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45"/>
  </p:notesMasterIdLst>
  <p:sldIdLst>
    <p:sldId id="1245" r:id="rId5"/>
    <p:sldId id="1781" r:id="rId6"/>
    <p:sldId id="1246" r:id="rId7"/>
    <p:sldId id="1851" r:id="rId8"/>
    <p:sldId id="1818" r:id="rId9"/>
    <p:sldId id="1855" r:id="rId10"/>
    <p:sldId id="1857" r:id="rId11"/>
    <p:sldId id="1859" r:id="rId12"/>
    <p:sldId id="1858" r:id="rId13"/>
    <p:sldId id="1860" r:id="rId14"/>
    <p:sldId id="1819" r:id="rId15"/>
    <p:sldId id="1853" r:id="rId16"/>
    <p:sldId id="1840" r:id="rId17"/>
    <p:sldId id="1861" r:id="rId18"/>
    <p:sldId id="1872" r:id="rId19"/>
    <p:sldId id="1874" r:id="rId20"/>
    <p:sldId id="1875" r:id="rId21"/>
    <p:sldId id="1876" r:id="rId22"/>
    <p:sldId id="1862" r:id="rId23"/>
    <p:sldId id="1863" r:id="rId24"/>
    <p:sldId id="1864" r:id="rId25"/>
    <p:sldId id="1792" r:id="rId26"/>
    <p:sldId id="1871" r:id="rId27"/>
    <p:sldId id="1865" r:id="rId28"/>
    <p:sldId id="1867" r:id="rId29"/>
    <p:sldId id="1343" r:id="rId30"/>
    <p:sldId id="1763" r:id="rId31"/>
    <p:sldId id="1344" r:id="rId32"/>
    <p:sldId id="1765" r:id="rId33"/>
    <p:sldId id="1869" r:id="rId34"/>
    <p:sldId id="1809" r:id="rId35"/>
    <p:sldId id="1868" r:id="rId36"/>
    <p:sldId id="1854" r:id="rId37"/>
    <p:sldId id="1852" r:id="rId38"/>
    <p:sldId id="1870" r:id="rId39"/>
    <p:sldId id="1796" r:id="rId40"/>
    <p:sldId id="1797" r:id="rId41"/>
    <p:sldId id="1841" r:id="rId42"/>
    <p:sldId id="1782" r:id="rId43"/>
    <p:sldId id="1567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황 영규" userId="16d2ff19445b42a4" providerId="LiveId" clId="{7AA47AEE-4941-4C24-B0A3-D5F2DB39A010}"/>
    <pc:docChg chg="undo custSel addSld delSld modSld">
      <pc:chgData name="황 영규" userId="16d2ff19445b42a4" providerId="LiveId" clId="{7AA47AEE-4941-4C24-B0A3-D5F2DB39A010}" dt="2022-09-21T11:37:03.682" v="2343" actId="113"/>
      <pc:docMkLst>
        <pc:docMk/>
      </pc:docMkLst>
      <pc:sldChg chg="addSp delSp modSp add mod">
        <pc:chgData name="황 영규" userId="16d2ff19445b42a4" providerId="LiveId" clId="{7AA47AEE-4941-4C24-B0A3-D5F2DB39A010}" dt="2022-09-21T11:37:03.682" v="2343" actId="113"/>
        <pc:sldMkLst>
          <pc:docMk/>
          <pc:sldMk cId="94515732" sldId="1796"/>
        </pc:sldMkLst>
        <pc:spChg chg="del">
          <ac:chgData name="황 영규" userId="16d2ff19445b42a4" providerId="LiveId" clId="{7AA47AEE-4941-4C24-B0A3-D5F2DB39A010}" dt="2022-09-21T11:21:08.737" v="1491" actId="478"/>
          <ac:spMkLst>
            <pc:docMk/>
            <pc:sldMk cId="94515732" sldId="1796"/>
            <ac:spMk id="4" creationId="{86A932BD-9CED-4821-A0FC-3EF2022DAA13}"/>
          </ac:spMkLst>
        </pc:spChg>
        <pc:spChg chg="del mod">
          <ac:chgData name="황 영규" userId="16d2ff19445b42a4" providerId="LiveId" clId="{7AA47AEE-4941-4C24-B0A3-D5F2DB39A010}" dt="2022-09-21T11:21:15.997" v="1494" actId="478"/>
          <ac:spMkLst>
            <pc:docMk/>
            <pc:sldMk cId="94515732" sldId="1796"/>
            <ac:spMk id="8" creationId="{1AF156F9-A867-44EA-A19C-6666E3D0DEA3}"/>
          </ac:spMkLst>
        </pc:spChg>
        <pc:spChg chg="mod">
          <ac:chgData name="황 영규" userId="16d2ff19445b42a4" providerId="LiveId" clId="{7AA47AEE-4941-4C24-B0A3-D5F2DB39A010}" dt="2022-09-21T11:37:03.682" v="2343" actId="113"/>
          <ac:spMkLst>
            <pc:docMk/>
            <pc:sldMk cId="94515732" sldId="1796"/>
            <ac:spMk id="9" creationId="{E3831644-0A66-4172-8E3F-EB252E9DD1A0}"/>
          </ac:spMkLst>
        </pc:spChg>
        <pc:spChg chg="add mod">
          <ac:chgData name="황 영규" userId="16d2ff19445b42a4" providerId="LiveId" clId="{7AA47AEE-4941-4C24-B0A3-D5F2DB39A010}" dt="2022-09-21T11:21:11.121" v="1493" actId="1076"/>
          <ac:spMkLst>
            <pc:docMk/>
            <pc:sldMk cId="94515732" sldId="1796"/>
            <ac:spMk id="10" creationId="{7C8953DF-AD2E-5B5D-4553-534044F48A41}"/>
          </ac:spMkLst>
        </pc:spChg>
        <pc:spChg chg="add mod">
          <ac:chgData name="황 영규" userId="16d2ff19445b42a4" providerId="LiveId" clId="{7AA47AEE-4941-4C24-B0A3-D5F2DB39A010}" dt="2022-09-21T11:21:19.209" v="1496" actId="1076"/>
          <ac:spMkLst>
            <pc:docMk/>
            <pc:sldMk cId="94515732" sldId="1796"/>
            <ac:spMk id="11" creationId="{34D86E50-0850-610D-5B8D-6ADE8F99D2DD}"/>
          </ac:spMkLst>
        </pc:spChg>
        <pc:picChg chg="del">
          <ac:chgData name="황 영규" userId="16d2ff19445b42a4" providerId="LiveId" clId="{7AA47AEE-4941-4C24-B0A3-D5F2DB39A010}" dt="2022-09-21T11:06:09.244" v="1474" actId="478"/>
          <ac:picMkLst>
            <pc:docMk/>
            <pc:sldMk cId="94515732" sldId="1796"/>
            <ac:picMk id="3" creationId="{8B1EF2F8-0A14-4997-89EA-896ACD6D18BC}"/>
          </ac:picMkLst>
        </pc:picChg>
        <pc:picChg chg="add mod">
          <ac:chgData name="황 영규" userId="16d2ff19445b42a4" providerId="LiveId" clId="{7AA47AEE-4941-4C24-B0A3-D5F2DB39A010}" dt="2022-09-21T11:06:28.265" v="1487" actId="1076"/>
          <ac:picMkLst>
            <pc:docMk/>
            <pc:sldMk cId="94515732" sldId="1796"/>
            <ac:picMk id="5" creationId="{5625864A-2340-2D3D-58CB-09E93AE354D1}"/>
          </ac:picMkLst>
        </pc:picChg>
        <pc:picChg chg="del">
          <ac:chgData name="황 영규" userId="16d2ff19445b42a4" providerId="LiveId" clId="{7AA47AEE-4941-4C24-B0A3-D5F2DB39A010}" dt="2022-09-21T11:06:09.470" v="1475" actId="478"/>
          <ac:picMkLst>
            <pc:docMk/>
            <pc:sldMk cId="94515732" sldId="1796"/>
            <ac:picMk id="6" creationId="{540E8DF3-A3DA-458C-9C03-EB779053FBC2}"/>
          </ac:picMkLst>
        </pc:picChg>
        <pc:picChg chg="add mod">
          <ac:chgData name="황 영규" userId="16d2ff19445b42a4" providerId="LiveId" clId="{7AA47AEE-4941-4C24-B0A3-D5F2DB39A010}" dt="2022-09-21T11:06:31.272" v="1488" actId="1076"/>
          <ac:picMkLst>
            <pc:docMk/>
            <pc:sldMk cId="94515732" sldId="1796"/>
            <ac:picMk id="7" creationId="{E5F7B419-164F-A2DA-B93E-72D47F2E4485}"/>
          </ac:picMkLst>
        </pc:picChg>
      </pc:sldChg>
      <pc:sldChg chg="addSp delSp modSp add mod">
        <pc:chgData name="황 영규" userId="16d2ff19445b42a4" providerId="LiveId" clId="{7AA47AEE-4941-4C24-B0A3-D5F2DB39A010}" dt="2022-09-21T11:33:55.355" v="2294" actId="1076"/>
        <pc:sldMkLst>
          <pc:docMk/>
          <pc:sldMk cId="4148100747" sldId="1797"/>
        </pc:sldMkLst>
        <pc:spChg chg="add mod">
          <ac:chgData name="황 영규" userId="16d2ff19445b42a4" providerId="LiveId" clId="{7AA47AEE-4941-4C24-B0A3-D5F2DB39A010}" dt="2022-09-21T11:33:25.426" v="2285" actId="1076"/>
          <ac:spMkLst>
            <pc:docMk/>
            <pc:sldMk cId="4148100747" sldId="1797"/>
            <ac:spMk id="6" creationId="{55CDCD56-E90E-63E3-51FD-44C7BCC1256D}"/>
          </ac:spMkLst>
        </pc:spChg>
        <pc:spChg chg="add mod">
          <ac:chgData name="황 영규" userId="16d2ff19445b42a4" providerId="LiveId" clId="{7AA47AEE-4941-4C24-B0A3-D5F2DB39A010}" dt="2022-09-21T11:33:25.426" v="2285" actId="1076"/>
          <ac:spMkLst>
            <pc:docMk/>
            <pc:sldMk cId="4148100747" sldId="1797"/>
            <ac:spMk id="7" creationId="{C5439B1F-2030-4007-06C8-025F31177D22}"/>
          </ac:spMkLst>
        </pc:spChg>
        <pc:spChg chg="add mod">
          <ac:chgData name="황 영규" userId="16d2ff19445b42a4" providerId="LiveId" clId="{7AA47AEE-4941-4C24-B0A3-D5F2DB39A010}" dt="2022-09-21T11:33:43.179" v="2293" actId="1076"/>
          <ac:spMkLst>
            <pc:docMk/>
            <pc:sldMk cId="4148100747" sldId="1797"/>
            <ac:spMk id="8" creationId="{6722E290-3AA8-FC11-A179-8CA61134D412}"/>
          </ac:spMkLst>
        </pc:spChg>
        <pc:spChg chg="del">
          <ac:chgData name="황 영규" userId="16d2ff19445b42a4" providerId="LiveId" clId="{7AA47AEE-4941-4C24-B0A3-D5F2DB39A010}" dt="2022-09-21T11:33:26.487" v="2286" actId="478"/>
          <ac:spMkLst>
            <pc:docMk/>
            <pc:sldMk cId="4148100747" sldId="1797"/>
            <ac:spMk id="11" creationId="{FA0DCD22-C598-4F81-B41C-605113D324C8}"/>
          </ac:spMkLst>
        </pc:spChg>
        <pc:spChg chg="del mod">
          <ac:chgData name="황 영규" userId="16d2ff19445b42a4" providerId="LiveId" clId="{7AA47AEE-4941-4C24-B0A3-D5F2DB39A010}" dt="2022-09-21T11:33:27.869" v="2287" actId="478"/>
          <ac:spMkLst>
            <pc:docMk/>
            <pc:sldMk cId="4148100747" sldId="1797"/>
            <ac:spMk id="12" creationId="{49EB9069-A02B-4366-840B-0ABA2FFFE0C8}"/>
          </ac:spMkLst>
        </pc:spChg>
        <pc:spChg chg="mod">
          <ac:chgData name="황 영규" userId="16d2ff19445b42a4" providerId="LiveId" clId="{7AA47AEE-4941-4C24-B0A3-D5F2DB39A010}" dt="2022-09-21T11:33:55.355" v="2294" actId="1076"/>
          <ac:spMkLst>
            <pc:docMk/>
            <pc:sldMk cId="4148100747" sldId="1797"/>
            <ac:spMk id="18" creationId="{84350199-5C78-4202-8926-F8F27F00B57E}"/>
          </ac:spMkLst>
        </pc:spChg>
        <pc:graphicFrameChg chg="add mod modGraphic">
          <ac:chgData name="황 영규" userId="16d2ff19445b42a4" providerId="LiveId" clId="{7AA47AEE-4941-4C24-B0A3-D5F2DB39A010}" dt="2022-09-21T11:32:49.105" v="2275" actId="1076"/>
          <ac:graphicFrameMkLst>
            <pc:docMk/>
            <pc:sldMk cId="4148100747" sldId="1797"/>
            <ac:graphicFrameMk id="3" creationId="{8B8173F2-7993-6669-D120-45884F7FFBA1}"/>
          </ac:graphicFrameMkLst>
        </pc:graphicFrameChg>
        <pc:graphicFrameChg chg="del mod modGraphic">
          <ac:chgData name="황 영규" userId="16d2ff19445b42a4" providerId="LiveId" clId="{7AA47AEE-4941-4C24-B0A3-D5F2DB39A010}" dt="2022-09-21T11:32:33.846" v="2271" actId="478"/>
          <ac:graphicFrameMkLst>
            <pc:docMk/>
            <pc:sldMk cId="4148100747" sldId="1797"/>
            <ac:graphicFrameMk id="13" creationId="{30BA66A3-5E18-4167-B204-BD9B98CE40D3}"/>
          </ac:graphicFrameMkLst>
        </pc:graphicFrameChg>
        <pc:graphicFrameChg chg="mod modGraphic">
          <ac:chgData name="황 영규" userId="16d2ff19445b42a4" providerId="LiveId" clId="{7AA47AEE-4941-4C24-B0A3-D5F2DB39A010}" dt="2022-09-21T11:33:00.154" v="2278" actId="1076"/>
          <ac:graphicFrameMkLst>
            <pc:docMk/>
            <pc:sldMk cId="4148100747" sldId="1797"/>
            <ac:graphicFrameMk id="15" creationId="{D50A3E8A-E985-486C-A76D-B1E92DC7DD7C}"/>
          </ac:graphicFrameMkLst>
        </pc:graphicFrameChg>
        <pc:picChg chg="add mod">
          <ac:chgData name="황 영규" userId="16d2ff19445b42a4" providerId="LiveId" clId="{7AA47AEE-4941-4C24-B0A3-D5F2DB39A010}" dt="2022-09-21T11:33:08.282" v="2281" actId="1076"/>
          <ac:picMkLst>
            <pc:docMk/>
            <pc:sldMk cId="4148100747" sldId="1797"/>
            <ac:picMk id="4" creationId="{6ADF57E2-DEEA-92BC-4926-4E33549EA27E}"/>
          </ac:picMkLst>
        </pc:picChg>
        <pc:picChg chg="add mod">
          <ac:chgData name="황 영규" userId="16d2ff19445b42a4" providerId="LiveId" clId="{7AA47AEE-4941-4C24-B0A3-D5F2DB39A010}" dt="2022-09-21T11:33:08.282" v="2281" actId="1076"/>
          <ac:picMkLst>
            <pc:docMk/>
            <pc:sldMk cId="4148100747" sldId="1797"/>
            <ac:picMk id="5" creationId="{C8423B92-C262-E850-4252-D422D39CB47E}"/>
          </ac:picMkLst>
        </pc:picChg>
        <pc:picChg chg="del">
          <ac:chgData name="황 영규" userId="16d2ff19445b42a4" providerId="LiveId" clId="{7AA47AEE-4941-4C24-B0A3-D5F2DB39A010}" dt="2022-09-21T11:33:02.832" v="2279" actId="478"/>
          <ac:picMkLst>
            <pc:docMk/>
            <pc:sldMk cId="4148100747" sldId="1797"/>
            <ac:picMk id="9" creationId="{B3E3DA8F-20AE-4CDD-ABC8-8D935807FFF4}"/>
          </ac:picMkLst>
        </pc:picChg>
        <pc:picChg chg="mod">
          <ac:chgData name="황 영규" userId="16d2ff19445b42a4" providerId="LiveId" clId="{7AA47AEE-4941-4C24-B0A3-D5F2DB39A010}" dt="2022-09-21T11:33:40.107" v="2292" actId="1076"/>
          <ac:picMkLst>
            <pc:docMk/>
            <pc:sldMk cId="4148100747" sldId="1797"/>
            <ac:picMk id="10" creationId="{A955B885-E826-4DE6-8683-1A6087D7D74B}"/>
          </ac:picMkLst>
        </pc:picChg>
      </pc:sldChg>
      <pc:sldChg chg="delSp modSp add mod">
        <pc:chgData name="황 영규" userId="16d2ff19445b42a4" providerId="LiveId" clId="{7AA47AEE-4941-4C24-B0A3-D5F2DB39A010}" dt="2022-09-21T11:35:11.682" v="2336" actId="20577"/>
        <pc:sldMkLst>
          <pc:docMk/>
          <pc:sldMk cId="2640219002" sldId="1841"/>
        </pc:sldMkLst>
        <pc:spChg chg="mod">
          <ac:chgData name="황 영규" userId="16d2ff19445b42a4" providerId="LiveId" clId="{7AA47AEE-4941-4C24-B0A3-D5F2DB39A010}" dt="2022-09-21T11:35:11.682" v="2336" actId="20577"/>
          <ac:spMkLst>
            <pc:docMk/>
            <pc:sldMk cId="2640219002" sldId="1841"/>
            <ac:spMk id="2" creationId="{6A42470E-371A-4912-939F-E8EE726A4476}"/>
          </ac:spMkLst>
        </pc:spChg>
        <pc:spChg chg="del">
          <ac:chgData name="황 영규" userId="16d2ff19445b42a4" providerId="LiveId" clId="{7AA47AEE-4941-4C24-B0A3-D5F2DB39A010}" dt="2022-09-21T11:34:50.161" v="2296" actId="478"/>
          <ac:spMkLst>
            <pc:docMk/>
            <pc:sldMk cId="2640219002" sldId="1841"/>
            <ac:spMk id="15" creationId="{3A8F289B-B067-4CF9-A2DE-DA5B2E04BAE6}"/>
          </ac:spMkLst>
        </pc:spChg>
        <pc:grpChg chg="del">
          <ac:chgData name="황 영규" userId="16d2ff19445b42a4" providerId="LiveId" clId="{7AA47AEE-4941-4C24-B0A3-D5F2DB39A010}" dt="2022-09-21T11:34:50.685" v="2297" actId="478"/>
          <ac:grpSpMkLst>
            <pc:docMk/>
            <pc:sldMk cId="2640219002" sldId="1841"/>
            <ac:grpSpMk id="11" creationId="{F9504DD2-72BB-4C71-9E4C-0F249BFA225C}"/>
          </ac:grpSpMkLst>
        </pc:grpChg>
        <pc:graphicFrameChg chg="del">
          <ac:chgData name="황 영규" userId="16d2ff19445b42a4" providerId="LiveId" clId="{7AA47AEE-4941-4C24-B0A3-D5F2DB39A010}" dt="2022-09-21T11:34:49.500" v="2295" actId="478"/>
          <ac:graphicFrameMkLst>
            <pc:docMk/>
            <pc:sldMk cId="2640219002" sldId="1841"/>
            <ac:graphicFrameMk id="7" creationId="{4C6AC505-CBAE-4483-B158-8FC96C54D93B}"/>
          </ac:graphicFrameMkLst>
        </pc:graphicFrameChg>
      </pc:sldChg>
      <pc:sldChg chg="addSp delSp modSp mod">
        <pc:chgData name="황 영규" userId="16d2ff19445b42a4" providerId="LiveId" clId="{7AA47AEE-4941-4C24-B0A3-D5F2DB39A010}" dt="2022-09-21T10:26:01.469" v="874" actId="20577"/>
        <pc:sldMkLst>
          <pc:docMk/>
          <pc:sldMk cId="1106262677" sldId="1869"/>
        </pc:sldMkLst>
        <pc:spChg chg="mod">
          <ac:chgData name="황 영규" userId="16d2ff19445b42a4" providerId="LiveId" clId="{7AA47AEE-4941-4C24-B0A3-D5F2DB39A010}" dt="2022-09-21T10:14:04.444" v="245" actId="207"/>
          <ac:spMkLst>
            <pc:docMk/>
            <pc:sldMk cId="1106262677" sldId="1869"/>
            <ac:spMk id="2" creationId="{1AD8C859-6C2E-8546-0F62-3AC8841C7CA6}"/>
          </ac:spMkLst>
        </pc:spChg>
        <pc:spChg chg="add del mod">
          <ac:chgData name="황 영규" userId="16d2ff19445b42a4" providerId="LiveId" clId="{7AA47AEE-4941-4C24-B0A3-D5F2DB39A010}" dt="2022-09-21T10:14:04.444" v="245" actId="207"/>
          <ac:spMkLst>
            <pc:docMk/>
            <pc:sldMk cId="1106262677" sldId="1869"/>
            <ac:spMk id="4" creationId="{FEA6AEAC-E84B-D8BD-F725-1703482A79A2}"/>
          </ac:spMkLst>
        </pc:spChg>
        <pc:spChg chg="add del mod">
          <ac:chgData name="황 영규" userId="16d2ff19445b42a4" providerId="LiveId" clId="{7AA47AEE-4941-4C24-B0A3-D5F2DB39A010}" dt="2022-09-21T10:02:48.375" v="35" actId="478"/>
          <ac:spMkLst>
            <pc:docMk/>
            <pc:sldMk cId="1106262677" sldId="1869"/>
            <ac:spMk id="6" creationId="{FE09078F-3A38-3C4B-A03D-5BE4F74F8B6F}"/>
          </ac:spMkLst>
        </pc:spChg>
        <pc:spChg chg="mod">
          <ac:chgData name="황 영규" userId="16d2ff19445b42a4" providerId="LiveId" clId="{7AA47AEE-4941-4C24-B0A3-D5F2DB39A010}" dt="2022-09-21T10:14:04.444" v="245" actId="207"/>
          <ac:spMkLst>
            <pc:docMk/>
            <pc:sldMk cId="1106262677" sldId="1869"/>
            <ac:spMk id="8" creationId="{85CB4819-9588-A990-5895-CD42CDCD56B4}"/>
          </ac:spMkLst>
        </pc:spChg>
        <pc:spChg chg="add mod">
          <ac:chgData name="황 영규" userId="16d2ff19445b42a4" providerId="LiveId" clId="{7AA47AEE-4941-4C24-B0A3-D5F2DB39A010}" dt="2022-09-21T10:14:04.444" v="245" actId="207"/>
          <ac:spMkLst>
            <pc:docMk/>
            <pc:sldMk cId="1106262677" sldId="1869"/>
            <ac:spMk id="9" creationId="{E7A0FB16-BA1F-A354-E60E-15D8BE7DAB6A}"/>
          </ac:spMkLst>
        </pc:spChg>
        <pc:spChg chg="mod">
          <ac:chgData name="황 영규" userId="16d2ff19445b42a4" providerId="LiveId" clId="{7AA47AEE-4941-4C24-B0A3-D5F2DB39A010}" dt="2022-09-21T10:14:04.444" v="245" actId="207"/>
          <ac:spMkLst>
            <pc:docMk/>
            <pc:sldMk cId="1106262677" sldId="1869"/>
            <ac:spMk id="10" creationId="{A429DEC8-1583-7538-573B-DA34E2F6575D}"/>
          </ac:spMkLst>
        </pc:spChg>
        <pc:spChg chg="del">
          <ac:chgData name="황 영규" userId="16d2ff19445b42a4" providerId="LiveId" clId="{7AA47AEE-4941-4C24-B0A3-D5F2DB39A010}" dt="2022-09-21T10:04:14.929" v="179" actId="478"/>
          <ac:spMkLst>
            <pc:docMk/>
            <pc:sldMk cId="1106262677" sldId="1869"/>
            <ac:spMk id="12" creationId="{FBC4B64F-D400-BA01-D00F-17FC4277E1A4}"/>
          </ac:spMkLst>
        </pc:spChg>
        <pc:spChg chg="del">
          <ac:chgData name="황 영규" userId="16d2ff19445b42a4" providerId="LiveId" clId="{7AA47AEE-4941-4C24-B0A3-D5F2DB39A010}" dt="2022-09-21T10:03:13.686" v="70" actId="478"/>
          <ac:spMkLst>
            <pc:docMk/>
            <pc:sldMk cId="1106262677" sldId="1869"/>
            <ac:spMk id="13" creationId="{5AA675EB-82A2-0141-7DCB-3070D7E50584}"/>
          </ac:spMkLst>
        </pc:spChg>
        <pc:spChg chg="add mod">
          <ac:chgData name="황 영규" userId="16d2ff19445b42a4" providerId="LiveId" clId="{7AA47AEE-4941-4C24-B0A3-D5F2DB39A010}" dt="2022-09-21T10:14:23.542" v="249" actId="1076"/>
          <ac:spMkLst>
            <pc:docMk/>
            <pc:sldMk cId="1106262677" sldId="1869"/>
            <ac:spMk id="38" creationId="{F06B9453-2A76-0BA4-7D9E-99B5BAB825C3}"/>
          </ac:spMkLst>
        </pc:spChg>
        <pc:spChg chg="add mod">
          <ac:chgData name="황 영규" userId="16d2ff19445b42a4" providerId="LiveId" clId="{7AA47AEE-4941-4C24-B0A3-D5F2DB39A010}" dt="2022-09-21T10:15:01.374" v="313" actId="1076"/>
          <ac:spMkLst>
            <pc:docMk/>
            <pc:sldMk cId="1106262677" sldId="1869"/>
            <ac:spMk id="39" creationId="{A169E39B-6A32-2481-CB53-DF8F5DAA24E8}"/>
          </ac:spMkLst>
        </pc:spChg>
        <pc:spChg chg="del">
          <ac:chgData name="황 영규" userId="16d2ff19445b42a4" providerId="LiveId" clId="{7AA47AEE-4941-4C24-B0A3-D5F2DB39A010}" dt="2022-09-21T10:03:10.728" v="67" actId="478"/>
          <ac:spMkLst>
            <pc:docMk/>
            <pc:sldMk cId="1106262677" sldId="1869"/>
            <ac:spMk id="45" creationId="{14ABFEC7-F7DD-BCBF-E74F-FAE652843DF5}"/>
          </ac:spMkLst>
        </pc:spChg>
        <pc:spChg chg="del">
          <ac:chgData name="황 영규" userId="16d2ff19445b42a4" providerId="LiveId" clId="{7AA47AEE-4941-4C24-B0A3-D5F2DB39A010}" dt="2022-09-21T10:03:12.946" v="69" actId="478"/>
          <ac:spMkLst>
            <pc:docMk/>
            <pc:sldMk cId="1106262677" sldId="1869"/>
            <ac:spMk id="46" creationId="{DFBC3CA6-BAA2-B0CB-EF04-2DAD36068FC8}"/>
          </ac:spMkLst>
        </pc:spChg>
        <pc:spChg chg="add mod">
          <ac:chgData name="황 영규" userId="16d2ff19445b42a4" providerId="LiveId" clId="{7AA47AEE-4941-4C24-B0A3-D5F2DB39A010}" dt="2022-09-21T10:24:32.930" v="801" actId="1076"/>
          <ac:spMkLst>
            <pc:docMk/>
            <pc:sldMk cId="1106262677" sldId="1869"/>
            <ac:spMk id="51" creationId="{C60602D3-6027-5C98-ADB9-EA29892F66BF}"/>
          </ac:spMkLst>
        </pc:spChg>
        <pc:spChg chg="mod">
          <ac:chgData name="황 영규" userId="16d2ff19445b42a4" providerId="LiveId" clId="{7AA47AEE-4941-4C24-B0A3-D5F2DB39A010}" dt="2022-09-21T10:24:32.930" v="801" actId="1076"/>
          <ac:spMkLst>
            <pc:docMk/>
            <pc:sldMk cId="1106262677" sldId="1869"/>
            <ac:spMk id="54" creationId="{1C81D398-6D51-3870-E70D-23C0BF2A9AF3}"/>
          </ac:spMkLst>
        </pc:spChg>
        <pc:spChg chg="del">
          <ac:chgData name="황 영규" userId="16d2ff19445b42a4" providerId="LiveId" clId="{7AA47AEE-4941-4C24-B0A3-D5F2DB39A010}" dt="2022-09-21T10:13:17.888" v="236" actId="478"/>
          <ac:spMkLst>
            <pc:docMk/>
            <pc:sldMk cId="1106262677" sldId="1869"/>
            <ac:spMk id="55" creationId="{DE469CC7-D2D6-8FFB-5CE0-FF5E35A0E7B1}"/>
          </ac:spMkLst>
        </pc:spChg>
        <pc:spChg chg="add mod">
          <ac:chgData name="황 영규" userId="16d2ff19445b42a4" providerId="LiveId" clId="{7AA47AEE-4941-4C24-B0A3-D5F2DB39A010}" dt="2022-09-21T10:24:32.930" v="801" actId="1076"/>
          <ac:spMkLst>
            <pc:docMk/>
            <pc:sldMk cId="1106262677" sldId="1869"/>
            <ac:spMk id="58" creationId="{529FD95E-8277-7374-5B3E-2A942268F2F7}"/>
          </ac:spMkLst>
        </pc:spChg>
        <pc:spChg chg="add mod">
          <ac:chgData name="황 영규" userId="16d2ff19445b42a4" providerId="LiveId" clId="{7AA47AEE-4941-4C24-B0A3-D5F2DB39A010}" dt="2022-09-21T10:24:32.930" v="801" actId="1076"/>
          <ac:spMkLst>
            <pc:docMk/>
            <pc:sldMk cId="1106262677" sldId="1869"/>
            <ac:spMk id="69" creationId="{63F681C4-E092-79B5-4699-E9BD5569EAE1}"/>
          </ac:spMkLst>
        </pc:spChg>
        <pc:spChg chg="add mod">
          <ac:chgData name="황 영규" userId="16d2ff19445b42a4" providerId="LiveId" clId="{7AA47AEE-4941-4C24-B0A3-D5F2DB39A010}" dt="2022-09-21T10:24:32.930" v="801" actId="1076"/>
          <ac:spMkLst>
            <pc:docMk/>
            <pc:sldMk cId="1106262677" sldId="1869"/>
            <ac:spMk id="81" creationId="{B9371D3D-A484-EB98-FD3B-6099E1E42D24}"/>
          </ac:spMkLst>
        </pc:spChg>
        <pc:spChg chg="add mod">
          <ac:chgData name="황 영규" userId="16d2ff19445b42a4" providerId="LiveId" clId="{7AA47AEE-4941-4C24-B0A3-D5F2DB39A010}" dt="2022-09-21T10:24:32.930" v="801" actId="1076"/>
          <ac:spMkLst>
            <pc:docMk/>
            <pc:sldMk cId="1106262677" sldId="1869"/>
            <ac:spMk id="96" creationId="{94813D35-F78F-5F4E-2A1B-D2C6709D967F}"/>
          </ac:spMkLst>
        </pc:spChg>
        <pc:spChg chg="add mod">
          <ac:chgData name="황 영규" userId="16d2ff19445b42a4" providerId="LiveId" clId="{7AA47AEE-4941-4C24-B0A3-D5F2DB39A010}" dt="2022-09-21T10:24:20.599" v="800" actId="14100"/>
          <ac:spMkLst>
            <pc:docMk/>
            <pc:sldMk cId="1106262677" sldId="1869"/>
            <ac:spMk id="100" creationId="{F19B00F1-74E7-649F-CE13-45E12BF4B375}"/>
          </ac:spMkLst>
        </pc:spChg>
        <pc:spChg chg="add del mod">
          <ac:chgData name="황 영규" userId="16d2ff19445b42a4" providerId="LiveId" clId="{7AA47AEE-4941-4C24-B0A3-D5F2DB39A010}" dt="2022-09-21T10:24:52.149" v="813"/>
          <ac:spMkLst>
            <pc:docMk/>
            <pc:sldMk cId="1106262677" sldId="1869"/>
            <ac:spMk id="107" creationId="{28CE6E07-602B-2E29-BF37-28AEA69301CC}"/>
          </ac:spMkLst>
        </pc:spChg>
        <pc:spChg chg="add mod">
          <ac:chgData name="황 영규" userId="16d2ff19445b42a4" providerId="LiveId" clId="{7AA47AEE-4941-4C24-B0A3-D5F2DB39A010}" dt="2022-09-21T10:25:17.895" v="853" actId="1076"/>
          <ac:spMkLst>
            <pc:docMk/>
            <pc:sldMk cId="1106262677" sldId="1869"/>
            <ac:spMk id="108" creationId="{DAA96578-768C-FF0E-D0BB-317F82C52249}"/>
          </ac:spMkLst>
        </pc:spChg>
        <pc:spChg chg="add mod">
          <ac:chgData name="황 영규" userId="16d2ff19445b42a4" providerId="LiveId" clId="{7AA47AEE-4941-4C24-B0A3-D5F2DB39A010}" dt="2022-09-21T10:25:54.710" v="864" actId="1076"/>
          <ac:spMkLst>
            <pc:docMk/>
            <pc:sldMk cId="1106262677" sldId="1869"/>
            <ac:spMk id="109" creationId="{79FE6A97-2155-238E-D447-E496D5D64EF9}"/>
          </ac:spMkLst>
        </pc:spChg>
        <pc:spChg chg="add mod">
          <ac:chgData name="황 영규" userId="16d2ff19445b42a4" providerId="LiveId" clId="{7AA47AEE-4941-4C24-B0A3-D5F2DB39A010}" dt="2022-09-21T10:26:01.469" v="874" actId="20577"/>
          <ac:spMkLst>
            <pc:docMk/>
            <pc:sldMk cId="1106262677" sldId="1869"/>
            <ac:spMk id="110" creationId="{21B7B7A1-4DD9-BB4A-BDD9-9A7FE3A386DA}"/>
          </ac:spMkLst>
        </pc:spChg>
        <pc:cxnChg chg="del mod">
          <ac:chgData name="황 영규" userId="16d2ff19445b42a4" providerId="LiveId" clId="{7AA47AEE-4941-4C24-B0A3-D5F2DB39A010}" dt="2022-09-21T10:02:49.157" v="36" actId="478"/>
          <ac:cxnSpMkLst>
            <pc:docMk/>
            <pc:sldMk cId="1106262677" sldId="1869"/>
            <ac:cxnSpMk id="15" creationId="{12664BB3-DEB3-7164-B9C1-581FF5A7695B}"/>
          </ac:cxnSpMkLst>
        </pc:cxnChg>
        <pc:cxnChg chg="add mod">
          <ac:chgData name="황 영규" userId="16d2ff19445b42a4" providerId="LiveId" clId="{7AA47AEE-4941-4C24-B0A3-D5F2DB39A010}" dt="2022-09-21T10:14:01.152" v="244" actId="208"/>
          <ac:cxnSpMkLst>
            <pc:docMk/>
            <pc:sldMk cId="1106262677" sldId="1869"/>
            <ac:cxnSpMk id="16" creationId="{1EA45362-06D7-613D-288B-F051F2E99BE7}"/>
          </ac:cxnSpMkLst>
        </pc:cxnChg>
        <pc:cxnChg chg="add mod">
          <ac:chgData name="황 영규" userId="16d2ff19445b42a4" providerId="LiveId" clId="{7AA47AEE-4941-4C24-B0A3-D5F2DB39A010}" dt="2022-09-21T10:14:14.143" v="247" actId="208"/>
          <ac:cxnSpMkLst>
            <pc:docMk/>
            <pc:sldMk cId="1106262677" sldId="1869"/>
            <ac:cxnSpMk id="18" creationId="{1DB4D457-28C2-E8C6-0213-EA2D7474A479}"/>
          </ac:cxnSpMkLst>
        </pc:cxnChg>
        <pc:cxnChg chg="add mod">
          <ac:chgData name="황 영규" userId="16d2ff19445b42a4" providerId="LiveId" clId="{7AA47AEE-4941-4C24-B0A3-D5F2DB39A010}" dt="2022-09-21T10:14:01.152" v="244" actId="208"/>
          <ac:cxnSpMkLst>
            <pc:docMk/>
            <pc:sldMk cId="1106262677" sldId="1869"/>
            <ac:cxnSpMk id="20" creationId="{502AF47B-6B61-2E27-1302-7C6BBAFCA472}"/>
          </ac:cxnSpMkLst>
        </pc:cxnChg>
        <pc:cxnChg chg="add mod">
          <ac:chgData name="황 영규" userId="16d2ff19445b42a4" providerId="LiveId" clId="{7AA47AEE-4941-4C24-B0A3-D5F2DB39A010}" dt="2022-09-21T10:14:01.152" v="244" actId="208"/>
          <ac:cxnSpMkLst>
            <pc:docMk/>
            <pc:sldMk cId="1106262677" sldId="1869"/>
            <ac:cxnSpMk id="22" creationId="{4B07CC56-0E15-35FF-9E4A-976A0FC9E2BB}"/>
          </ac:cxnSpMkLst>
        </pc:cxnChg>
        <pc:cxnChg chg="add mod">
          <ac:chgData name="황 영규" userId="16d2ff19445b42a4" providerId="LiveId" clId="{7AA47AEE-4941-4C24-B0A3-D5F2DB39A010}" dt="2022-09-21T10:14:14.143" v="247" actId="208"/>
          <ac:cxnSpMkLst>
            <pc:docMk/>
            <pc:sldMk cId="1106262677" sldId="1869"/>
            <ac:cxnSpMk id="24" creationId="{8FC741FB-85F3-0A82-961D-7C5AAF6E0DF9}"/>
          </ac:cxnSpMkLst>
        </pc:cxnChg>
        <pc:cxnChg chg="add mod">
          <ac:chgData name="황 영규" userId="16d2ff19445b42a4" providerId="LiveId" clId="{7AA47AEE-4941-4C24-B0A3-D5F2DB39A010}" dt="2022-09-21T10:14:14.143" v="247" actId="208"/>
          <ac:cxnSpMkLst>
            <pc:docMk/>
            <pc:sldMk cId="1106262677" sldId="1869"/>
            <ac:cxnSpMk id="27" creationId="{CCF5F02A-1490-4206-2782-44F62B4F3A65}"/>
          </ac:cxnSpMkLst>
        </pc:cxnChg>
        <pc:cxnChg chg="del mod">
          <ac:chgData name="황 영규" userId="16d2ff19445b42a4" providerId="LiveId" clId="{7AA47AEE-4941-4C24-B0A3-D5F2DB39A010}" dt="2022-09-21T10:02:49.576" v="37" actId="478"/>
          <ac:cxnSpMkLst>
            <pc:docMk/>
            <pc:sldMk cId="1106262677" sldId="1869"/>
            <ac:cxnSpMk id="28" creationId="{47DE0F7F-842D-5964-6D46-7D62387EDC2A}"/>
          </ac:cxnSpMkLst>
        </pc:cxnChg>
        <pc:cxnChg chg="del mod">
          <ac:chgData name="황 영규" userId="16d2ff19445b42a4" providerId="LiveId" clId="{7AA47AEE-4941-4C24-B0A3-D5F2DB39A010}" dt="2022-09-21T10:03:07.108" v="62" actId="478"/>
          <ac:cxnSpMkLst>
            <pc:docMk/>
            <pc:sldMk cId="1106262677" sldId="1869"/>
            <ac:cxnSpMk id="30" creationId="{5CC35951-A73F-D2DC-43AD-8A3018580491}"/>
          </ac:cxnSpMkLst>
        </pc:cxnChg>
        <pc:cxnChg chg="add mod">
          <ac:chgData name="황 영규" userId="16d2ff19445b42a4" providerId="LiveId" clId="{7AA47AEE-4941-4C24-B0A3-D5F2DB39A010}" dt="2022-09-21T10:14:14.143" v="247" actId="208"/>
          <ac:cxnSpMkLst>
            <pc:docMk/>
            <pc:sldMk cId="1106262677" sldId="1869"/>
            <ac:cxnSpMk id="31" creationId="{2C777412-FA55-4CE8-D121-C435E7314D28}"/>
          </ac:cxnSpMkLst>
        </pc:cxnChg>
        <pc:cxnChg chg="del mod">
          <ac:chgData name="황 영규" userId="16d2ff19445b42a4" providerId="LiveId" clId="{7AA47AEE-4941-4C24-B0A3-D5F2DB39A010}" dt="2022-09-21T10:03:08.597" v="64" actId="478"/>
          <ac:cxnSpMkLst>
            <pc:docMk/>
            <pc:sldMk cId="1106262677" sldId="1869"/>
            <ac:cxnSpMk id="32" creationId="{E049FED3-EBE4-1BB7-E3EF-BBFA291EF806}"/>
          </ac:cxnSpMkLst>
        </pc:cxnChg>
        <pc:cxnChg chg="add mod">
          <ac:chgData name="황 영규" userId="16d2ff19445b42a4" providerId="LiveId" clId="{7AA47AEE-4941-4C24-B0A3-D5F2DB39A010}" dt="2022-09-21T10:24:36.063" v="802" actId="14100"/>
          <ac:cxnSpMkLst>
            <pc:docMk/>
            <pc:sldMk cId="1106262677" sldId="1869"/>
            <ac:cxnSpMk id="34" creationId="{5FE02221-E20B-4534-90EF-E191EAE22423}"/>
          </ac:cxnSpMkLst>
        </pc:cxnChg>
        <pc:cxnChg chg="del mod">
          <ac:chgData name="황 영규" userId="16d2ff19445b42a4" providerId="LiveId" clId="{7AA47AEE-4941-4C24-B0A3-D5F2DB39A010}" dt="2022-09-21T10:03:09.384" v="65" actId="478"/>
          <ac:cxnSpMkLst>
            <pc:docMk/>
            <pc:sldMk cId="1106262677" sldId="1869"/>
            <ac:cxnSpMk id="35" creationId="{8D94DDB2-07A7-99E2-C3FF-197225A501B1}"/>
          </ac:cxnSpMkLst>
        </pc:cxnChg>
        <pc:cxnChg chg="add mod">
          <ac:chgData name="황 영규" userId="16d2ff19445b42a4" providerId="LiveId" clId="{7AA47AEE-4941-4C24-B0A3-D5F2DB39A010}" dt="2022-09-21T10:24:32.930" v="801" actId="1076"/>
          <ac:cxnSpMkLst>
            <pc:docMk/>
            <pc:sldMk cId="1106262677" sldId="1869"/>
            <ac:cxnSpMk id="37" creationId="{F32BC767-928D-9C2F-DE03-BEC2892A9406}"/>
          </ac:cxnSpMkLst>
        </pc:cxnChg>
        <pc:cxnChg chg="del mod">
          <ac:chgData name="황 영규" userId="16d2ff19445b42a4" providerId="LiveId" clId="{7AA47AEE-4941-4C24-B0A3-D5F2DB39A010}" dt="2022-09-21T10:03:15.218" v="72" actId="478"/>
          <ac:cxnSpMkLst>
            <pc:docMk/>
            <pc:sldMk cId="1106262677" sldId="1869"/>
            <ac:cxnSpMk id="40" creationId="{894494E0-0AC5-B0B1-CADC-4E6CE2E2F26C}"/>
          </ac:cxnSpMkLst>
        </pc:cxnChg>
        <pc:cxnChg chg="del">
          <ac:chgData name="황 영규" userId="16d2ff19445b42a4" providerId="LiveId" clId="{7AA47AEE-4941-4C24-B0A3-D5F2DB39A010}" dt="2022-09-21T10:03:10.227" v="66" actId="478"/>
          <ac:cxnSpMkLst>
            <pc:docMk/>
            <pc:sldMk cId="1106262677" sldId="1869"/>
            <ac:cxnSpMk id="42" creationId="{9E9730C8-7035-9815-DE91-CBE86F457C7D}"/>
          </ac:cxnSpMkLst>
        </pc:cxnChg>
        <pc:cxnChg chg="del">
          <ac:chgData name="황 영규" userId="16d2ff19445b42a4" providerId="LiveId" clId="{7AA47AEE-4941-4C24-B0A3-D5F2DB39A010}" dt="2022-09-21T10:03:08.107" v="63" actId="478"/>
          <ac:cxnSpMkLst>
            <pc:docMk/>
            <pc:sldMk cId="1106262677" sldId="1869"/>
            <ac:cxnSpMk id="44" creationId="{A8D6722E-D7E9-3A0A-FDCE-156AD148FA07}"/>
          </ac:cxnSpMkLst>
        </pc:cxnChg>
        <pc:cxnChg chg="del mod">
          <ac:chgData name="황 영규" userId="16d2ff19445b42a4" providerId="LiveId" clId="{7AA47AEE-4941-4C24-B0A3-D5F2DB39A010}" dt="2022-09-21T10:03:14.560" v="71" actId="478"/>
          <ac:cxnSpMkLst>
            <pc:docMk/>
            <pc:sldMk cId="1106262677" sldId="1869"/>
            <ac:cxnSpMk id="48" creationId="{D077CCBD-3A1C-6374-DE37-CE9B135E04D2}"/>
          </ac:cxnSpMkLst>
        </pc:cxnChg>
        <pc:cxnChg chg="del">
          <ac:chgData name="황 영규" userId="16d2ff19445b42a4" providerId="LiveId" clId="{7AA47AEE-4941-4C24-B0A3-D5F2DB39A010}" dt="2022-09-21T10:03:11.316" v="68" actId="478"/>
          <ac:cxnSpMkLst>
            <pc:docMk/>
            <pc:sldMk cId="1106262677" sldId="1869"/>
            <ac:cxnSpMk id="50" creationId="{A2C3E564-4449-267A-6C8C-111E205F09C0}"/>
          </ac:cxnSpMkLst>
        </pc:cxnChg>
        <pc:cxnChg chg="del">
          <ac:chgData name="황 영규" userId="16d2ff19445b42a4" providerId="LiveId" clId="{7AA47AEE-4941-4C24-B0A3-D5F2DB39A010}" dt="2022-09-21T10:12:25.058" v="224" actId="478"/>
          <ac:cxnSpMkLst>
            <pc:docMk/>
            <pc:sldMk cId="1106262677" sldId="1869"/>
            <ac:cxnSpMk id="52" creationId="{BF041384-1F93-7CEA-D47E-2B80B59BB57A}"/>
          </ac:cxnSpMkLst>
        </pc:cxnChg>
        <pc:cxnChg chg="add mod">
          <ac:chgData name="황 영규" userId="16d2ff19445b42a4" providerId="LiveId" clId="{7AA47AEE-4941-4C24-B0A3-D5F2DB39A010}" dt="2022-09-21T10:24:32.930" v="801" actId="1076"/>
          <ac:cxnSpMkLst>
            <pc:docMk/>
            <pc:sldMk cId="1106262677" sldId="1869"/>
            <ac:cxnSpMk id="63" creationId="{01805920-7B39-96D7-8C79-22BA843A4B3D}"/>
          </ac:cxnSpMkLst>
        </pc:cxnChg>
        <pc:cxnChg chg="add mod">
          <ac:chgData name="황 영규" userId="16d2ff19445b42a4" providerId="LiveId" clId="{7AA47AEE-4941-4C24-B0A3-D5F2DB39A010}" dt="2022-09-21T10:24:32.930" v="801" actId="1076"/>
          <ac:cxnSpMkLst>
            <pc:docMk/>
            <pc:sldMk cId="1106262677" sldId="1869"/>
            <ac:cxnSpMk id="65" creationId="{32B229B5-A6C6-C503-DAE6-B3694869E374}"/>
          </ac:cxnSpMkLst>
        </pc:cxnChg>
        <pc:cxnChg chg="add mod">
          <ac:chgData name="황 영규" userId="16d2ff19445b42a4" providerId="LiveId" clId="{7AA47AEE-4941-4C24-B0A3-D5F2DB39A010}" dt="2022-09-21T10:24:32.930" v="801" actId="1076"/>
          <ac:cxnSpMkLst>
            <pc:docMk/>
            <pc:sldMk cId="1106262677" sldId="1869"/>
            <ac:cxnSpMk id="67" creationId="{BBC4B48C-7654-4899-A093-0B0FF933A47D}"/>
          </ac:cxnSpMkLst>
        </pc:cxnChg>
        <pc:cxnChg chg="add del mod">
          <ac:chgData name="황 영규" userId="16d2ff19445b42a4" providerId="LiveId" clId="{7AA47AEE-4941-4C24-B0A3-D5F2DB39A010}" dt="2022-09-21T10:22:45.484" v="767" actId="478"/>
          <ac:cxnSpMkLst>
            <pc:docMk/>
            <pc:sldMk cId="1106262677" sldId="1869"/>
            <ac:cxnSpMk id="82" creationId="{4BC2BB88-4ECE-253D-AF75-8BBFAFCDC9C0}"/>
          </ac:cxnSpMkLst>
        </pc:cxnChg>
        <pc:cxnChg chg="add mod">
          <ac:chgData name="황 영규" userId="16d2ff19445b42a4" providerId="LiveId" clId="{7AA47AEE-4941-4C24-B0A3-D5F2DB39A010}" dt="2022-09-21T10:24:32.930" v="801" actId="1076"/>
          <ac:cxnSpMkLst>
            <pc:docMk/>
            <pc:sldMk cId="1106262677" sldId="1869"/>
            <ac:cxnSpMk id="84" creationId="{CA9EECF8-A902-A345-06AF-CF70EFDE959A}"/>
          </ac:cxnSpMkLst>
        </pc:cxnChg>
        <pc:cxnChg chg="add del mod">
          <ac:chgData name="황 영규" userId="16d2ff19445b42a4" providerId="LiveId" clId="{7AA47AEE-4941-4C24-B0A3-D5F2DB39A010}" dt="2022-09-21T10:24:32.930" v="801" actId="1076"/>
          <ac:cxnSpMkLst>
            <pc:docMk/>
            <pc:sldMk cId="1106262677" sldId="1869"/>
            <ac:cxnSpMk id="86" creationId="{7389306A-0931-4ABF-06AB-6979C27F35B2}"/>
          </ac:cxnSpMkLst>
        </pc:cxnChg>
        <pc:cxnChg chg="add del mod">
          <ac:chgData name="황 영규" userId="16d2ff19445b42a4" providerId="LiveId" clId="{7AA47AEE-4941-4C24-B0A3-D5F2DB39A010}" dt="2022-09-21T10:24:40.558" v="803" actId="1076"/>
          <ac:cxnSpMkLst>
            <pc:docMk/>
            <pc:sldMk cId="1106262677" sldId="1869"/>
            <ac:cxnSpMk id="88" creationId="{68F88A89-CFAF-B419-35A1-77A6EFBD5608}"/>
          </ac:cxnSpMkLst>
        </pc:cxnChg>
        <pc:cxnChg chg="add del mod">
          <ac:chgData name="황 영규" userId="16d2ff19445b42a4" providerId="LiveId" clId="{7AA47AEE-4941-4C24-B0A3-D5F2DB39A010}" dt="2022-09-21T10:24:44.062" v="804" actId="1076"/>
          <ac:cxnSpMkLst>
            <pc:docMk/>
            <pc:sldMk cId="1106262677" sldId="1869"/>
            <ac:cxnSpMk id="91" creationId="{719848C9-CE0D-7F5A-FFD2-42EF088FB569}"/>
          </ac:cxnSpMkLst>
        </pc:cxnChg>
        <pc:cxnChg chg="add del mod">
          <ac:chgData name="황 영규" userId="16d2ff19445b42a4" providerId="LiveId" clId="{7AA47AEE-4941-4C24-B0A3-D5F2DB39A010}" dt="2022-09-21T10:23:28.486" v="781" actId="11529"/>
          <ac:cxnSpMkLst>
            <pc:docMk/>
            <pc:sldMk cId="1106262677" sldId="1869"/>
            <ac:cxnSpMk id="94" creationId="{5483B398-21D4-7E56-AADA-54DC2DF22EFE}"/>
          </ac:cxnSpMkLst>
        </pc:cxnChg>
        <pc:cxnChg chg="add mod">
          <ac:chgData name="황 영규" userId="16d2ff19445b42a4" providerId="LiveId" clId="{7AA47AEE-4941-4C24-B0A3-D5F2DB39A010}" dt="2022-09-21T10:24:32.930" v="801" actId="1076"/>
          <ac:cxnSpMkLst>
            <pc:docMk/>
            <pc:sldMk cId="1106262677" sldId="1869"/>
            <ac:cxnSpMk id="98" creationId="{95B689ED-7B66-90F2-5C45-272AAD194143}"/>
          </ac:cxnSpMkLst>
        </pc:cxnChg>
      </pc:sldChg>
      <pc:sldChg chg="del">
        <pc:chgData name="황 영규" userId="16d2ff19445b42a4" providerId="LiveId" clId="{7AA47AEE-4941-4C24-B0A3-D5F2DB39A010}" dt="2022-09-21T10:11:48.733" v="200" actId="47"/>
        <pc:sldMkLst>
          <pc:docMk/>
          <pc:sldMk cId="550713741" sldId="1870"/>
        </pc:sldMkLst>
      </pc:sldChg>
      <pc:sldChg chg="addSp delSp modSp add mod">
        <pc:chgData name="황 영규" userId="16d2ff19445b42a4" providerId="LiveId" clId="{7AA47AEE-4941-4C24-B0A3-D5F2DB39A010}" dt="2022-09-21T11:04:46.087" v="1471" actId="20577"/>
        <pc:sldMkLst>
          <pc:docMk/>
          <pc:sldMk cId="975178485" sldId="1870"/>
        </pc:sldMkLst>
        <pc:spChg chg="mod">
          <ac:chgData name="황 영규" userId="16d2ff19445b42a4" providerId="LiveId" clId="{7AA47AEE-4941-4C24-B0A3-D5F2DB39A010}" dt="2022-09-21T10:45:12.777" v="897"/>
          <ac:spMkLst>
            <pc:docMk/>
            <pc:sldMk cId="975178485" sldId="1870"/>
            <ac:spMk id="2" creationId="{AED08E79-40F3-4292-9C04-4CE61A7A2798}"/>
          </ac:spMkLst>
        </pc:spChg>
        <pc:spChg chg="mod">
          <ac:chgData name="황 영규" userId="16d2ff19445b42a4" providerId="LiveId" clId="{7AA47AEE-4941-4C24-B0A3-D5F2DB39A010}" dt="2022-09-21T11:03:59.393" v="1433" actId="1076"/>
          <ac:spMkLst>
            <pc:docMk/>
            <pc:sldMk cId="975178485" sldId="1870"/>
            <ac:spMk id="8" creationId="{AE39FD11-D9D7-30BD-7172-98B457D13797}"/>
          </ac:spMkLst>
        </pc:spChg>
        <pc:spChg chg="del">
          <ac:chgData name="황 영규" userId="16d2ff19445b42a4" providerId="LiveId" clId="{7AA47AEE-4941-4C24-B0A3-D5F2DB39A010}" dt="2022-09-21T10:45:04.077" v="876" actId="478"/>
          <ac:spMkLst>
            <pc:docMk/>
            <pc:sldMk cId="975178485" sldId="1870"/>
            <ac:spMk id="13" creationId="{6A6F3B18-EFC3-6DC1-4A9F-9372B9124274}"/>
          </ac:spMkLst>
        </pc:spChg>
        <pc:spChg chg="add mod">
          <ac:chgData name="황 영규" userId="16d2ff19445b42a4" providerId="LiveId" clId="{7AA47AEE-4941-4C24-B0A3-D5F2DB39A010}" dt="2022-09-21T10:52:28.182" v="1033" actId="1582"/>
          <ac:spMkLst>
            <pc:docMk/>
            <pc:sldMk cId="975178485" sldId="1870"/>
            <ac:spMk id="15" creationId="{B5D5D9CC-99E7-7A6E-8F36-2E26607FCAE1}"/>
          </ac:spMkLst>
        </pc:spChg>
        <pc:spChg chg="add mod">
          <ac:chgData name="황 영규" userId="16d2ff19445b42a4" providerId="LiveId" clId="{7AA47AEE-4941-4C24-B0A3-D5F2DB39A010}" dt="2022-09-21T10:52:47.735" v="1040" actId="1076"/>
          <ac:spMkLst>
            <pc:docMk/>
            <pc:sldMk cId="975178485" sldId="1870"/>
            <ac:spMk id="18" creationId="{F05C5FD1-58E7-9EBB-2C77-41E17E6D3C30}"/>
          </ac:spMkLst>
        </pc:spChg>
        <pc:spChg chg="add mod">
          <ac:chgData name="황 영규" userId="16d2ff19445b42a4" providerId="LiveId" clId="{7AA47AEE-4941-4C24-B0A3-D5F2DB39A010}" dt="2022-09-21T10:53:29.920" v="1094" actId="1076"/>
          <ac:spMkLst>
            <pc:docMk/>
            <pc:sldMk cId="975178485" sldId="1870"/>
            <ac:spMk id="22" creationId="{CF1B6CE9-AE16-C0FD-7537-9291F88C6AB8}"/>
          </ac:spMkLst>
        </pc:spChg>
        <pc:spChg chg="add mod">
          <ac:chgData name="황 영규" userId="16d2ff19445b42a4" providerId="LiveId" clId="{7AA47AEE-4941-4C24-B0A3-D5F2DB39A010}" dt="2022-09-21T10:59:02.194" v="1322" actId="122"/>
          <ac:spMkLst>
            <pc:docMk/>
            <pc:sldMk cId="975178485" sldId="1870"/>
            <ac:spMk id="23" creationId="{78A07B27-5D43-4340-CCA9-2CDAFAA4F74C}"/>
          </ac:spMkLst>
        </pc:spChg>
        <pc:spChg chg="add mod">
          <ac:chgData name="황 영규" userId="16d2ff19445b42a4" providerId="LiveId" clId="{7AA47AEE-4941-4C24-B0A3-D5F2DB39A010}" dt="2022-09-21T10:59:09.138" v="1327" actId="122"/>
          <ac:spMkLst>
            <pc:docMk/>
            <pc:sldMk cId="975178485" sldId="1870"/>
            <ac:spMk id="24" creationId="{512BEAC6-F326-CDAF-F720-A2C6BC43CB3E}"/>
          </ac:spMkLst>
        </pc:spChg>
        <pc:spChg chg="add mod">
          <ac:chgData name="황 영규" userId="16d2ff19445b42a4" providerId="LiveId" clId="{7AA47AEE-4941-4C24-B0A3-D5F2DB39A010}" dt="2022-09-21T10:59:16.019" v="1332" actId="122"/>
          <ac:spMkLst>
            <pc:docMk/>
            <pc:sldMk cId="975178485" sldId="1870"/>
            <ac:spMk id="25" creationId="{6334EEEE-3167-92E1-AB0D-D72AD05F548A}"/>
          </ac:spMkLst>
        </pc:spChg>
        <pc:spChg chg="add mod">
          <ac:chgData name="황 영규" userId="16d2ff19445b42a4" providerId="LiveId" clId="{7AA47AEE-4941-4C24-B0A3-D5F2DB39A010}" dt="2022-09-21T11:02:29.977" v="1400" actId="1076"/>
          <ac:spMkLst>
            <pc:docMk/>
            <pc:sldMk cId="975178485" sldId="1870"/>
            <ac:spMk id="26" creationId="{F9E1DD74-BF42-AACA-E76C-11AA68F69518}"/>
          </ac:spMkLst>
        </pc:spChg>
        <pc:spChg chg="add mod">
          <ac:chgData name="황 영규" userId="16d2ff19445b42a4" providerId="LiveId" clId="{7AA47AEE-4941-4C24-B0A3-D5F2DB39A010}" dt="2022-09-21T10:59:38.018" v="1344" actId="122"/>
          <ac:spMkLst>
            <pc:docMk/>
            <pc:sldMk cId="975178485" sldId="1870"/>
            <ac:spMk id="27" creationId="{20B49462-F45F-D501-3511-14254E9A8CF0}"/>
          </ac:spMkLst>
        </pc:spChg>
        <pc:spChg chg="add mod">
          <ac:chgData name="황 영규" userId="16d2ff19445b42a4" providerId="LiveId" clId="{7AA47AEE-4941-4C24-B0A3-D5F2DB39A010}" dt="2022-09-21T11:02:03.712" v="1391" actId="1076"/>
          <ac:spMkLst>
            <pc:docMk/>
            <pc:sldMk cId="975178485" sldId="1870"/>
            <ac:spMk id="32" creationId="{7C0533D8-52E3-7430-01CA-B785D39879E2}"/>
          </ac:spMkLst>
        </pc:spChg>
        <pc:spChg chg="add mod">
          <ac:chgData name="황 영규" userId="16d2ff19445b42a4" providerId="LiveId" clId="{7AA47AEE-4941-4C24-B0A3-D5F2DB39A010}" dt="2022-09-21T11:03:43.497" v="1428" actId="208"/>
          <ac:spMkLst>
            <pc:docMk/>
            <pc:sldMk cId="975178485" sldId="1870"/>
            <ac:spMk id="42" creationId="{F30DEBBE-A864-FC80-74D3-11F896080B20}"/>
          </ac:spMkLst>
        </pc:spChg>
        <pc:spChg chg="add mod">
          <ac:chgData name="황 영규" userId="16d2ff19445b42a4" providerId="LiveId" clId="{7AA47AEE-4941-4C24-B0A3-D5F2DB39A010}" dt="2022-09-21T11:04:31.159" v="1448" actId="1076"/>
          <ac:spMkLst>
            <pc:docMk/>
            <pc:sldMk cId="975178485" sldId="1870"/>
            <ac:spMk id="44" creationId="{9FE11342-9682-295C-0EF8-300314E0CED2}"/>
          </ac:spMkLst>
        </pc:spChg>
        <pc:spChg chg="add mod">
          <ac:chgData name="황 영규" userId="16d2ff19445b42a4" providerId="LiveId" clId="{7AA47AEE-4941-4C24-B0A3-D5F2DB39A010}" dt="2022-09-21T11:04:39.553" v="1451" actId="1076"/>
          <ac:spMkLst>
            <pc:docMk/>
            <pc:sldMk cId="975178485" sldId="1870"/>
            <ac:spMk id="45" creationId="{5AB3A735-03E9-24FF-AD98-4AD4273408E4}"/>
          </ac:spMkLst>
        </pc:spChg>
        <pc:spChg chg="add mod">
          <ac:chgData name="황 영규" userId="16d2ff19445b42a4" providerId="LiveId" clId="{7AA47AEE-4941-4C24-B0A3-D5F2DB39A010}" dt="2022-09-21T11:04:24.342" v="1445" actId="692"/>
          <ac:spMkLst>
            <pc:docMk/>
            <pc:sldMk cId="975178485" sldId="1870"/>
            <ac:spMk id="46" creationId="{A2CE9D4D-8603-BE9D-F76C-3AF0CAA35699}"/>
          </ac:spMkLst>
        </pc:spChg>
        <pc:spChg chg="add mod">
          <ac:chgData name="황 영규" userId="16d2ff19445b42a4" providerId="LiveId" clId="{7AA47AEE-4941-4C24-B0A3-D5F2DB39A010}" dt="2022-09-21T11:04:24.342" v="1445" actId="692"/>
          <ac:spMkLst>
            <pc:docMk/>
            <pc:sldMk cId="975178485" sldId="1870"/>
            <ac:spMk id="47" creationId="{A0F3FFDB-AE77-866A-F0DF-F9DCA6E93133}"/>
          </ac:spMkLst>
        </pc:spChg>
        <pc:spChg chg="add del mod">
          <ac:chgData name="황 영규" userId="16d2ff19445b42a4" providerId="LiveId" clId="{7AA47AEE-4941-4C24-B0A3-D5F2DB39A010}" dt="2022-09-21T11:04:34.324" v="1449" actId="478"/>
          <ac:spMkLst>
            <pc:docMk/>
            <pc:sldMk cId="975178485" sldId="1870"/>
            <ac:spMk id="48" creationId="{091A5944-68AF-5739-4A1F-0163C8893CFF}"/>
          </ac:spMkLst>
        </pc:spChg>
        <pc:spChg chg="add mod">
          <ac:chgData name="황 영규" userId="16d2ff19445b42a4" providerId="LiveId" clId="{7AA47AEE-4941-4C24-B0A3-D5F2DB39A010}" dt="2022-09-21T11:04:46.087" v="1471" actId="20577"/>
          <ac:spMkLst>
            <pc:docMk/>
            <pc:sldMk cId="975178485" sldId="1870"/>
            <ac:spMk id="49" creationId="{9078015A-9DAA-1D13-0DBD-7A07A31FDFA3}"/>
          </ac:spMkLst>
        </pc:spChg>
        <pc:picChg chg="add mod">
          <ac:chgData name="황 영규" userId="16d2ff19445b42a4" providerId="LiveId" clId="{7AA47AEE-4941-4C24-B0A3-D5F2DB39A010}" dt="2022-09-21T10:57:33.880" v="1292" actId="1076"/>
          <ac:picMkLst>
            <pc:docMk/>
            <pc:sldMk cId="975178485" sldId="1870"/>
            <ac:picMk id="4" creationId="{F5FFEF72-6951-40A2-7839-C9EA9AE2D535}"/>
          </ac:picMkLst>
        </pc:picChg>
        <pc:picChg chg="del">
          <ac:chgData name="황 영규" userId="16d2ff19445b42a4" providerId="LiveId" clId="{7AA47AEE-4941-4C24-B0A3-D5F2DB39A010}" dt="2022-09-21T10:45:04.077" v="876" actId="478"/>
          <ac:picMkLst>
            <pc:docMk/>
            <pc:sldMk cId="975178485" sldId="1870"/>
            <ac:picMk id="5" creationId="{486841A7-1513-54EA-8E4A-264B5A32BB1B}"/>
          </ac:picMkLst>
        </pc:picChg>
        <pc:picChg chg="add del mod">
          <ac:chgData name="황 영규" userId="16d2ff19445b42a4" providerId="LiveId" clId="{7AA47AEE-4941-4C24-B0A3-D5F2DB39A010}" dt="2022-09-21T10:56:11.457" v="1223" actId="478"/>
          <ac:picMkLst>
            <pc:docMk/>
            <pc:sldMk cId="975178485" sldId="1870"/>
            <ac:picMk id="28" creationId="{8BE90D40-5582-D498-0B9E-A8D47A0FFA4F}"/>
          </ac:picMkLst>
        </pc:picChg>
        <pc:picChg chg="add del mod">
          <ac:chgData name="황 영규" userId="16d2ff19445b42a4" providerId="LiveId" clId="{7AA47AEE-4941-4C24-B0A3-D5F2DB39A010}" dt="2022-09-21T10:56:09.471" v="1222" actId="478"/>
          <ac:picMkLst>
            <pc:docMk/>
            <pc:sldMk cId="975178485" sldId="1870"/>
            <ac:picMk id="29" creationId="{3EED3589-C4FE-47A9-55F0-DF05EABA566A}"/>
          </ac:picMkLst>
        </pc:picChg>
        <pc:picChg chg="add mod">
          <ac:chgData name="황 영규" userId="16d2ff19445b42a4" providerId="LiveId" clId="{7AA47AEE-4941-4C24-B0A3-D5F2DB39A010}" dt="2022-09-21T11:02:05.936" v="1392" actId="1076"/>
          <ac:picMkLst>
            <pc:docMk/>
            <pc:sldMk cId="975178485" sldId="1870"/>
            <ac:picMk id="31" creationId="{42F1FDF3-A86A-2A54-5B27-1AF2FD691F6E}"/>
          </ac:picMkLst>
        </pc:picChg>
        <pc:picChg chg="add mod">
          <ac:chgData name="황 영규" userId="16d2ff19445b42a4" providerId="LiveId" clId="{7AA47AEE-4941-4C24-B0A3-D5F2DB39A010}" dt="2022-09-21T10:53:45.766" v="1097" actId="1076"/>
          <ac:picMkLst>
            <pc:docMk/>
            <pc:sldMk cId="975178485" sldId="1870"/>
            <ac:picMk id="1026" creationId="{A8AFE00B-2445-73DE-D60D-E1F573DDACFE}"/>
          </ac:picMkLst>
        </pc:picChg>
        <pc:picChg chg="add mod">
          <ac:chgData name="황 영규" userId="16d2ff19445b42a4" providerId="LiveId" clId="{7AA47AEE-4941-4C24-B0A3-D5F2DB39A010}" dt="2022-09-21T10:53:56.074" v="1104" actId="1076"/>
          <ac:picMkLst>
            <pc:docMk/>
            <pc:sldMk cId="975178485" sldId="1870"/>
            <ac:picMk id="1028" creationId="{4CE8055C-C44A-3B5C-1205-6482E7FB5A7F}"/>
          </ac:picMkLst>
        </pc:picChg>
        <pc:picChg chg="add mod">
          <ac:chgData name="황 영규" userId="16d2ff19445b42a4" providerId="LiveId" clId="{7AA47AEE-4941-4C24-B0A3-D5F2DB39A010}" dt="2022-09-21T11:02:27.120" v="1399" actId="1076"/>
          <ac:picMkLst>
            <pc:docMk/>
            <pc:sldMk cId="975178485" sldId="1870"/>
            <ac:picMk id="1030" creationId="{FFDD3D7F-A852-4709-8B13-6153771AFC11}"/>
          </ac:picMkLst>
        </pc:picChg>
        <pc:picChg chg="add mod">
          <ac:chgData name="황 영규" userId="16d2ff19445b42a4" providerId="LiveId" clId="{7AA47AEE-4941-4C24-B0A3-D5F2DB39A010}" dt="2022-09-21T10:57:33.880" v="1292" actId="1076"/>
          <ac:picMkLst>
            <pc:docMk/>
            <pc:sldMk cId="975178485" sldId="1870"/>
            <ac:picMk id="1032" creationId="{974B90DC-3718-05CE-02B3-B1D446E2B3D4}"/>
          </ac:picMkLst>
        </pc:picChg>
        <pc:picChg chg="add mod">
          <ac:chgData name="황 영규" userId="16d2ff19445b42a4" providerId="LiveId" clId="{7AA47AEE-4941-4C24-B0A3-D5F2DB39A010}" dt="2022-09-21T10:57:04.320" v="1285" actId="1076"/>
          <ac:picMkLst>
            <pc:docMk/>
            <pc:sldMk cId="975178485" sldId="1870"/>
            <ac:picMk id="1034" creationId="{7218B21D-BC1E-43F5-002D-54EE7B8712C4}"/>
          </ac:picMkLst>
        </pc:picChg>
        <pc:cxnChg chg="add mod">
          <ac:chgData name="황 영규" userId="16d2ff19445b42a4" providerId="LiveId" clId="{7AA47AEE-4941-4C24-B0A3-D5F2DB39A010}" dt="2022-09-21T10:56:59.024" v="1282" actId="14100"/>
          <ac:cxnSpMkLst>
            <pc:docMk/>
            <pc:sldMk cId="975178485" sldId="1870"/>
            <ac:cxnSpMk id="7" creationId="{059EAC3C-B3B7-404D-49A4-514F2969501D}"/>
          </ac:cxnSpMkLst>
        </pc:cxnChg>
        <pc:cxnChg chg="add del">
          <ac:chgData name="황 영규" userId="16d2ff19445b42a4" providerId="LiveId" clId="{7AA47AEE-4941-4C24-B0A3-D5F2DB39A010}" dt="2022-09-21T10:51:40.913" v="1022" actId="478"/>
          <ac:cxnSpMkLst>
            <pc:docMk/>
            <pc:sldMk cId="975178485" sldId="1870"/>
            <ac:cxnSpMk id="11" creationId="{C794AF13-7612-A7FB-44D8-7666799C823A}"/>
          </ac:cxnSpMkLst>
        </pc:cxnChg>
        <pc:cxnChg chg="add mod">
          <ac:chgData name="황 영규" userId="16d2ff19445b42a4" providerId="LiveId" clId="{7AA47AEE-4941-4C24-B0A3-D5F2DB39A010}" dt="2022-09-21T10:52:45.472" v="1039" actId="14100"/>
          <ac:cxnSpMkLst>
            <pc:docMk/>
            <pc:sldMk cId="975178485" sldId="1870"/>
            <ac:cxnSpMk id="12" creationId="{D1E678D8-E460-F870-8CCF-1D2A4C190E29}"/>
          </ac:cxnSpMkLst>
        </pc:cxnChg>
        <pc:cxnChg chg="add mod">
          <ac:chgData name="황 영규" userId="16d2ff19445b42a4" providerId="LiveId" clId="{7AA47AEE-4941-4C24-B0A3-D5F2DB39A010}" dt="2022-09-21T10:52:54.840" v="1042" actId="14100"/>
          <ac:cxnSpMkLst>
            <pc:docMk/>
            <pc:sldMk cId="975178485" sldId="1870"/>
            <ac:cxnSpMk id="16" creationId="{0D4F6854-5C8B-A215-6A79-1C45FC7EF27B}"/>
          </ac:cxnSpMkLst>
        </pc:cxnChg>
        <pc:cxnChg chg="add mod">
          <ac:chgData name="황 영규" userId="16d2ff19445b42a4" providerId="LiveId" clId="{7AA47AEE-4941-4C24-B0A3-D5F2DB39A010}" dt="2022-09-21T10:57:55.042" v="1297" actId="692"/>
          <ac:cxnSpMkLst>
            <pc:docMk/>
            <pc:sldMk cId="975178485" sldId="1870"/>
            <ac:cxnSpMk id="35" creationId="{46237954-FAC2-B2C8-EA2B-864A65C34438}"/>
          </ac:cxnSpMkLst>
        </pc:cxnChg>
        <pc:cxnChg chg="add mod">
          <ac:chgData name="황 영규" userId="16d2ff19445b42a4" providerId="LiveId" clId="{7AA47AEE-4941-4C24-B0A3-D5F2DB39A010}" dt="2022-09-21T10:57:59.440" v="1299" actId="1076"/>
          <ac:cxnSpMkLst>
            <pc:docMk/>
            <pc:sldMk cId="975178485" sldId="1870"/>
            <ac:cxnSpMk id="36" creationId="{97C83D9B-AF58-D7A9-FECB-BA52DCB33703}"/>
          </ac:cxnSpMkLst>
        </pc:cxnChg>
        <pc:cxnChg chg="add mod">
          <ac:chgData name="황 영규" userId="16d2ff19445b42a4" providerId="LiveId" clId="{7AA47AEE-4941-4C24-B0A3-D5F2DB39A010}" dt="2022-09-21T10:58:03.096" v="1301" actId="1076"/>
          <ac:cxnSpMkLst>
            <pc:docMk/>
            <pc:sldMk cId="975178485" sldId="1870"/>
            <ac:cxnSpMk id="37" creationId="{57E12CB5-9A2A-F046-13C0-5E9614E538D7}"/>
          </ac:cxnSpMkLst>
        </pc:cxnChg>
        <pc:cxnChg chg="add mod">
          <ac:chgData name="황 영규" userId="16d2ff19445b42a4" providerId="LiveId" clId="{7AA47AEE-4941-4C24-B0A3-D5F2DB39A010}" dt="2022-09-21T10:58:08.720" v="1303" actId="1076"/>
          <ac:cxnSpMkLst>
            <pc:docMk/>
            <pc:sldMk cId="975178485" sldId="1870"/>
            <ac:cxnSpMk id="38" creationId="{B8FD6211-FAB2-BAFB-9D0A-26300C66AD1A}"/>
          </ac:cxnSpMkLst>
        </pc:cxnChg>
        <pc:cxnChg chg="add mod">
          <ac:chgData name="황 영규" userId="16d2ff19445b42a4" providerId="LiveId" clId="{7AA47AEE-4941-4C24-B0A3-D5F2DB39A010}" dt="2022-09-21T11:02:25.872" v="1398" actId="1076"/>
          <ac:cxnSpMkLst>
            <pc:docMk/>
            <pc:sldMk cId="975178485" sldId="1870"/>
            <ac:cxnSpMk id="39" creationId="{ADC8079A-B1F6-75CF-CBC8-004942337854}"/>
          </ac:cxnSpMkLst>
        </pc:cxnChg>
        <pc:cxnChg chg="add mod">
          <ac:chgData name="황 영규" userId="16d2ff19445b42a4" providerId="LiveId" clId="{7AA47AEE-4941-4C24-B0A3-D5F2DB39A010}" dt="2022-09-21T11:02:13.825" v="1395" actId="14100"/>
          <ac:cxnSpMkLst>
            <pc:docMk/>
            <pc:sldMk cId="975178485" sldId="1870"/>
            <ac:cxnSpMk id="41" creationId="{F35234D0-8111-A1E0-5574-BE39D805733B}"/>
          </ac:cxnSpMkLst>
        </pc:cxnChg>
      </pc:sldChg>
      <pc:sldChg chg="add del">
        <pc:chgData name="황 영규" userId="16d2ff19445b42a4" providerId="LiveId" clId="{7AA47AEE-4941-4C24-B0A3-D5F2DB39A010}" dt="2022-09-21T11:06:58.159" v="1490" actId="47"/>
        <pc:sldMkLst>
          <pc:docMk/>
          <pc:sldMk cId="2952861819" sldId="1871"/>
        </pc:sldMkLst>
      </pc:sldChg>
    </pc:docChg>
  </pc:docChgLst>
  <pc:docChgLst>
    <pc:chgData name="황 영규" userId="16d2ff19445b42a4" providerId="LiveId" clId="{626FEBD9-0CAC-47FD-857A-7CDF11E4CC34}"/>
    <pc:docChg chg="undo custSel addSld delSld modSld sldOrd">
      <pc:chgData name="황 영규" userId="16d2ff19445b42a4" providerId="LiveId" clId="{626FEBD9-0CAC-47FD-857A-7CDF11E4CC34}" dt="2022-09-02T07:02:56.175" v="6748"/>
      <pc:docMkLst>
        <pc:docMk/>
      </pc:docMkLst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1985867395" sldId="274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1090126752" sldId="283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3066769136" sldId="296"/>
        </pc:sldMkLst>
      </pc:sldChg>
      <pc:sldChg chg="del">
        <pc:chgData name="황 영규" userId="16d2ff19445b42a4" providerId="LiveId" clId="{626FEBD9-0CAC-47FD-857A-7CDF11E4CC34}" dt="2022-09-02T06:43:59.384" v="3007" actId="47"/>
        <pc:sldMkLst>
          <pc:docMk/>
          <pc:sldMk cId="254205651" sldId="297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1346694619" sldId="305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398057137" sldId="327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3356931330" sldId="329"/>
        </pc:sldMkLst>
      </pc:sldChg>
      <pc:sldChg chg="modSp mod">
        <pc:chgData name="황 영규" userId="16d2ff19445b42a4" providerId="LiveId" clId="{626FEBD9-0CAC-47FD-857A-7CDF11E4CC34}" dt="2022-09-02T07:02:56.175" v="6748"/>
        <pc:sldMkLst>
          <pc:docMk/>
          <pc:sldMk cId="1234437488" sldId="1245"/>
        </pc:sldMkLst>
        <pc:spChg chg="mod">
          <ac:chgData name="황 영규" userId="16d2ff19445b42a4" providerId="LiveId" clId="{626FEBD9-0CAC-47FD-857A-7CDF11E4CC34}" dt="2022-09-02T06:05:43.901" v="22"/>
          <ac:spMkLst>
            <pc:docMk/>
            <pc:sldMk cId="1234437488" sldId="1245"/>
            <ac:spMk id="3129" creationId="{00000000-0000-0000-0000-000000000000}"/>
          </ac:spMkLst>
        </pc:spChg>
        <pc:spChg chg="mod">
          <ac:chgData name="황 영규" userId="16d2ff19445b42a4" providerId="LiveId" clId="{626FEBD9-0CAC-47FD-857A-7CDF11E4CC34}" dt="2022-09-02T07:02:56.175" v="6748"/>
          <ac:spMkLst>
            <pc:docMk/>
            <pc:sldMk cId="1234437488" sldId="1245"/>
            <ac:spMk id="3131" creationId="{00000000-0000-0000-0000-000000000000}"/>
          </ac:spMkLst>
        </pc:spChg>
      </pc:sldChg>
      <pc:sldChg chg="modSp mod">
        <pc:chgData name="황 영규" userId="16d2ff19445b42a4" providerId="LiveId" clId="{626FEBD9-0CAC-47FD-857A-7CDF11E4CC34}" dt="2022-09-02T06:06:28.810" v="148"/>
        <pc:sldMkLst>
          <pc:docMk/>
          <pc:sldMk cId="2063725912" sldId="1781"/>
        </pc:sldMkLst>
        <pc:spChg chg="mod">
          <ac:chgData name="황 영규" userId="16d2ff19445b42a4" providerId="LiveId" clId="{626FEBD9-0CAC-47FD-857A-7CDF11E4CC34}" dt="2022-09-02T06:06:28.810" v="148"/>
          <ac:spMkLst>
            <pc:docMk/>
            <pc:sldMk cId="2063725912" sldId="1781"/>
            <ac:spMk id="6" creationId="{B9E1BE8B-D9CF-44C6-881A-07D885B08C8B}"/>
          </ac:spMkLst>
        </pc:spChg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2723533124" sldId="1782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3316921972" sldId="1786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94515732" sldId="1796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4148100747" sldId="1797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2651799643" sldId="1805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3543964157" sldId="1806"/>
        </pc:sldMkLst>
      </pc:sldChg>
      <pc:sldChg chg="modSp mod">
        <pc:chgData name="황 영규" userId="16d2ff19445b42a4" providerId="LiveId" clId="{626FEBD9-0CAC-47FD-857A-7CDF11E4CC34}" dt="2022-09-02T06:43:56.719" v="3006"/>
        <pc:sldMkLst>
          <pc:docMk/>
          <pc:sldMk cId="2251488091" sldId="1809"/>
        </pc:sldMkLst>
        <pc:spChg chg="mod">
          <ac:chgData name="황 영규" userId="16d2ff19445b42a4" providerId="LiveId" clId="{626FEBD9-0CAC-47FD-857A-7CDF11E4CC34}" dt="2022-09-02T06:43:56.719" v="3006"/>
          <ac:spMkLst>
            <pc:docMk/>
            <pc:sldMk cId="2251488091" sldId="1809"/>
            <ac:spMk id="3" creationId="{7EA1650F-2722-4B6F-854D-F21043A3C670}"/>
          </ac:spMkLst>
        </pc:spChg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637294954" sldId="1811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1535654983" sldId="1812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2098027918" sldId="1813"/>
        </pc:sldMkLst>
      </pc:sldChg>
      <pc:sldChg chg="del">
        <pc:chgData name="황 영규" userId="16d2ff19445b42a4" providerId="LiveId" clId="{626FEBD9-0CAC-47FD-857A-7CDF11E4CC34}" dt="2022-09-02T06:16:45.196" v="1076" actId="47"/>
        <pc:sldMkLst>
          <pc:docMk/>
          <pc:sldMk cId="2521113266" sldId="1816"/>
        </pc:sldMkLst>
      </pc:sldChg>
      <pc:sldChg chg="addSp delSp modSp mod">
        <pc:chgData name="황 영규" userId="16d2ff19445b42a4" providerId="LiveId" clId="{626FEBD9-0CAC-47FD-857A-7CDF11E4CC34}" dt="2022-09-02T06:42:25.967" v="2995" actId="1076"/>
        <pc:sldMkLst>
          <pc:docMk/>
          <pc:sldMk cId="2124544973" sldId="1818"/>
        </pc:sldMkLst>
        <pc:spChg chg="mod">
          <ac:chgData name="황 영규" userId="16d2ff19445b42a4" providerId="LiveId" clId="{626FEBD9-0CAC-47FD-857A-7CDF11E4CC34}" dt="2022-09-02T06:17:01.156" v="1088" actId="20577"/>
          <ac:spMkLst>
            <pc:docMk/>
            <pc:sldMk cId="2124544973" sldId="1818"/>
            <ac:spMk id="2" creationId="{7A78E547-8491-494A-AFCB-A0F4B051C82D}"/>
          </ac:spMkLst>
        </pc:spChg>
        <pc:spChg chg="add del">
          <ac:chgData name="황 영규" userId="16d2ff19445b42a4" providerId="LiveId" clId="{626FEBD9-0CAC-47FD-857A-7CDF11E4CC34}" dt="2022-09-02T06:32:37.284" v="2469"/>
          <ac:spMkLst>
            <pc:docMk/>
            <pc:sldMk cId="2124544973" sldId="1818"/>
            <ac:spMk id="4" creationId="{D7931F7D-3FC7-0C98-9C36-ADE2382EDC96}"/>
          </ac:spMkLst>
        </pc:spChg>
        <pc:spChg chg="add mod">
          <ac:chgData name="황 영규" userId="16d2ff19445b42a4" providerId="LiveId" clId="{626FEBD9-0CAC-47FD-857A-7CDF11E4CC34}" dt="2022-09-02T06:37:13.497" v="2629" actId="1076"/>
          <ac:spMkLst>
            <pc:docMk/>
            <pc:sldMk cId="2124544973" sldId="1818"/>
            <ac:spMk id="5" creationId="{212D0CB8-DD76-AE59-C969-4CBE5B02E909}"/>
          </ac:spMkLst>
        </pc:spChg>
        <pc:spChg chg="add del mod">
          <ac:chgData name="황 영규" userId="16d2ff19445b42a4" providerId="LiveId" clId="{626FEBD9-0CAC-47FD-857A-7CDF11E4CC34}" dt="2022-09-02T06:32:43.690" v="2472" actId="478"/>
          <ac:spMkLst>
            <pc:docMk/>
            <pc:sldMk cId="2124544973" sldId="1818"/>
            <ac:spMk id="6" creationId="{E02A3F50-B9E2-52EF-0454-41FC4E4F3955}"/>
          </ac:spMkLst>
        </pc:spChg>
        <pc:spChg chg="add mod">
          <ac:chgData name="황 영규" userId="16d2ff19445b42a4" providerId="LiveId" clId="{626FEBD9-0CAC-47FD-857A-7CDF11E4CC34}" dt="2022-09-02T06:42:25.967" v="2995" actId="1076"/>
          <ac:spMkLst>
            <pc:docMk/>
            <pc:sldMk cId="2124544973" sldId="1818"/>
            <ac:spMk id="7" creationId="{1F6C17EF-0A5A-8BDB-4B0D-82AA598633D7}"/>
          </ac:spMkLst>
        </pc:spChg>
        <pc:spChg chg="add del">
          <ac:chgData name="황 영규" userId="16d2ff19445b42a4" providerId="LiveId" clId="{626FEBD9-0CAC-47FD-857A-7CDF11E4CC34}" dt="2022-09-02T06:32:55.673" v="2474" actId="478"/>
          <ac:spMkLst>
            <pc:docMk/>
            <pc:sldMk cId="2124544973" sldId="1818"/>
            <ac:spMk id="8" creationId="{E71AEAE4-A2F5-9E86-CD53-EBEB6023A471}"/>
          </ac:spMkLst>
        </pc:spChg>
        <pc:spChg chg="del mod">
          <ac:chgData name="황 영규" userId="16d2ff19445b42a4" providerId="LiveId" clId="{626FEBD9-0CAC-47FD-857A-7CDF11E4CC34}" dt="2022-09-02T06:25:56.747" v="2379" actId="478"/>
          <ac:spMkLst>
            <pc:docMk/>
            <pc:sldMk cId="2124544973" sldId="1818"/>
            <ac:spMk id="9" creationId="{0C700E58-181F-4F7B-8BBC-CAD404AAC799}"/>
          </ac:spMkLst>
        </pc:spChg>
        <pc:spChg chg="add mod">
          <ac:chgData name="황 영규" userId="16d2ff19445b42a4" providerId="LiveId" clId="{626FEBD9-0CAC-47FD-857A-7CDF11E4CC34}" dt="2022-09-02T06:35:07.424" v="2610" actId="1076"/>
          <ac:spMkLst>
            <pc:docMk/>
            <pc:sldMk cId="2124544973" sldId="1818"/>
            <ac:spMk id="15" creationId="{349070A4-19BE-25DC-163A-3B56AD5AE117}"/>
          </ac:spMkLst>
        </pc:spChg>
        <pc:spChg chg="add mod">
          <ac:chgData name="황 영규" userId="16d2ff19445b42a4" providerId="LiveId" clId="{626FEBD9-0CAC-47FD-857A-7CDF11E4CC34}" dt="2022-09-02T06:42:10.848" v="2993" actId="1076"/>
          <ac:spMkLst>
            <pc:docMk/>
            <pc:sldMk cId="2124544973" sldId="1818"/>
            <ac:spMk id="16" creationId="{DE62DE38-83C2-928C-9FA0-072ED43397D9}"/>
          </ac:spMkLst>
        </pc:spChg>
        <pc:picChg chg="del">
          <ac:chgData name="황 영규" userId="16d2ff19445b42a4" providerId="LiveId" clId="{626FEBD9-0CAC-47FD-857A-7CDF11E4CC34}" dt="2022-09-02T06:17:31.103" v="1141" actId="478"/>
          <ac:picMkLst>
            <pc:docMk/>
            <pc:sldMk cId="2124544973" sldId="1818"/>
            <ac:picMk id="3" creationId="{28B92B62-D582-48BC-8BA0-A1A75CB560C7}"/>
          </ac:picMkLst>
        </pc:picChg>
        <pc:picChg chg="add del mod">
          <ac:chgData name="황 영규" userId="16d2ff19445b42a4" providerId="LiveId" clId="{626FEBD9-0CAC-47FD-857A-7CDF11E4CC34}" dt="2022-09-02T06:41:44.253" v="2969" actId="478"/>
          <ac:picMkLst>
            <pc:docMk/>
            <pc:sldMk cId="2124544973" sldId="1818"/>
            <ac:picMk id="11" creationId="{2220767B-1C81-6DC1-F2F2-01067CB00230}"/>
          </ac:picMkLst>
        </pc:picChg>
        <pc:picChg chg="add del mod">
          <ac:chgData name="황 영규" userId="16d2ff19445b42a4" providerId="LiveId" clId="{626FEBD9-0CAC-47FD-857A-7CDF11E4CC34}" dt="2022-09-02T06:41:44.253" v="2969" actId="478"/>
          <ac:picMkLst>
            <pc:docMk/>
            <pc:sldMk cId="2124544973" sldId="1818"/>
            <ac:picMk id="13" creationId="{B9333303-E818-19BD-9C55-5BDDC5B4BED9}"/>
          </ac:picMkLst>
        </pc:picChg>
        <pc:picChg chg="add mod">
          <ac:chgData name="황 영규" userId="16d2ff19445b42a4" providerId="LiveId" clId="{626FEBD9-0CAC-47FD-857A-7CDF11E4CC34}" dt="2022-09-02T06:41:48.896" v="2971" actId="1076"/>
          <ac:picMkLst>
            <pc:docMk/>
            <pc:sldMk cId="2124544973" sldId="1818"/>
            <ac:picMk id="17" creationId="{3F938FDA-154D-5EBB-284F-627A7E9AAA23}"/>
          </ac:picMkLst>
        </pc:picChg>
        <pc:picChg chg="add mod">
          <ac:chgData name="황 영규" userId="16d2ff19445b42a4" providerId="LiveId" clId="{626FEBD9-0CAC-47FD-857A-7CDF11E4CC34}" dt="2022-09-02T06:41:48.896" v="2971" actId="1076"/>
          <ac:picMkLst>
            <pc:docMk/>
            <pc:sldMk cId="2124544973" sldId="1818"/>
            <ac:picMk id="18" creationId="{734D9C7A-3E20-8F7C-82CD-02A1E976C776}"/>
          </ac:picMkLst>
        </pc:picChg>
        <pc:picChg chg="add del mod">
          <ac:chgData name="황 영규" userId="16d2ff19445b42a4" providerId="LiveId" clId="{626FEBD9-0CAC-47FD-857A-7CDF11E4CC34}" dt="2022-09-02T06:33:35.644" v="2481" actId="478"/>
          <ac:picMkLst>
            <pc:docMk/>
            <pc:sldMk cId="2124544973" sldId="1818"/>
            <ac:picMk id="2050" creationId="{A8F7BCD9-6C7D-63D3-53D5-8F4396EB60FD}"/>
          </ac:picMkLst>
        </pc:picChg>
      </pc:sldChg>
      <pc:sldChg chg="addSp delSp modSp mod ord">
        <pc:chgData name="황 영규" userId="16d2ff19445b42a4" providerId="LiveId" clId="{626FEBD9-0CAC-47FD-857A-7CDF11E4CC34}" dt="2022-09-02T06:52:15.843" v="4594"/>
        <pc:sldMkLst>
          <pc:docMk/>
          <pc:sldMk cId="577611343" sldId="1819"/>
        </pc:sldMkLst>
        <pc:spChg chg="mod">
          <ac:chgData name="황 영규" userId="16d2ff19445b42a4" providerId="LiveId" clId="{626FEBD9-0CAC-47FD-857A-7CDF11E4CC34}" dt="2022-09-02T06:44:35.208" v="3052" actId="1076"/>
          <ac:spMkLst>
            <pc:docMk/>
            <pc:sldMk cId="577611343" sldId="1819"/>
            <ac:spMk id="2" creationId="{AED08E79-40F3-4292-9C04-4CE61A7A2798}"/>
          </ac:spMkLst>
        </pc:spChg>
        <pc:spChg chg="mod">
          <ac:chgData name="황 영규" userId="16d2ff19445b42a4" providerId="LiveId" clId="{626FEBD9-0CAC-47FD-857A-7CDF11E4CC34}" dt="2022-09-02T06:52:15.843" v="4594"/>
          <ac:spMkLst>
            <pc:docMk/>
            <pc:sldMk cId="577611343" sldId="1819"/>
            <ac:spMk id="3" creationId="{D7E14930-9E59-4413-AF1E-5CC5B7E607BD}"/>
          </ac:spMkLst>
        </pc:spChg>
        <pc:spChg chg="add mod">
          <ac:chgData name="황 영규" userId="16d2ff19445b42a4" providerId="LiveId" clId="{626FEBD9-0CAC-47FD-857A-7CDF11E4CC34}" dt="2022-09-02T06:45:52.569" v="3147" actId="20577"/>
          <ac:spMkLst>
            <pc:docMk/>
            <pc:sldMk cId="577611343" sldId="1819"/>
            <ac:spMk id="8" creationId="{AE39FD11-D9D7-30BD-7172-98B457D13797}"/>
          </ac:spMkLst>
        </pc:spChg>
        <pc:spChg chg="add mod">
          <ac:chgData name="황 영규" userId="16d2ff19445b42a4" providerId="LiveId" clId="{626FEBD9-0CAC-47FD-857A-7CDF11E4CC34}" dt="2022-09-02T06:48:11.615" v="3227" actId="1076"/>
          <ac:spMkLst>
            <pc:docMk/>
            <pc:sldMk cId="577611343" sldId="1819"/>
            <ac:spMk id="11" creationId="{E962E95E-AF94-C31F-47D5-BCE84A874281}"/>
          </ac:spMkLst>
        </pc:spChg>
        <pc:spChg chg="add mod">
          <ac:chgData name="황 영규" userId="16d2ff19445b42a4" providerId="LiveId" clId="{626FEBD9-0CAC-47FD-857A-7CDF11E4CC34}" dt="2022-09-02T06:48:24.880" v="3274" actId="1076"/>
          <ac:spMkLst>
            <pc:docMk/>
            <pc:sldMk cId="577611343" sldId="1819"/>
            <ac:spMk id="12" creationId="{3F7FD649-52C7-9B8A-A2C1-E61C524E0AD6}"/>
          </ac:spMkLst>
        </pc:spChg>
        <pc:picChg chg="del">
          <ac:chgData name="황 영규" userId="16d2ff19445b42a4" providerId="LiveId" clId="{626FEBD9-0CAC-47FD-857A-7CDF11E4CC34}" dt="2022-09-02T06:36:29.192" v="2614" actId="478"/>
          <ac:picMkLst>
            <pc:docMk/>
            <pc:sldMk cId="577611343" sldId="1819"/>
            <ac:picMk id="5" creationId="{520379EC-C955-44D6-ADEE-1B234A0A98DC}"/>
          </ac:picMkLst>
        </pc:picChg>
        <pc:picChg chg="add del mod">
          <ac:chgData name="황 영규" userId="16d2ff19445b42a4" providerId="LiveId" clId="{626FEBD9-0CAC-47FD-857A-7CDF11E4CC34}" dt="2022-09-02T06:46:58.712" v="3149" actId="478"/>
          <ac:picMkLst>
            <pc:docMk/>
            <pc:sldMk cId="577611343" sldId="1819"/>
            <ac:picMk id="7" creationId="{DB22641A-8E03-6229-A276-544C68A0D9FE}"/>
          </ac:picMkLst>
        </pc:picChg>
        <pc:picChg chg="add mod">
          <ac:chgData name="황 영규" userId="16d2ff19445b42a4" providerId="LiveId" clId="{626FEBD9-0CAC-47FD-857A-7CDF11E4CC34}" dt="2022-09-02T06:47:48.519" v="3174" actId="1076"/>
          <ac:picMkLst>
            <pc:docMk/>
            <pc:sldMk cId="577611343" sldId="1819"/>
            <ac:picMk id="9" creationId="{84F2C724-C9D0-A163-E380-B6E69E7E01FD}"/>
          </ac:picMkLst>
        </pc:picChg>
        <pc:picChg chg="add mod">
          <ac:chgData name="황 영규" userId="16d2ff19445b42a4" providerId="LiveId" clId="{626FEBD9-0CAC-47FD-857A-7CDF11E4CC34}" dt="2022-09-02T06:47:47.528" v="3173" actId="1076"/>
          <ac:picMkLst>
            <pc:docMk/>
            <pc:sldMk cId="577611343" sldId="1819"/>
            <ac:picMk id="10" creationId="{E65CE0F8-601F-6F74-73AD-07A700DE8A3C}"/>
          </ac:picMkLst>
        </pc:picChg>
        <pc:picChg chg="add del mod">
          <ac:chgData name="황 영규" userId="16d2ff19445b42a4" providerId="LiveId" clId="{626FEBD9-0CAC-47FD-857A-7CDF11E4CC34}" dt="2022-09-02T06:45:20.432" v="3053" actId="478"/>
          <ac:picMkLst>
            <pc:docMk/>
            <pc:sldMk cId="577611343" sldId="1819"/>
            <ac:picMk id="3074" creationId="{AE20F112-4A56-2E6E-5490-0066FCE77198}"/>
          </ac:picMkLst>
        </pc:picChg>
        <pc:picChg chg="add del mod">
          <ac:chgData name="황 영규" userId="16d2ff19445b42a4" providerId="LiveId" clId="{626FEBD9-0CAC-47FD-857A-7CDF11E4CC34}" dt="2022-09-02T06:45:20.706" v="3054" actId="478"/>
          <ac:picMkLst>
            <pc:docMk/>
            <pc:sldMk cId="577611343" sldId="1819"/>
            <ac:picMk id="3076" creationId="{CD5E3878-F31A-B14D-A16C-A1724624E1D0}"/>
          </ac:picMkLst>
        </pc:picChg>
      </pc:sldChg>
      <pc:sldChg chg="del">
        <pc:chgData name="황 영규" userId="16d2ff19445b42a4" providerId="LiveId" clId="{626FEBD9-0CAC-47FD-857A-7CDF11E4CC34}" dt="2022-09-02T06:43:05.425" v="2996" actId="47"/>
        <pc:sldMkLst>
          <pc:docMk/>
          <pc:sldMk cId="2640113715" sldId="1820"/>
        </pc:sldMkLst>
      </pc:sldChg>
      <pc:sldChg chg="del">
        <pc:chgData name="황 영규" userId="16d2ff19445b42a4" providerId="LiveId" clId="{626FEBD9-0CAC-47FD-857A-7CDF11E4CC34}" dt="2022-09-02T06:43:05.425" v="2996" actId="47"/>
        <pc:sldMkLst>
          <pc:docMk/>
          <pc:sldMk cId="2511901075" sldId="1821"/>
        </pc:sldMkLst>
      </pc:sldChg>
      <pc:sldChg chg="del">
        <pc:chgData name="황 영규" userId="16d2ff19445b42a4" providerId="LiveId" clId="{626FEBD9-0CAC-47FD-857A-7CDF11E4CC34}" dt="2022-09-02T06:43:05.425" v="2996" actId="47"/>
        <pc:sldMkLst>
          <pc:docMk/>
          <pc:sldMk cId="2919160361" sldId="1822"/>
        </pc:sldMkLst>
      </pc:sldChg>
      <pc:sldChg chg="del">
        <pc:chgData name="황 영규" userId="16d2ff19445b42a4" providerId="LiveId" clId="{626FEBD9-0CAC-47FD-857A-7CDF11E4CC34}" dt="2022-09-02T06:43:08.375" v="2997" actId="47"/>
        <pc:sldMkLst>
          <pc:docMk/>
          <pc:sldMk cId="1616350527" sldId="1823"/>
        </pc:sldMkLst>
      </pc:sldChg>
      <pc:sldChg chg="del">
        <pc:chgData name="황 영규" userId="16d2ff19445b42a4" providerId="LiveId" clId="{626FEBD9-0CAC-47FD-857A-7CDF11E4CC34}" dt="2022-09-02T06:43:08.375" v="2997" actId="47"/>
        <pc:sldMkLst>
          <pc:docMk/>
          <pc:sldMk cId="959948717" sldId="1824"/>
        </pc:sldMkLst>
      </pc:sldChg>
      <pc:sldChg chg="del">
        <pc:chgData name="황 영규" userId="16d2ff19445b42a4" providerId="LiveId" clId="{626FEBD9-0CAC-47FD-857A-7CDF11E4CC34}" dt="2022-09-02T06:43:08.375" v="2997" actId="47"/>
        <pc:sldMkLst>
          <pc:docMk/>
          <pc:sldMk cId="2188075661" sldId="1825"/>
        </pc:sldMkLst>
      </pc:sldChg>
      <pc:sldChg chg="del">
        <pc:chgData name="황 영규" userId="16d2ff19445b42a4" providerId="LiveId" clId="{626FEBD9-0CAC-47FD-857A-7CDF11E4CC34}" dt="2022-09-02T06:43:08.375" v="2997" actId="47"/>
        <pc:sldMkLst>
          <pc:docMk/>
          <pc:sldMk cId="1523762657" sldId="1826"/>
        </pc:sldMkLst>
      </pc:sldChg>
      <pc:sldChg chg="del">
        <pc:chgData name="황 영규" userId="16d2ff19445b42a4" providerId="LiveId" clId="{626FEBD9-0CAC-47FD-857A-7CDF11E4CC34}" dt="2022-09-02T06:43:08.375" v="2997" actId="47"/>
        <pc:sldMkLst>
          <pc:docMk/>
          <pc:sldMk cId="2267713723" sldId="1827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3080687074" sldId="1828"/>
        </pc:sldMkLst>
      </pc:sldChg>
      <pc:sldChg chg="modSp mod">
        <pc:chgData name="황 영규" userId="16d2ff19445b42a4" providerId="LiveId" clId="{626FEBD9-0CAC-47FD-857A-7CDF11E4CC34}" dt="2022-09-02T06:43:52.497" v="3005"/>
        <pc:sldMkLst>
          <pc:docMk/>
          <pc:sldMk cId="3226516744" sldId="1830"/>
        </pc:sldMkLst>
        <pc:spChg chg="mod">
          <ac:chgData name="황 영규" userId="16d2ff19445b42a4" providerId="LiveId" clId="{626FEBD9-0CAC-47FD-857A-7CDF11E4CC34}" dt="2022-09-02T06:43:52.497" v="3005"/>
          <ac:spMkLst>
            <pc:docMk/>
            <pc:sldMk cId="3226516744" sldId="1830"/>
            <ac:spMk id="3" creationId="{7EA1650F-2722-4B6F-854D-F21043A3C670}"/>
          </ac:spMkLst>
        </pc:spChg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651323530" sldId="1831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513237082" sldId="1832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3837028350" sldId="1833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2478985164" sldId="1835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1180558247" sldId="1836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2724969370" sldId="1838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1694436054" sldId="1839"/>
        </pc:sldMkLst>
      </pc:sldChg>
      <pc:sldChg chg="modSp mod">
        <pc:chgData name="황 영규" userId="16d2ff19445b42a4" providerId="LiveId" clId="{626FEBD9-0CAC-47FD-857A-7CDF11E4CC34}" dt="2022-09-02T06:43:48.304" v="3004"/>
        <pc:sldMkLst>
          <pc:docMk/>
          <pc:sldMk cId="1900138797" sldId="1840"/>
        </pc:sldMkLst>
        <pc:spChg chg="mod">
          <ac:chgData name="황 영규" userId="16d2ff19445b42a4" providerId="LiveId" clId="{626FEBD9-0CAC-47FD-857A-7CDF11E4CC34}" dt="2022-09-02T06:43:48.304" v="3004"/>
          <ac:spMkLst>
            <pc:docMk/>
            <pc:sldMk cId="1900138797" sldId="1840"/>
            <ac:spMk id="3" creationId="{7EA1650F-2722-4B6F-854D-F21043A3C670}"/>
          </ac:spMkLst>
        </pc:spChg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2640219002" sldId="1841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1153875379" sldId="1842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1242114231" sldId="1843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3375462143" sldId="1844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2230708791" sldId="1845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1361392160" sldId="1846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3610588984" sldId="1847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1517880008" sldId="1848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868898486" sldId="1849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160669723" sldId="1850"/>
        </pc:sldMkLst>
      </pc:sldChg>
      <pc:sldChg chg="addSp delSp modSp add mod">
        <pc:chgData name="황 영규" userId="16d2ff19445b42a4" providerId="LiveId" clId="{626FEBD9-0CAC-47FD-857A-7CDF11E4CC34}" dt="2022-09-02T06:47:38.488" v="3168" actId="208"/>
        <pc:sldMkLst>
          <pc:docMk/>
          <pc:sldMk cId="1065172421" sldId="1851"/>
        </pc:sldMkLst>
        <pc:spChg chg="mod">
          <ac:chgData name="황 영규" userId="16d2ff19445b42a4" providerId="LiveId" clId="{626FEBD9-0CAC-47FD-857A-7CDF11E4CC34}" dt="2022-09-02T06:08:25.949" v="178" actId="20577"/>
          <ac:spMkLst>
            <pc:docMk/>
            <pc:sldMk cId="1065172421" sldId="1851"/>
            <ac:spMk id="2" creationId="{B44F6E1B-E6CB-4ED6-80A8-FF35460417B3}"/>
          </ac:spMkLst>
        </pc:spChg>
        <pc:spChg chg="del mod">
          <ac:chgData name="황 영규" userId="16d2ff19445b42a4" providerId="LiveId" clId="{626FEBD9-0CAC-47FD-857A-7CDF11E4CC34}" dt="2022-09-02T06:12:14.135" v="876" actId="478"/>
          <ac:spMkLst>
            <pc:docMk/>
            <pc:sldMk cId="1065172421" sldId="1851"/>
            <ac:spMk id="4" creationId="{219B41F9-0009-4EEA-9DFB-0E43AE9658BC}"/>
          </ac:spMkLst>
        </pc:spChg>
        <pc:spChg chg="del">
          <ac:chgData name="황 영규" userId="16d2ff19445b42a4" providerId="LiveId" clId="{626FEBD9-0CAC-47FD-857A-7CDF11E4CC34}" dt="2022-09-02T06:07:39.887" v="151" actId="478"/>
          <ac:spMkLst>
            <pc:docMk/>
            <pc:sldMk cId="1065172421" sldId="1851"/>
            <ac:spMk id="12" creationId="{C39130A5-21FD-4D23-A257-F1DF88191FE8}"/>
          </ac:spMkLst>
        </pc:spChg>
        <pc:spChg chg="del">
          <ac:chgData name="황 영규" userId="16d2ff19445b42a4" providerId="LiveId" clId="{626FEBD9-0CAC-47FD-857A-7CDF11E4CC34}" dt="2022-09-02T06:07:39.887" v="151" actId="478"/>
          <ac:spMkLst>
            <pc:docMk/>
            <pc:sldMk cId="1065172421" sldId="1851"/>
            <ac:spMk id="13" creationId="{367E2D41-D54B-4485-9412-DD14890123CB}"/>
          </ac:spMkLst>
        </pc:spChg>
        <pc:spChg chg="add del mod">
          <ac:chgData name="황 영규" userId="16d2ff19445b42a4" providerId="LiveId" clId="{626FEBD9-0CAC-47FD-857A-7CDF11E4CC34}" dt="2022-09-02T06:08:46.511" v="236"/>
          <ac:spMkLst>
            <pc:docMk/>
            <pc:sldMk cId="1065172421" sldId="1851"/>
            <ac:spMk id="14" creationId="{1F87F799-D266-5793-68E9-DF57403C4C23}"/>
          </ac:spMkLst>
        </pc:spChg>
        <pc:spChg chg="add mod">
          <ac:chgData name="황 영규" userId="16d2ff19445b42a4" providerId="LiveId" clId="{626FEBD9-0CAC-47FD-857A-7CDF11E4CC34}" dt="2022-09-02T06:08:37.797" v="229"/>
          <ac:spMkLst>
            <pc:docMk/>
            <pc:sldMk cId="1065172421" sldId="1851"/>
            <ac:spMk id="15" creationId="{7247BDE9-AE5B-CA30-5FA9-CFC9AC7BBFCB}"/>
          </ac:spMkLst>
        </pc:spChg>
        <pc:spChg chg="add mod">
          <ac:chgData name="황 영규" userId="16d2ff19445b42a4" providerId="LiveId" clId="{626FEBD9-0CAC-47FD-857A-7CDF11E4CC34}" dt="2022-09-02T06:15:27.612" v="997" actId="20577"/>
          <ac:spMkLst>
            <pc:docMk/>
            <pc:sldMk cId="1065172421" sldId="1851"/>
            <ac:spMk id="17" creationId="{761D24B5-14D2-9D1C-12AD-697E2AD23529}"/>
          </ac:spMkLst>
        </pc:spChg>
        <pc:spChg chg="add mod">
          <ac:chgData name="황 영규" userId="16d2ff19445b42a4" providerId="LiveId" clId="{626FEBD9-0CAC-47FD-857A-7CDF11E4CC34}" dt="2022-09-02T06:12:30.237" v="881" actId="255"/>
          <ac:spMkLst>
            <pc:docMk/>
            <pc:sldMk cId="1065172421" sldId="1851"/>
            <ac:spMk id="18" creationId="{C652DE46-FA3D-E812-AB66-04706117E04C}"/>
          </ac:spMkLst>
        </pc:spChg>
        <pc:spChg chg="add mod">
          <ac:chgData name="황 영규" userId="16d2ff19445b42a4" providerId="LiveId" clId="{626FEBD9-0CAC-47FD-857A-7CDF11E4CC34}" dt="2022-09-02T06:15:33.066" v="999" actId="1076"/>
          <ac:spMkLst>
            <pc:docMk/>
            <pc:sldMk cId="1065172421" sldId="1851"/>
            <ac:spMk id="20" creationId="{C4D19F6E-0A82-B5F1-8D0A-09D346B9A8FD}"/>
          </ac:spMkLst>
        </pc:spChg>
        <pc:spChg chg="add mod">
          <ac:chgData name="황 영규" userId="16d2ff19445b42a4" providerId="LiveId" clId="{626FEBD9-0CAC-47FD-857A-7CDF11E4CC34}" dt="2022-09-02T06:16:39.639" v="1075"/>
          <ac:spMkLst>
            <pc:docMk/>
            <pc:sldMk cId="1065172421" sldId="1851"/>
            <ac:spMk id="21" creationId="{7A958C7E-8C37-BBE4-62AE-738AB455DF27}"/>
          </ac:spMkLst>
        </pc:spChg>
        <pc:grpChg chg="del">
          <ac:chgData name="황 영규" userId="16d2ff19445b42a4" providerId="LiveId" clId="{626FEBD9-0CAC-47FD-857A-7CDF11E4CC34}" dt="2022-09-02T06:07:39.887" v="151" actId="478"/>
          <ac:grpSpMkLst>
            <pc:docMk/>
            <pc:sldMk cId="1065172421" sldId="1851"/>
            <ac:grpSpMk id="11" creationId="{072ED539-BD7D-4F4C-B9CD-A8E21482A4CD}"/>
          </ac:grpSpMkLst>
        </pc:grpChg>
        <pc:picChg chg="del">
          <ac:chgData name="황 영규" userId="16d2ff19445b42a4" providerId="LiveId" clId="{626FEBD9-0CAC-47FD-857A-7CDF11E4CC34}" dt="2022-09-02T06:07:38.479" v="150" actId="478"/>
          <ac:picMkLst>
            <pc:docMk/>
            <pc:sldMk cId="1065172421" sldId="1851"/>
            <ac:picMk id="3" creationId="{C3BDCC34-139D-49A3-AC62-DF09BD766805}"/>
          </ac:picMkLst>
        </pc:picChg>
        <pc:picChg chg="add mod">
          <ac:chgData name="황 영규" userId="16d2ff19445b42a4" providerId="LiveId" clId="{626FEBD9-0CAC-47FD-857A-7CDF11E4CC34}" dt="2022-09-02T06:15:40.602" v="1002" actId="1076"/>
          <ac:picMkLst>
            <pc:docMk/>
            <pc:sldMk cId="1065172421" sldId="1851"/>
            <ac:picMk id="1026" creationId="{C9C264A0-472E-99CB-DA73-8067D0ED67BE}"/>
          </ac:picMkLst>
        </pc:picChg>
        <pc:picChg chg="add mod">
          <ac:chgData name="황 영규" userId="16d2ff19445b42a4" providerId="LiveId" clId="{626FEBD9-0CAC-47FD-857A-7CDF11E4CC34}" dt="2022-09-02T06:47:38.488" v="3168" actId="208"/>
          <ac:picMkLst>
            <pc:docMk/>
            <pc:sldMk cId="1065172421" sldId="1851"/>
            <ac:picMk id="1028" creationId="{E1F9F73E-7E83-4F1A-B614-E9A21DD072FC}"/>
          </ac:picMkLst>
        </pc:picChg>
      </pc:sldChg>
      <pc:sldChg chg="modSp add mod">
        <pc:chgData name="황 영규" userId="16d2ff19445b42a4" providerId="LiveId" clId="{626FEBD9-0CAC-47FD-857A-7CDF11E4CC34}" dt="2022-09-02T06:44:03.812" v="3009"/>
        <pc:sldMkLst>
          <pc:docMk/>
          <pc:sldMk cId="792955799" sldId="1852"/>
        </pc:sldMkLst>
        <pc:spChg chg="mod">
          <ac:chgData name="황 영규" userId="16d2ff19445b42a4" providerId="LiveId" clId="{626FEBD9-0CAC-47FD-857A-7CDF11E4CC34}" dt="2022-09-02T06:44:03.812" v="3009"/>
          <ac:spMkLst>
            <pc:docMk/>
            <pc:sldMk cId="792955799" sldId="1852"/>
            <ac:spMk id="3" creationId="{7EA1650F-2722-4B6F-854D-F21043A3C670}"/>
          </ac:spMkLst>
        </pc:spChg>
      </pc:sldChg>
      <pc:sldChg chg="addSp delSp modSp add mod ord">
        <pc:chgData name="황 영규" userId="16d2ff19445b42a4" providerId="LiveId" clId="{626FEBD9-0CAC-47FD-857A-7CDF11E4CC34}" dt="2022-09-02T06:59:14.306" v="5759"/>
        <pc:sldMkLst>
          <pc:docMk/>
          <pc:sldMk cId="858841532" sldId="1853"/>
        </pc:sldMkLst>
        <pc:spChg chg="mod">
          <ac:chgData name="황 영규" userId="16d2ff19445b42a4" providerId="LiveId" clId="{626FEBD9-0CAC-47FD-857A-7CDF11E4CC34}" dt="2022-09-02T06:54:22.560" v="4756"/>
          <ac:spMkLst>
            <pc:docMk/>
            <pc:sldMk cId="858841532" sldId="1853"/>
            <ac:spMk id="2" creationId="{AED08E79-40F3-4292-9C04-4CE61A7A2798}"/>
          </ac:spMkLst>
        </pc:spChg>
        <pc:spChg chg="del mod">
          <ac:chgData name="황 영규" userId="16d2ff19445b42a4" providerId="LiveId" clId="{626FEBD9-0CAC-47FD-857A-7CDF11E4CC34}" dt="2022-09-02T06:54:39.416" v="4801" actId="478"/>
          <ac:spMkLst>
            <pc:docMk/>
            <pc:sldMk cId="858841532" sldId="1853"/>
            <ac:spMk id="3" creationId="{D7E14930-9E59-4413-AF1E-5CC5B7E607BD}"/>
          </ac:spMkLst>
        </pc:spChg>
        <pc:spChg chg="add del mod">
          <ac:chgData name="황 영규" userId="16d2ff19445b42a4" providerId="LiveId" clId="{626FEBD9-0CAC-47FD-857A-7CDF11E4CC34}" dt="2022-09-02T06:55:19.656" v="4809"/>
          <ac:spMkLst>
            <pc:docMk/>
            <pc:sldMk cId="858841532" sldId="1853"/>
            <ac:spMk id="6" creationId="{757BA849-70AE-3CF3-2F77-D813D55DD02A}"/>
          </ac:spMkLst>
        </pc:spChg>
        <pc:spChg chg="mod">
          <ac:chgData name="황 영규" userId="16d2ff19445b42a4" providerId="LiveId" clId="{626FEBD9-0CAC-47FD-857A-7CDF11E4CC34}" dt="2022-09-02T06:54:34.984" v="4794" actId="20577"/>
          <ac:spMkLst>
            <pc:docMk/>
            <pc:sldMk cId="858841532" sldId="1853"/>
            <ac:spMk id="8" creationId="{AE39FD11-D9D7-30BD-7172-98B457D13797}"/>
          </ac:spMkLst>
        </pc:spChg>
        <pc:spChg chg="del mod">
          <ac:chgData name="황 영규" userId="16d2ff19445b42a4" providerId="LiveId" clId="{626FEBD9-0CAC-47FD-857A-7CDF11E4CC34}" dt="2022-09-02T06:54:37.137" v="4797" actId="478"/>
          <ac:spMkLst>
            <pc:docMk/>
            <pc:sldMk cId="858841532" sldId="1853"/>
            <ac:spMk id="11" creationId="{E962E95E-AF94-C31F-47D5-BCE84A874281}"/>
          </ac:spMkLst>
        </pc:spChg>
        <pc:spChg chg="del">
          <ac:chgData name="황 영규" userId="16d2ff19445b42a4" providerId="LiveId" clId="{626FEBD9-0CAC-47FD-857A-7CDF11E4CC34}" dt="2022-09-02T06:54:38.322" v="4799" actId="478"/>
          <ac:spMkLst>
            <pc:docMk/>
            <pc:sldMk cId="858841532" sldId="1853"/>
            <ac:spMk id="12" creationId="{3F7FD649-52C7-9B8A-A2C1-E61C524E0AD6}"/>
          </ac:spMkLst>
        </pc:spChg>
        <pc:spChg chg="add mod">
          <ac:chgData name="황 영규" userId="16d2ff19445b42a4" providerId="LiveId" clId="{626FEBD9-0CAC-47FD-857A-7CDF11E4CC34}" dt="2022-09-02T06:55:56.440" v="4876" actId="1076"/>
          <ac:spMkLst>
            <pc:docMk/>
            <pc:sldMk cId="858841532" sldId="1853"/>
            <ac:spMk id="13" creationId="{2FBB4E5E-EBE7-91CC-4156-6DA1588A97EE}"/>
          </ac:spMkLst>
        </pc:spChg>
        <pc:spChg chg="add mod">
          <ac:chgData name="황 영규" userId="16d2ff19445b42a4" providerId="LiveId" clId="{626FEBD9-0CAC-47FD-857A-7CDF11E4CC34}" dt="2022-09-02T06:56:09.400" v="4893" actId="1076"/>
          <ac:spMkLst>
            <pc:docMk/>
            <pc:sldMk cId="858841532" sldId="1853"/>
            <ac:spMk id="15" creationId="{FF57EFDB-80A8-35C0-C248-B2DB30288C5C}"/>
          </ac:spMkLst>
        </pc:spChg>
        <pc:spChg chg="add mod">
          <ac:chgData name="황 영규" userId="16d2ff19445b42a4" providerId="LiveId" clId="{626FEBD9-0CAC-47FD-857A-7CDF11E4CC34}" dt="2022-09-02T06:57:44.288" v="5338"/>
          <ac:spMkLst>
            <pc:docMk/>
            <pc:sldMk cId="858841532" sldId="1853"/>
            <ac:spMk id="16" creationId="{0A5122B5-B724-ACD6-C916-19401EA96A6A}"/>
          </ac:spMkLst>
        </pc:spChg>
        <pc:spChg chg="add mod">
          <ac:chgData name="황 영규" userId="16d2ff19445b42a4" providerId="LiveId" clId="{626FEBD9-0CAC-47FD-857A-7CDF11E4CC34}" dt="2022-09-02T06:56:50.656" v="5004" actId="14100"/>
          <ac:spMkLst>
            <pc:docMk/>
            <pc:sldMk cId="858841532" sldId="1853"/>
            <ac:spMk id="17" creationId="{C65721A8-9253-5292-F231-7638833EB692}"/>
          </ac:spMkLst>
        </pc:spChg>
        <pc:spChg chg="add mod">
          <ac:chgData name="황 영규" userId="16d2ff19445b42a4" providerId="LiveId" clId="{626FEBD9-0CAC-47FD-857A-7CDF11E4CC34}" dt="2022-09-02T06:57:53.388" v="5358" actId="20577"/>
          <ac:spMkLst>
            <pc:docMk/>
            <pc:sldMk cId="858841532" sldId="1853"/>
            <ac:spMk id="18" creationId="{B47FE599-5C97-FF48-E3C7-99A1EDA81237}"/>
          </ac:spMkLst>
        </pc:spChg>
        <pc:spChg chg="add mod">
          <ac:chgData name="황 영규" userId="16d2ff19445b42a4" providerId="LiveId" clId="{626FEBD9-0CAC-47FD-857A-7CDF11E4CC34}" dt="2022-09-02T06:59:14.306" v="5759"/>
          <ac:spMkLst>
            <pc:docMk/>
            <pc:sldMk cId="858841532" sldId="1853"/>
            <ac:spMk id="19" creationId="{B1CB9865-AD69-7F7F-9BDF-C46377F94820}"/>
          </ac:spMkLst>
        </pc:spChg>
        <pc:picChg chg="add mod">
          <ac:chgData name="황 영규" userId="16d2ff19445b42a4" providerId="LiveId" clId="{626FEBD9-0CAC-47FD-857A-7CDF11E4CC34}" dt="2022-09-02T06:55:51.951" v="4872" actId="1076"/>
          <ac:picMkLst>
            <pc:docMk/>
            <pc:sldMk cId="858841532" sldId="1853"/>
            <ac:picMk id="5" creationId="{DAD6132B-0371-D964-9E6D-FC79DBC7FA3C}"/>
          </ac:picMkLst>
        </pc:picChg>
        <pc:picChg chg="del">
          <ac:chgData name="황 영규" userId="16d2ff19445b42a4" providerId="LiveId" clId="{626FEBD9-0CAC-47FD-857A-7CDF11E4CC34}" dt="2022-09-02T06:54:37.375" v="4798" actId="478"/>
          <ac:picMkLst>
            <pc:docMk/>
            <pc:sldMk cId="858841532" sldId="1853"/>
            <ac:picMk id="9" creationId="{84F2C724-C9D0-A163-E380-B6E69E7E01FD}"/>
          </ac:picMkLst>
        </pc:picChg>
        <pc:picChg chg="del">
          <ac:chgData name="황 영규" userId="16d2ff19445b42a4" providerId="LiveId" clId="{626FEBD9-0CAC-47FD-857A-7CDF11E4CC34}" dt="2022-09-02T06:54:36.078" v="4795" actId="478"/>
          <ac:picMkLst>
            <pc:docMk/>
            <pc:sldMk cId="858841532" sldId="1853"/>
            <ac:picMk id="10" creationId="{E65CE0F8-601F-6F74-73AD-07A700DE8A3C}"/>
          </ac:picMkLst>
        </pc:picChg>
        <pc:picChg chg="add mod">
          <ac:chgData name="황 영규" userId="16d2ff19445b42a4" providerId="LiveId" clId="{626FEBD9-0CAC-47FD-857A-7CDF11E4CC34}" dt="2022-09-02T06:55:58.095" v="4877" actId="1076"/>
          <ac:picMkLst>
            <pc:docMk/>
            <pc:sldMk cId="858841532" sldId="1853"/>
            <ac:picMk id="14" creationId="{DE2311CE-15EA-9BFF-40B9-A63A9E4DCE44}"/>
          </ac:picMkLst>
        </pc:picChg>
      </pc:sldChg>
      <pc:sldChg chg="addSp delSp modSp add mod ord">
        <pc:chgData name="황 영규" userId="16d2ff19445b42a4" providerId="LiveId" clId="{626FEBD9-0CAC-47FD-857A-7CDF11E4CC34}" dt="2022-09-02T07:02:02.824" v="6726"/>
        <pc:sldMkLst>
          <pc:docMk/>
          <pc:sldMk cId="509878279" sldId="1854"/>
        </pc:sldMkLst>
        <pc:spChg chg="mod">
          <ac:chgData name="황 영규" userId="16d2ff19445b42a4" providerId="LiveId" clId="{626FEBD9-0CAC-47FD-857A-7CDF11E4CC34}" dt="2022-09-02T06:52:52.193" v="4640"/>
          <ac:spMkLst>
            <pc:docMk/>
            <pc:sldMk cId="509878279" sldId="1854"/>
            <ac:spMk id="2" creationId="{AED08E79-40F3-4292-9C04-4CE61A7A2798}"/>
          </ac:spMkLst>
        </pc:spChg>
        <pc:spChg chg="del">
          <ac:chgData name="황 영규" userId="16d2ff19445b42a4" providerId="LiveId" clId="{626FEBD9-0CAC-47FD-857A-7CDF11E4CC34}" dt="2022-09-02T06:53:15.905" v="4736" actId="478"/>
          <ac:spMkLst>
            <pc:docMk/>
            <pc:sldMk cId="509878279" sldId="1854"/>
            <ac:spMk id="3" creationId="{D7E14930-9E59-4413-AF1E-5CC5B7E607BD}"/>
          </ac:spMkLst>
        </pc:spChg>
        <pc:spChg chg="mod">
          <ac:chgData name="황 영규" userId="16d2ff19445b42a4" providerId="LiveId" clId="{626FEBD9-0CAC-47FD-857A-7CDF11E4CC34}" dt="2022-09-02T06:53:12.460" v="4731" actId="20577"/>
          <ac:spMkLst>
            <pc:docMk/>
            <pc:sldMk cId="509878279" sldId="1854"/>
            <ac:spMk id="8" creationId="{AE39FD11-D9D7-30BD-7172-98B457D13797}"/>
          </ac:spMkLst>
        </pc:spChg>
        <pc:spChg chg="del">
          <ac:chgData name="황 영규" userId="16d2ff19445b42a4" providerId="LiveId" clId="{626FEBD9-0CAC-47FD-857A-7CDF11E4CC34}" dt="2022-09-02T06:53:14.590" v="4734" actId="478"/>
          <ac:spMkLst>
            <pc:docMk/>
            <pc:sldMk cId="509878279" sldId="1854"/>
            <ac:spMk id="11" creationId="{E962E95E-AF94-C31F-47D5-BCE84A874281}"/>
          </ac:spMkLst>
        </pc:spChg>
        <pc:spChg chg="del">
          <ac:chgData name="황 영규" userId="16d2ff19445b42a4" providerId="LiveId" clId="{626FEBD9-0CAC-47FD-857A-7CDF11E4CC34}" dt="2022-09-02T06:53:15.090" v="4735" actId="478"/>
          <ac:spMkLst>
            <pc:docMk/>
            <pc:sldMk cId="509878279" sldId="1854"/>
            <ac:spMk id="12" creationId="{3F7FD649-52C7-9B8A-A2C1-E61C524E0AD6}"/>
          </ac:spMkLst>
        </pc:spChg>
        <pc:spChg chg="add mod">
          <ac:chgData name="황 영규" userId="16d2ff19445b42a4" providerId="LiveId" clId="{626FEBD9-0CAC-47FD-857A-7CDF11E4CC34}" dt="2022-09-02T07:02:02.824" v="6726"/>
          <ac:spMkLst>
            <pc:docMk/>
            <pc:sldMk cId="509878279" sldId="1854"/>
            <ac:spMk id="13" creationId="{6A6F3B18-EFC3-6DC1-4A9F-9372B9124274}"/>
          </ac:spMkLst>
        </pc:spChg>
        <pc:picChg chg="add mod">
          <ac:chgData name="황 영규" userId="16d2ff19445b42a4" providerId="LiveId" clId="{626FEBD9-0CAC-47FD-857A-7CDF11E4CC34}" dt="2022-09-02T06:59:18.839" v="5761" actId="1076"/>
          <ac:picMkLst>
            <pc:docMk/>
            <pc:sldMk cId="509878279" sldId="1854"/>
            <ac:picMk id="5" creationId="{486841A7-1513-54EA-8E4A-264B5A32BB1B}"/>
          </ac:picMkLst>
        </pc:picChg>
        <pc:picChg chg="del">
          <ac:chgData name="황 영규" userId="16d2ff19445b42a4" providerId="LiveId" clId="{626FEBD9-0CAC-47FD-857A-7CDF11E4CC34}" dt="2022-09-02T06:53:14.315" v="4733" actId="478"/>
          <ac:picMkLst>
            <pc:docMk/>
            <pc:sldMk cId="509878279" sldId="1854"/>
            <ac:picMk id="9" creationId="{84F2C724-C9D0-A163-E380-B6E69E7E01FD}"/>
          </ac:picMkLst>
        </pc:picChg>
        <pc:picChg chg="del">
          <ac:chgData name="황 영규" userId="16d2ff19445b42a4" providerId="LiveId" clId="{626FEBD9-0CAC-47FD-857A-7CDF11E4CC34}" dt="2022-09-02T06:53:14.121" v="4732" actId="478"/>
          <ac:picMkLst>
            <pc:docMk/>
            <pc:sldMk cId="509878279" sldId="1854"/>
            <ac:picMk id="10" creationId="{E65CE0F8-601F-6F74-73AD-07A700DE8A3C}"/>
          </ac:picMkLst>
        </pc:picChg>
      </pc:sldChg>
    </pc:docChg>
  </pc:docChgLst>
  <pc:docChgLst>
    <pc:chgData name="황 영규" userId="16d2ff19445b42a4" providerId="LiveId" clId="{47EA38D7-8E08-40A9-9325-F264D251D8C7}"/>
    <pc:docChg chg="undo custSel modSld">
      <pc:chgData name="황 영규" userId="16d2ff19445b42a4" providerId="LiveId" clId="{47EA38D7-8E08-40A9-9325-F264D251D8C7}" dt="2022-09-27T17:50:42.152" v="142" actId="20577"/>
      <pc:docMkLst>
        <pc:docMk/>
      </pc:docMkLst>
      <pc:sldChg chg="modSp mod">
        <pc:chgData name="황 영규" userId="16d2ff19445b42a4" providerId="LiveId" clId="{47EA38D7-8E08-40A9-9325-F264D251D8C7}" dt="2022-09-27T17:49:22.533" v="117" actId="20577"/>
        <pc:sldMkLst>
          <pc:docMk/>
          <pc:sldMk cId="2251488091" sldId="1809"/>
        </pc:sldMkLst>
        <pc:spChg chg="mod">
          <ac:chgData name="황 영규" userId="16d2ff19445b42a4" providerId="LiveId" clId="{47EA38D7-8E08-40A9-9325-F264D251D8C7}" dt="2022-09-27T17:49:22.533" v="117" actId="20577"/>
          <ac:spMkLst>
            <pc:docMk/>
            <pc:sldMk cId="2251488091" sldId="1809"/>
            <ac:spMk id="3" creationId="{7EA1650F-2722-4B6F-854D-F21043A3C670}"/>
          </ac:spMkLst>
        </pc:spChg>
      </pc:sldChg>
      <pc:sldChg chg="modSp mod">
        <pc:chgData name="황 영규" userId="16d2ff19445b42a4" providerId="LiveId" clId="{47EA38D7-8E08-40A9-9325-F264D251D8C7}" dt="2022-09-27T17:50:42.152" v="142" actId="20577"/>
        <pc:sldMkLst>
          <pc:docMk/>
          <pc:sldMk cId="4101390281" sldId="1862"/>
        </pc:sldMkLst>
        <pc:spChg chg="mod">
          <ac:chgData name="황 영규" userId="16d2ff19445b42a4" providerId="LiveId" clId="{47EA38D7-8E08-40A9-9325-F264D251D8C7}" dt="2022-09-27T17:50:42.152" v="142" actId="20577"/>
          <ac:spMkLst>
            <pc:docMk/>
            <pc:sldMk cId="4101390281" sldId="1862"/>
            <ac:spMk id="7" creationId="{4D24372C-202B-ADAD-AA8E-816C88A3BDEF}"/>
          </ac:spMkLst>
        </pc:spChg>
      </pc:sldChg>
      <pc:sldChg chg="addSp delSp modSp mod">
        <pc:chgData name="황 영규" userId="16d2ff19445b42a4" providerId="LiveId" clId="{47EA38D7-8E08-40A9-9325-F264D251D8C7}" dt="2022-09-27T17:44:24.319" v="10" actId="113"/>
        <pc:sldMkLst>
          <pc:docMk/>
          <pc:sldMk cId="2400290867" sldId="1875"/>
        </pc:sldMkLst>
        <pc:spChg chg="mod">
          <ac:chgData name="황 영규" userId="16d2ff19445b42a4" providerId="LiveId" clId="{47EA38D7-8E08-40A9-9325-F264D251D8C7}" dt="2022-09-27T17:44:24.319" v="10" actId="113"/>
          <ac:spMkLst>
            <pc:docMk/>
            <pc:sldMk cId="2400290867" sldId="1875"/>
            <ac:spMk id="13" creationId="{62A91458-9217-0EDD-60B2-4BE4FBEA17E2}"/>
          </ac:spMkLst>
        </pc:spChg>
        <pc:picChg chg="add del">
          <ac:chgData name="황 영규" userId="16d2ff19445b42a4" providerId="LiveId" clId="{47EA38D7-8E08-40A9-9325-F264D251D8C7}" dt="2022-09-27T17:44:03.580" v="3" actId="478"/>
          <ac:picMkLst>
            <pc:docMk/>
            <pc:sldMk cId="2400290867" sldId="1875"/>
            <ac:picMk id="6" creationId="{513B6EDC-4057-BF4E-9818-B86D5BE0C40C}"/>
          </ac:picMkLst>
        </pc:picChg>
      </pc:sldChg>
      <pc:sldChg chg="addSp delSp modSp mod">
        <pc:chgData name="황 영규" userId="16d2ff19445b42a4" providerId="LiveId" clId="{47EA38D7-8E08-40A9-9325-F264D251D8C7}" dt="2022-09-27T17:49:03.163" v="103" actId="6549"/>
        <pc:sldMkLst>
          <pc:docMk/>
          <pc:sldMk cId="1665259682" sldId="1876"/>
        </pc:sldMkLst>
        <pc:spChg chg="mod">
          <ac:chgData name="황 영규" userId="16d2ff19445b42a4" providerId="LiveId" clId="{47EA38D7-8E08-40A9-9325-F264D251D8C7}" dt="2022-09-27T17:46:05.939" v="16" actId="20577"/>
          <ac:spMkLst>
            <pc:docMk/>
            <pc:sldMk cId="1665259682" sldId="1876"/>
            <ac:spMk id="8" creationId="{AE39FD11-D9D7-30BD-7172-98B457D13797}"/>
          </ac:spMkLst>
        </pc:spChg>
        <pc:spChg chg="mod">
          <ac:chgData name="황 영규" userId="16d2ff19445b42a4" providerId="LiveId" clId="{47EA38D7-8E08-40A9-9325-F264D251D8C7}" dt="2022-09-27T17:48:41.976" v="64" actId="113"/>
          <ac:spMkLst>
            <pc:docMk/>
            <pc:sldMk cId="1665259682" sldId="1876"/>
            <ac:spMk id="30" creationId="{BB862175-C59D-03D8-4D27-62142D6A4788}"/>
          </ac:spMkLst>
        </pc:spChg>
        <pc:spChg chg="mod">
          <ac:chgData name="황 영규" userId="16d2ff19445b42a4" providerId="LiveId" clId="{47EA38D7-8E08-40A9-9325-F264D251D8C7}" dt="2022-09-27T17:49:03.163" v="103" actId="6549"/>
          <ac:spMkLst>
            <pc:docMk/>
            <pc:sldMk cId="1665259682" sldId="1876"/>
            <ac:spMk id="36" creationId="{8964CE70-2405-DE47-C868-C8E6A321C57C}"/>
          </ac:spMkLst>
        </pc:spChg>
        <pc:picChg chg="add mod">
          <ac:chgData name="황 영규" userId="16d2ff19445b42a4" providerId="LiveId" clId="{47EA38D7-8E08-40A9-9325-F264D251D8C7}" dt="2022-09-27T17:47:03.627" v="26" actId="1076"/>
          <ac:picMkLst>
            <pc:docMk/>
            <pc:sldMk cId="1665259682" sldId="1876"/>
            <ac:picMk id="5" creationId="{E242B458-2CCD-A868-112A-5A7BFC95655B}"/>
          </ac:picMkLst>
        </pc:picChg>
        <pc:picChg chg="del">
          <ac:chgData name="황 영규" userId="16d2ff19445b42a4" providerId="LiveId" clId="{47EA38D7-8E08-40A9-9325-F264D251D8C7}" dt="2022-09-27T17:46:34.171" v="17" actId="478"/>
          <ac:picMkLst>
            <pc:docMk/>
            <pc:sldMk cId="1665259682" sldId="1876"/>
            <ac:picMk id="32" creationId="{77EA1E1E-721B-B654-8A7F-9DB05ABF0D0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F1048-C2AB-42FB-9B17-549BC8DCAD03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95A73-F027-41D5-A109-C00DFE028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569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B734D-4915-4DCF-9F46-3EDF6DACD2ED}" type="slidenum">
              <a:rPr lang="ko-KR" altLang="en-US" smtClean="0"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734D-4915-4DCF-9F46-3EDF6DACD2E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265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2E8EC-07D1-4DDF-831C-450B428C474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2E8EC-07D1-4DDF-831C-450B428C474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87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2E8EC-07D1-4DDF-831C-450B428C474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955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2E8EC-07D1-4DDF-831C-450B428C474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20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510D35-86F4-49CF-83A6-04047F14F4C7}"/>
              </a:ext>
            </a:extLst>
          </p:cNvPr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6680F3-D873-480D-8632-C7E65F9AD621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A0B2AF-6B60-468E-873F-A3F1401C48C9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8A5BBF-68B8-4C5E-B537-7E620BFC2B5B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슬라이드 번호 개체 틀 5">
            <a:extLst>
              <a:ext uri="{FF2B5EF4-FFF2-40B4-BE49-F238E27FC236}">
                <a16:creationId xmlns:a16="http://schemas.microsoft.com/office/drawing/2014/main" id="{EBCD261F-1EEB-4FA6-870D-058AB57D8D02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4F35AA-D7A6-4B7C-9B92-63E93C5597DA}"/>
              </a:ext>
            </a:extLst>
          </p:cNvPr>
          <p:cNvSpPr/>
          <p:nvPr/>
        </p:nvSpPr>
        <p:spPr>
          <a:xfrm>
            <a:off x="3" y="724300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89E25720-BAC4-419D-BEDD-B626BC8D4E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790"/>
            <a:ext cx="7564438" cy="5095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206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D1D388-3A5D-4C0B-B349-F5DE9DD95EF7}"/>
              </a:ext>
            </a:extLst>
          </p:cNvPr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266021-97EE-4072-A9E1-818C6AB1F338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3AF872-4865-4559-9695-35B3B990372D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669AAF-CA57-4371-8216-B42772B2A66C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D48624F5-F866-4799-A763-8CEA83DAB869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259426-CA0A-4773-8812-55D80F7A1015}"/>
              </a:ext>
            </a:extLst>
          </p:cNvPr>
          <p:cNvSpPr/>
          <p:nvPr/>
        </p:nvSpPr>
        <p:spPr>
          <a:xfrm>
            <a:off x="3" y="724300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DD288C36-2464-4155-8A7E-031E8E1B32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790"/>
            <a:ext cx="7564438" cy="5095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7112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C64E4B-5894-4D1C-A159-1E8EDA44A2AB}"/>
              </a:ext>
            </a:extLst>
          </p:cNvPr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CAD44E-FA98-4FFC-88DD-86402F83A3A5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27914-8363-4D44-A2F8-9F92C0DB35B7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F3035E-EC7C-42D8-B1CC-CA44FB9B0344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BB1627FD-C7CC-45BB-8B73-576998EE1FED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38FFC6-6D41-4233-BD1D-A37B4C066877}"/>
              </a:ext>
            </a:extLst>
          </p:cNvPr>
          <p:cNvSpPr/>
          <p:nvPr/>
        </p:nvSpPr>
        <p:spPr>
          <a:xfrm>
            <a:off x="3" y="724300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177F9FBB-C42C-43E9-B697-4D08150D5A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790"/>
            <a:ext cx="7564438" cy="5095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90612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2FF3D7-E9DD-42A5-9F72-91BAC83C1A29}"/>
              </a:ext>
            </a:extLst>
          </p:cNvPr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2E1E86-437D-4D25-8CD5-87545BF7DE9C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A5AD05-E617-4050-B3F6-74075C2C7D90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A9799D-DEF2-49A5-B07E-DD602A380C70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F7578AA5-C614-4F68-80DF-651D1FD67F01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7B7207-0E51-4990-A1EA-FDCF55CA5158}"/>
              </a:ext>
            </a:extLst>
          </p:cNvPr>
          <p:cNvSpPr/>
          <p:nvPr/>
        </p:nvSpPr>
        <p:spPr>
          <a:xfrm>
            <a:off x="3" y="724300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0C00D65E-4196-482B-AE87-A922FF06F1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790"/>
            <a:ext cx="7564438" cy="5095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83168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5" descr="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4"/>
            <a:ext cx="9163050" cy="618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96"/>
          <p:cNvSpPr>
            <a:spLocks noChangeArrowheads="1"/>
          </p:cNvSpPr>
          <p:nvPr/>
        </p:nvSpPr>
        <p:spPr bwMode="auto">
          <a:xfrm>
            <a:off x="0" y="2565404"/>
            <a:ext cx="9144000" cy="4302125"/>
          </a:xfrm>
          <a:prstGeom prst="rect">
            <a:avLst/>
          </a:prstGeom>
          <a:gradFill rotWithShape="1">
            <a:gsLst>
              <a:gs pos="0">
                <a:srgbClr val="808080">
                  <a:gamma/>
                  <a:shade val="46275"/>
                  <a:invGamma/>
                  <a:alpha val="0"/>
                </a:srgbClr>
              </a:gs>
              <a:gs pos="100000">
                <a:srgbClr val="808080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grpSp>
        <p:nvGrpSpPr>
          <p:cNvPr id="4" name="Group 97"/>
          <p:cNvGrpSpPr/>
          <p:nvPr/>
        </p:nvGrpSpPr>
        <p:grpSpPr bwMode="auto">
          <a:xfrm>
            <a:off x="752475" y="0"/>
            <a:ext cx="7346950" cy="6880225"/>
            <a:chOff x="474" y="0"/>
            <a:chExt cx="4628" cy="4334"/>
          </a:xfrm>
        </p:grpSpPr>
        <p:sp>
          <p:nvSpPr>
            <p:cNvPr id="5" name="Line 98"/>
            <p:cNvSpPr>
              <a:spLocks noChangeShapeType="1"/>
            </p:cNvSpPr>
            <p:nvPr/>
          </p:nvSpPr>
          <p:spPr bwMode="auto">
            <a:xfrm>
              <a:off x="474" y="0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6" name="Line 99"/>
            <p:cNvSpPr>
              <a:spLocks noChangeShapeType="1"/>
            </p:cNvSpPr>
            <p:nvPr/>
          </p:nvSpPr>
          <p:spPr bwMode="auto">
            <a:xfrm>
              <a:off x="1066" y="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7" name="Line 100"/>
            <p:cNvSpPr>
              <a:spLocks noChangeShapeType="1"/>
            </p:cNvSpPr>
            <p:nvPr/>
          </p:nvSpPr>
          <p:spPr bwMode="auto">
            <a:xfrm>
              <a:off x="4094" y="8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8" name="Line 101"/>
            <p:cNvSpPr>
              <a:spLocks noChangeShapeType="1"/>
            </p:cNvSpPr>
            <p:nvPr/>
          </p:nvSpPr>
          <p:spPr bwMode="auto">
            <a:xfrm>
              <a:off x="4338" y="0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9" name="Line 102"/>
            <p:cNvSpPr>
              <a:spLocks noChangeShapeType="1"/>
            </p:cNvSpPr>
            <p:nvPr/>
          </p:nvSpPr>
          <p:spPr bwMode="auto">
            <a:xfrm>
              <a:off x="4546" y="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0" name="Line 103"/>
            <p:cNvSpPr>
              <a:spLocks noChangeShapeType="1"/>
            </p:cNvSpPr>
            <p:nvPr/>
          </p:nvSpPr>
          <p:spPr bwMode="auto">
            <a:xfrm>
              <a:off x="5102" y="1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sp>
        <p:nvSpPr>
          <p:cNvPr id="11" name="Rectangle 104"/>
          <p:cNvSpPr>
            <a:spLocks noChangeArrowheads="1"/>
          </p:cNvSpPr>
          <p:nvPr/>
        </p:nvSpPr>
        <p:spPr bwMode="auto">
          <a:xfrm>
            <a:off x="0" y="2600325"/>
            <a:ext cx="9144000" cy="1150938"/>
          </a:xfrm>
          <a:prstGeom prst="rect">
            <a:avLst/>
          </a:prstGeom>
          <a:solidFill>
            <a:srgbClr val="000000">
              <a:alpha val="50000"/>
            </a:srgbClr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sp>
        <p:nvSpPr>
          <p:cNvPr id="12" name="Rectangle 105" descr="좁은 수평선"/>
          <p:cNvSpPr>
            <a:spLocks noChangeArrowheads="1"/>
          </p:cNvSpPr>
          <p:nvPr/>
        </p:nvSpPr>
        <p:spPr bwMode="auto">
          <a:xfrm>
            <a:off x="0" y="2349504"/>
            <a:ext cx="9144000" cy="250825"/>
          </a:xfrm>
          <a:prstGeom prst="rect">
            <a:avLst/>
          </a:prstGeom>
          <a:pattFill prst="narHorz">
            <a:fgClr>
              <a:srgbClr val="FFFFFF">
                <a:alpha val="50000"/>
              </a:srgbClr>
            </a:fgClr>
            <a:bgClr>
              <a:srgbClr val="969696">
                <a:alpha val="50000"/>
              </a:srgbClr>
            </a:bgClr>
          </a:patt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sp>
        <p:nvSpPr>
          <p:cNvPr id="13" name="Rectangle 106" descr="어두운 상향 대각선"/>
          <p:cNvSpPr>
            <a:spLocks noChangeArrowheads="1"/>
          </p:cNvSpPr>
          <p:nvPr/>
        </p:nvSpPr>
        <p:spPr bwMode="auto">
          <a:xfrm>
            <a:off x="0" y="3716342"/>
            <a:ext cx="9144000" cy="504825"/>
          </a:xfrm>
          <a:prstGeom prst="rect">
            <a:avLst/>
          </a:prstGeom>
          <a:pattFill prst="dkUpDiag">
            <a:fgClr>
              <a:srgbClr val="000000">
                <a:alpha val="30000"/>
              </a:srgbClr>
            </a:fgClr>
            <a:bgClr>
              <a:srgbClr val="969696">
                <a:alpha val="30000"/>
              </a:srgbClr>
            </a:bgClr>
          </a:patt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grpSp>
        <p:nvGrpSpPr>
          <p:cNvPr id="14" name="Group 107"/>
          <p:cNvGrpSpPr/>
          <p:nvPr/>
        </p:nvGrpSpPr>
        <p:grpSpPr bwMode="auto">
          <a:xfrm>
            <a:off x="755652" y="1123950"/>
            <a:ext cx="2508250" cy="1657350"/>
            <a:chOff x="748" y="1657"/>
            <a:chExt cx="1580" cy="1044"/>
          </a:xfrm>
        </p:grpSpPr>
        <p:sp>
          <p:nvSpPr>
            <p:cNvPr id="15" name="AutoShape 108"/>
            <p:cNvSpPr>
              <a:spLocks noChangeArrowheads="1"/>
            </p:cNvSpPr>
            <p:nvPr/>
          </p:nvSpPr>
          <p:spPr bwMode="auto">
            <a:xfrm>
              <a:off x="1494" y="1657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6" name="AutoShape 109"/>
            <p:cNvSpPr>
              <a:spLocks noChangeArrowheads="1"/>
            </p:cNvSpPr>
            <p:nvPr/>
          </p:nvSpPr>
          <p:spPr bwMode="auto">
            <a:xfrm>
              <a:off x="1864" y="1871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7" name="AutoShape 110"/>
            <p:cNvSpPr>
              <a:spLocks noChangeArrowheads="1"/>
            </p:cNvSpPr>
            <p:nvPr/>
          </p:nvSpPr>
          <p:spPr bwMode="auto">
            <a:xfrm>
              <a:off x="1496" y="2085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8" name="AutoShape 111"/>
            <p:cNvSpPr>
              <a:spLocks noChangeArrowheads="1"/>
            </p:cNvSpPr>
            <p:nvPr/>
          </p:nvSpPr>
          <p:spPr bwMode="auto">
            <a:xfrm>
              <a:off x="1122" y="1873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9" name="AutoShape 112"/>
            <p:cNvSpPr>
              <a:spLocks noChangeArrowheads="1"/>
            </p:cNvSpPr>
            <p:nvPr/>
          </p:nvSpPr>
          <p:spPr bwMode="auto">
            <a:xfrm>
              <a:off x="748" y="1661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20" name="AutoShape 113"/>
            <p:cNvSpPr>
              <a:spLocks noChangeArrowheads="1"/>
            </p:cNvSpPr>
            <p:nvPr/>
          </p:nvSpPr>
          <p:spPr bwMode="auto">
            <a:xfrm>
              <a:off x="758" y="2091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21" name="AutoShape 114"/>
            <p:cNvSpPr>
              <a:spLocks noChangeArrowheads="1"/>
            </p:cNvSpPr>
            <p:nvPr/>
          </p:nvSpPr>
          <p:spPr bwMode="auto">
            <a:xfrm>
              <a:off x="1128" y="2305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22" name="AutoShape 115"/>
            <p:cNvSpPr>
              <a:spLocks noChangeArrowheads="1"/>
            </p:cNvSpPr>
            <p:nvPr/>
          </p:nvSpPr>
          <p:spPr bwMode="auto">
            <a:xfrm>
              <a:off x="1870" y="2297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grpSp>
        <p:nvGrpSpPr>
          <p:cNvPr id="23" name="Group 116"/>
          <p:cNvGrpSpPr/>
          <p:nvPr/>
        </p:nvGrpSpPr>
        <p:grpSpPr bwMode="auto">
          <a:xfrm>
            <a:off x="6875465" y="3500442"/>
            <a:ext cx="2268537" cy="504825"/>
            <a:chOff x="3833" y="2010"/>
            <a:chExt cx="1860" cy="422"/>
          </a:xfrm>
        </p:grpSpPr>
        <p:sp>
          <p:nvSpPr>
            <p:cNvPr id="24" name="AutoShape 117"/>
            <p:cNvSpPr>
              <a:spLocks noChangeArrowheads="1"/>
            </p:cNvSpPr>
            <p:nvPr/>
          </p:nvSpPr>
          <p:spPr bwMode="auto">
            <a:xfrm>
              <a:off x="3833" y="2017"/>
              <a:ext cx="288" cy="413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25" name="AutoShape 118"/>
            <p:cNvSpPr>
              <a:spLocks noChangeArrowheads="1"/>
            </p:cNvSpPr>
            <p:nvPr/>
          </p:nvSpPr>
          <p:spPr bwMode="auto">
            <a:xfrm>
              <a:off x="4095" y="2014"/>
              <a:ext cx="289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26" name="AutoShape 119"/>
            <p:cNvSpPr>
              <a:spLocks noChangeArrowheads="1"/>
            </p:cNvSpPr>
            <p:nvPr/>
          </p:nvSpPr>
          <p:spPr bwMode="auto">
            <a:xfrm>
              <a:off x="4358" y="2018"/>
              <a:ext cx="289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27" name="AutoShape 120"/>
            <p:cNvSpPr>
              <a:spLocks noChangeArrowheads="1"/>
            </p:cNvSpPr>
            <p:nvPr/>
          </p:nvSpPr>
          <p:spPr bwMode="auto">
            <a:xfrm>
              <a:off x="4619" y="2017"/>
              <a:ext cx="288" cy="413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28" name="AutoShape 121"/>
            <p:cNvSpPr>
              <a:spLocks noChangeArrowheads="1"/>
            </p:cNvSpPr>
            <p:nvPr/>
          </p:nvSpPr>
          <p:spPr bwMode="auto">
            <a:xfrm>
              <a:off x="4881" y="2014"/>
              <a:ext cx="288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29" name="AutoShape 122"/>
            <p:cNvSpPr>
              <a:spLocks noChangeArrowheads="1"/>
            </p:cNvSpPr>
            <p:nvPr/>
          </p:nvSpPr>
          <p:spPr bwMode="auto">
            <a:xfrm>
              <a:off x="5142" y="2013"/>
              <a:ext cx="289" cy="413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30" name="AutoShape 123"/>
            <p:cNvSpPr>
              <a:spLocks noChangeArrowheads="1"/>
            </p:cNvSpPr>
            <p:nvPr/>
          </p:nvSpPr>
          <p:spPr bwMode="auto">
            <a:xfrm>
              <a:off x="5405" y="2010"/>
              <a:ext cx="288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grpSp>
        <p:nvGrpSpPr>
          <p:cNvPr id="31" name="Group 124"/>
          <p:cNvGrpSpPr/>
          <p:nvPr/>
        </p:nvGrpSpPr>
        <p:grpSpPr bwMode="auto">
          <a:xfrm>
            <a:off x="250827" y="3575050"/>
            <a:ext cx="1441450" cy="285750"/>
            <a:chOff x="612" y="2353"/>
            <a:chExt cx="1361" cy="311"/>
          </a:xfrm>
        </p:grpSpPr>
        <p:sp>
          <p:nvSpPr>
            <p:cNvPr id="32" name="AutoShape 125"/>
            <p:cNvSpPr>
              <a:spLocks noChangeArrowheads="1"/>
            </p:cNvSpPr>
            <p:nvPr/>
          </p:nvSpPr>
          <p:spPr bwMode="auto">
            <a:xfrm>
              <a:off x="612" y="2362"/>
              <a:ext cx="211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33" name="AutoShape 126"/>
            <p:cNvSpPr>
              <a:spLocks noChangeArrowheads="1"/>
            </p:cNvSpPr>
            <p:nvPr/>
          </p:nvSpPr>
          <p:spPr bwMode="auto">
            <a:xfrm>
              <a:off x="804" y="2356"/>
              <a:ext cx="210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34" name="AutoShape 127"/>
            <p:cNvSpPr>
              <a:spLocks noChangeArrowheads="1"/>
            </p:cNvSpPr>
            <p:nvPr/>
          </p:nvSpPr>
          <p:spPr bwMode="auto">
            <a:xfrm>
              <a:off x="996" y="2358"/>
              <a:ext cx="210" cy="304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35" name="AutoShape 128"/>
            <p:cNvSpPr>
              <a:spLocks noChangeArrowheads="1"/>
            </p:cNvSpPr>
            <p:nvPr/>
          </p:nvSpPr>
          <p:spPr bwMode="auto">
            <a:xfrm>
              <a:off x="1188" y="2358"/>
              <a:ext cx="210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36" name="AutoShape 129"/>
            <p:cNvSpPr>
              <a:spLocks noChangeArrowheads="1"/>
            </p:cNvSpPr>
            <p:nvPr/>
          </p:nvSpPr>
          <p:spPr bwMode="auto">
            <a:xfrm>
              <a:off x="1379" y="2356"/>
              <a:ext cx="210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37" name="AutoShape 130"/>
            <p:cNvSpPr>
              <a:spLocks noChangeArrowheads="1"/>
            </p:cNvSpPr>
            <p:nvPr/>
          </p:nvSpPr>
          <p:spPr bwMode="auto">
            <a:xfrm>
              <a:off x="1571" y="2355"/>
              <a:ext cx="210" cy="304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38" name="AutoShape 131"/>
            <p:cNvSpPr>
              <a:spLocks noChangeArrowheads="1"/>
            </p:cNvSpPr>
            <p:nvPr/>
          </p:nvSpPr>
          <p:spPr bwMode="auto">
            <a:xfrm>
              <a:off x="1762" y="2353"/>
              <a:ext cx="211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pic>
        <p:nvPicPr>
          <p:cNvPr id="39" name="Picture 132" descr="방사형 패턴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525"/>
            <a:ext cx="65151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0" name="Group 133"/>
          <p:cNvGrpSpPr/>
          <p:nvPr/>
        </p:nvGrpSpPr>
        <p:grpSpPr bwMode="auto">
          <a:xfrm>
            <a:off x="-12700" y="2047879"/>
            <a:ext cx="9166225" cy="3000375"/>
            <a:chOff x="-14" y="1278"/>
            <a:chExt cx="5774" cy="1890"/>
          </a:xfrm>
        </p:grpSpPr>
        <p:sp>
          <p:nvSpPr>
            <p:cNvPr id="41" name="Line 134"/>
            <p:cNvSpPr>
              <a:spLocks noChangeShapeType="1"/>
            </p:cNvSpPr>
            <p:nvPr/>
          </p:nvSpPr>
          <p:spPr bwMode="auto">
            <a:xfrm>
              <a:off x="0" y="3168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42" name="Line 135"/>
            <p:cNvSpPr>
              <a:spLocks noChangeShapeType="1"/>
            </p:cNvSpPr>
            <p:nvPr/>
          </p:nvSpPr>
          <p:spPr bwMode="auto">
            <a:xfrm>
              <a:off x="-14" y="2659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43" name="Line 136"/>
            <p:cNvSpPr>
              <a:spLocks noChangeShapeType="1"/>
            </p:cNvSpPr>
            <p:nvPr/>
          </p:nvSpPr>
          <p:spPr bwMode="auto">
            <a:xfrm>
              <a:off x="-10" y="2341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44" name="Line 137"/>
            <p:cNvSpPr>
              <a:spLocks noChangeShapeType="1"/>
            </p:cNvSpPr>
            <p:nvPr/>
          </p:nvSpPr>
          <p:spPr bwMode="auto">
            <a:xfrm>
              <a:off x="-10" y="1278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sp>
        <p:nvSpPr>
          <p:cNvPr id="45" name="Line 138"/>
          <p:cNvSpPr>
            <a:spLocks noChangeShapeType="1"/>
          </p:cNvSpPr>
          <p:nvPr/>
        </p:nvSpPr>
        <p:spPr bwMode="auto">
          <a:xfrm>
            <a:off x="0" y="3254375"/>
            <a:ext cx="9144000" cy="0"/>
          </a:xfrm>
          <a:prstGeom prst="line">
            <a:avLst/>
          </a:prstGeom>
          <a:noFill/>
          <a:ln w="19050">
            <a:solidFill>
              <a:srgbClr val="FFFFFF">
                <a:alpha val="50000"/>
              </a:srgbClr>
            </a:solidFill>
            <a:prstDash val="sysDot"/>
            <a:rou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pic>
        <p:nvPicPr>
          <p:cNvPr id="46" name="Picture 139" descr="영문간지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2" y="1833563"/>
            <a:ext cx="2879725" cy="173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140" descr="영문간지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850" y="1628779"/>
            <a:ext cx="1835150" cy="173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95" descr="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4"/>
            <a:ext cx="9163050" cy="618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Rectangle 96"/>
          <p:cNvSpPr>
            <a:spLocks noChangeArrowheads="1"/>
          </p:cNvSpPr>
          <p:nvPr/>
        </p:nvSpPr>
        <p:spPr bwMode="auto">
          <a:xfrm>
            <a:off x="0" y="2565404"/>
            <a:ext cx="9144000" cy="4302125"/>
          </a:xfrm>
          <a:prstGeom prst="rect">
            <a:avLst/>
          </a:prstGeom>
          <a:gradFill rotWithShape="1">
            <a:gsLst>
              <a:gs pos="0">
                <a:srgbClr val="808080">
                  <a:gamma/>
                  <a:shade val="46275"/>
                  <a:invGamma/>
                  <a:alpha val="0"/>
                </a:srgbClr>
              </a:gs>
              <a:gs pos="100000">
                <a:srgbClr val="808080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grpSp>
        <p:nvGrpSpPr>
          <p:cNvPr id="50" name="Group 97"/>
          <p:cNvGrpSpPr/>
          <p:nvPr/>
        </p:nvGrpSpPr>
        <p:grpSpPr bwMode="auto">
          <a:xfrm>
            <a:off x="752475" y="0"/>
            <a:ext cx="7346950" cy="6880225"/>
            <a:chOff x="474" y="0"/>
            <a:chExt cx="4628" cy="4334"/>
          </a:xfrm>
        </p:grpSpPr>
        <p:sp>
          <p:nvSpPr>
            <p:cNvPr id="51" name="Line 98"/>
            <p:cNvSpPr>
              <a:spLocks noChangeShapeType="1"/>
            </p:cNvSpPr>
            <p:nvPr/>
          </p:nvSpPr>
          <p:spPr bwMode="auto">
            <a:xfrm>
              <a:off x="474" y="0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52" name="Line 99"/>
            <p:cNvSpPr>
              <a:spLocks noChangeShapeType="1"/>
            </p:cNvSpPr>
            <p:nvPr/>
          </p:nvSpPr>
          <p:spPr bwMode="auto">
            <a:xfrm>
              <a:off x="1066" y="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53" name="Line 100"/>
            <p:cNvSpPr>
              <a:spLocks noChangeShapeType="1"/>
            </p:cNvSpPr>
            <p:nvPr/>
          </p:nvSpPr>
          <p:spPr bwMode="auto">
            <a:xfrm>
              <a:off x="4094" y="8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54" name="Line 101"/>
            <p:cNvSpPr>
              <a:spLocks noChangeShapeType="1"/>
            </p:cNvSpPr>
            <p:nvPr/>
          </p:nvSpPr>
          <p:spPr bwMode="auto">
            <a:xfrm>
              <a:off x="4338" y="0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55" name="Line 102"/>
            <p:cNvSpPr>
              <a:spLocks noChangeShapeType="1"/>
            </p:cNvSpPr>
            <p:nvPr/>
          </p:nvSpPr>
          <p:spPr bwMode="auto">
            <a:xfrm>
              <a:off x="4546" y="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56" name="Line 103"/>
            <p:cNvSpPr>
              <a:spLocks noChangeShapeType="1"/>
            </p:cNvSpPr>
            <p:nvPr/>
          </p:nvSpPr>
          <p:spPr bwMode="auto">
            <a:xfrm>
              <a:off x="5102" y="1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sp>
        <p:nvSpPr>
          <p:cNvPr id="57" name="Rectangle 104"/>
          <p:cNvSpPr>
            <a:spLocks noChangeArrowheads="1"/>
          </p:cNvSpPr>
          <p:nvPr/>
        </p:nvSpPr>
        <p:spPr bwMode="auto">
          <a:xfrm>
            <a:off x="0" y="2600325"/>
            <a:ext cx="9144000" cy="1150938"/>
          </a:xfrm>
          <a:prstGeom prst="rect">
            <a:avLst/>
          </a:prstGeom>
          <a:solidFill>
            <a:srgbClr val="000000">
              <a:alpha val="50000"/>
            </a:srgbClr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sp>
        <p:nvSpPr>
          <p:cNvPr id="58" name="Rectangle 105" descr="좁은 수평선"/>
          <p:cNvSpPr>
            <a:spLocks noChangeArrowheads="1"/>
          </p:cNvSpPr>
          <p:nvPr/>
        </p:nvSpPr>
        <p:spPr bwMode="auto">
          <a:xfrm>
            <a:off x="0" y="2349504"/>
            <a:ext cx="9144000" cy="250825"/>
          </a:xfrm>
          <a:prstGeom prst="rect">
            <a:avLst/>
          </a:prstGeom>
          <a:pattFill prst="narHorz">
            <a:fgClr>
              <a:srgbClr val="FFFFFF">
                <a:alpha val="50000"/>
              </a:srgbClr>
            </a:fgClr>
            <a:bgClr>
              <a:srgbClr val="969696">
                <a:alpha val="50000"/>
              </a:srgbClr>
            </a:bgClr>
          </a:patt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sp>
        <p:nvSpPr>
          <p:cNvPr id="59" name="Rectangle 106" descr="어두운 상향 대각선"/>
          <p:cNvSpPr>
            <a:spLocks noChangeArrowheads="1"/>
          </p:cNvSpPr>
          <p:nvPr/>
        </p:nvSpPr>
        <p:spPr bwMode="auto">
          <a:xfrm>
            <a:off x="0" y="3716342"/>
            <a:ext cx="9144000" cy="504825"/>
          </a:xfrm>
          <a:prstGeom prst="rect">
            <a:avLst/>
          </a:prstGeom>
          <a:pattFill prst="dkUpDiag">
            <a:fgClr>
              <a:srgbClr val="000000">
                <a:alpha val="30000"/>
              </a:srgbClr>
            </a:fgClr>
            <a:bgClr>
              <a:srgbClr val="969696">
                <a:alpha val="30000"/>
              </a:srgbClr>
            </a:bgClr>
          </a:patt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grpSp>
        <p:nvGrpSpPr>
          <p:cNvPr id="60" name="Group 107"/>
          <p:cNvGrpSpPr/>
          <p:nvPr/>
        </p:nvGrpSpPr>
        <p:grpSpPr bwMode="auto">
          <a:xfrm>
            <a:off x="755652" y="1123950"/>
            <a:ext cx="2508250" cy="1657350"/>
            <a:chOff x="748" y="1657"/>
            <a:chExt cx="1580" cy="1044"/>
          </a:xfrm>
        </p:grpSpPr>
        <p:sp>
          <p:nvSpPr>
            <p:cNvPr id="61" name="AutoShape 108"/>
            <p:cNvSpPr>
              <a:spLocks noChangeArrowheads="1"/>
            </p:cNvSpPr>
            <p:nvPr/>
          </p:nvSpPr>
          <p:spPr bwMode="auto">
            <a:xfrm>
              <a:off x="1494" y="1657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62" name="AutoShape 109"/>
            <p:cNvSpPr>
              <a:spLocks noChangeArrowheads="1"/>
            </p:cNvSpPr>
            <p:nvPr/>
          </p:nvSpPr>
          <p:spPr bwMode="auto">
            <a:xfrm>
              <a:off x="1864" y="1871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63" name="AutoShape 110"/>
            <p:cNvSpPr>
              <a:spLocks noChangeArrowheads="1"/>
            </p:cNvSpPr>
            <p:nvPr/>
          </p:nvSpPr>
          <p:spPr bwMode="auto">
            <a:xfrm>
              <a:off x="1496" y="2085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64" name="AutoShape 111"/>
            <p:cNvSpPr>
              <a:spLocks noChangeArrowheads="1"/>
            </p:cNvSpPr>
            <p:nvPr/>
          </p:nvSpPr>
          <p:spPr bwMode="auto">
            <a:xfrm>
              <a:off x="1122" y="1873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65" name="AutoShape 112"/>
            <p:cNvSpPr>
              <a:spLocks noChangeArrowheads="1"/>
            </p:cNvSpPr>
            <p:nvPr/>
          </p:nvSpPr>
          <p:spPr bwMode="auto">
            <a:xfrm>
              <a:off x="748" y="1661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66" name="AutoShape 113"/>
            <p:cNvSpPr>
              <a:spLocks noChangeArrowheads="1"/>
            </p:cNvSpPr>
            <p:nvPr/>
          </p:nvSpPr>
          <p:spPr bwMode="auto">
            <a:xfrm>
              <a:off x="758" y="2091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67" name="AutoShape 114"/>
            <p:cNvSpPr>
              <a:spLocks noChangeArrowheads="1"/>
            </p:cNvSpPr>
            <p:nvPr/>
          </p:nvSpPr>
          <p:spPr bwMode="auto">
            <a:xfrm>
              <a:off x="1128" y="2305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68" name="AutoShape 115"/>
            <p:cNvSpPr>
              <a:spLocks noChangeArrowheads="1"/>
            </p:cNvSpPr>
            <p:nvPr/>
          </p:nvSpPr>
          <p:spPr bwMode="auto">
            <a:xfrm>
              <a:off x="1870" y="2297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grpSp>
        <p:nvGrpSpPr>
          <p:cNvPr id="69" name="Group 116"/>
          <p:cNvGrpSpPr/>
          <p:nvPr/>
        </p:nvGrpSpPr>
        <p:grpSpPr bwMode="auto">
          <a:xfrm>
            <a:off x="6875465" y="3500442"/>
            <a:ext cx="2268537" cy="504825"/>
            <a:chOff x="3833" y="2010"/>
            <a:chExt cx="1860" cy="422"/>
          </a:xfrm>
        </p:grpSpPr>
        <p:sp>
          <p:nvSpPr>
            <p:cNvPr id="70" name="AutoShape 117"/>
            <p:cNvSpPr>
              <a:spLocks noChangeArrowheads="1"/>
            </p:cNvSpPr>
            <p:nvPr/>
          </p:nvSpPr>
          <p:spPr bwMode="auto">
            <a:xfrm>
              <a:off x="3833" y="2017"/>
              <a:ext cx="288" cy="413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71" name="AutoShape 118"/>
            <p:cNvSpPr>
              <a:spLocks noChangeArrowheads="1"/>
            </p:cNvSpPr>
            <p:nvPr/>
          </p:nvSpPr>
          <p:spPr bwMode="auto">
            <a:xfrm>
              <a:off x="4095" y="2014"/>
              <a:ext cx="289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72" name="AutoShape 119"/>
            <p:cNvSpPr>
              <a:spLocks noChangeArrowheads="1"/>
            </p:cNvSpPr>
            <p:nvPr/>
          </p:nvSpPr>
          <p:spPr bwMode="auto">
            <a:xfrm>
              <a:off x="4358" y="2018"/>
              <a:ext cx="289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73" name="AutoShape 120"/>
            <p:cNvSpPr>
              <a:spLocks noChangeArrowheads="1"/>
            </p:cNvSpPr>
            <p:nvPr/>
          </p:nvSpPr>
          <p:spPr bwMode="auto">
            <a:xfrm>
              <a:off x="4619" y="2017"/>
              <a:ext cx="288" cy="413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74" name="AutoShape 121"/>
            <p:cNvSpPr>
              <a:spLocks noChangeArrowheads="1"/>
            </p:cNvSpPr>
            <p:nvPr/>
          </p:nvSpPr>
          <p:spPr bwMode="auto">
            <a:xfrm>
              <a:off x="4881" y="2014"/>
              <a:ext cx="288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75" name="AutoShape 122"/>
            <p:cNvSpPr>
              <a:spLocks noChangeArrowheads="1"/>
            </p:cNvSpPr>
            <p:nvPr/>
          </p:nvSpPr>
          <p:spPr bwMode="auto">
            <a:xfrm>
              <a:off x="5142" y="2013"/>
              <a:ext cx="289" cy="413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76" name="AutoShape 123"/>
            <p:cNvSpPr>
              <a:spLocks noChangeArrowheads="1"/>
            </p:cNvSpPr>
            <p:nvPr/>
          </p:nvSpPr>
          <p:spPr bwMode="auto">
            <a:xfrm>
              <a:off x="5405" y="2010"/>
              <a:ext cx="288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grpSp>
        <p:nvGrpSpPr>
          <p:cNvPr id="77" name="Group 124"/>
          <p:cNvGrpSpPr/>
          <p:nvPr/>
        </p:nvGrpSpPr>
        <p:grpSpPr bwMode="auto">
          <a:xfrm>
            <a:off x="250827" y="3575050"/>
            <a:ext cx="1441450" cy="285750"/>
            <a:chOff x="612" y="2353"/>
            <a:chExt cx="1361" cy="311"/>
          </a:xfrm>
        </p:grpSpPr>
        <p:sp>
          <p:nvSpPr>
            <p:cNvPr id="78" name="AutoShape 125"/>
            <p:cNvSpPr>
              <a:spLocks noChangeArrowheads="1"/>
            </p:cNvSpPr>
            <p:nvPr/>
          </p:nvSpPr>
          <p:spPr bwMode="auto">
            <a:xfrm>
              <a:off x="612" y="2362"/>
              <a:ext cx="211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79" name="AutoShape 126"/>
            <p:cNvSpPr>
              <a:spLocks noChangeArrowheads="1"/>
            </p:cNvSpPr>
            <p:nvPr/>
          </p:nvSpPr>
          <p:spPr bwMode="auto">
            <a:xfrm>
              <a:off x="804" y="2356"/>
              <a:ext cx="210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80" name="AutoShape 127"/>
            <p:cNvSpPr>
              <a:spLocks noChangeArrowheads="1"/>
            </p:cNvSpPr>
            <p:nvPr/>
          </p:nvSpPr>
          <p:spPr bwMode="auto">
            <a:xfrm>
              <a:off x="996" y="2358"/>
              <a:ext cx="210" cy="304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81" name="AutoShape 128"/>
            <p:cNvSpPr>
              <a:spLocks noChangeArrowheads="1"/>
            </p:cNvSpPr>
            <p:nvPr/>
          </p:nvSpPr>
          <p:spPr bwMode="auto">
            <a:xfrm>
              <a:off x="1188" y="2358"/>
              <a:ext cx="210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82" name="AutoShape 129"/>
            <p:cNvSpPr>
              <a:spLocks noChangeArrowheads="1"/>
            </p:cNvSpPr>
            <p:nvPr/>
          </p:nvSpPr>
          <p:spPr bwMode="auto">
            <a:xfrm>
              <a:off x="1379" y="2356"/>
              <a:ext cx="210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83" name="AutoShape 130"/>
            <p:cNvSpPr>
              <a:spLocks noChangeArrowheads="1"/>
            </p:cNvSpPr>
            <p:nvPr/>
          </p:nvSpPr>
          <p:spPr bwMode="auto">
            <a:xfrm>
              <a:off x="1571" y="2355"/>
              <a:ext cx="210" cy="304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84" name="AutoShape 131"/>
            <p:cNvSpPr>
              <a:spLocks noChangeArrowheads="1"/>
            </p:cNvSpPr>
            <p:nvPr/>
          </p:nvSpPr>
          <p:spPr bwMode="auto">
            <a:xfrm>
              <a:off x="1762" y="2353"/>
              <a:ext cx="211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pic>
        <p:nvPicPr>
          <p:cNvPr id="85" name="Picture 132" descr="방사형 패턴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525"/>
            <a:ext cx="65151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6" name="Group 133"/>
          <p:cNvGrpSpPr/>
          <p:nvPr/>
        </p:nvGrpSpPr>
        <p:grpSpPr bwMode="auto">
          <a:xfrm>
            <a:off x="-12700" y="2047879"/>
            <a:ext cx="9166225" cy="3000375"/>
            <a:chOff x="-14" y="1278"/>
            <a:chExt cx="5774" cy="1890"/>
          </a:xfrm>
        </p:grpSpPr>
        <p:sp>
          <p:nvSpPr>
            <p:cNvPr id="87" name="Line 134"/>
            <p:cNvSpPr>
              <a:spLocks noChangeShapeType="1"/>
            </p:cNvSpPr>
            <p:nvPr/>
          </p:nvSpPr>
          <p:spPr bwMode="auto">
            <a:xfrm>
              <a:off x="0" y="3168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88" name="Line 135"/>
            <p:cNvSpPr>
              <a:spLocks noChangeShapeType="1"/>
            </p:cNvSpPr>
            <p:nvPr/>
          </p:nvSpPr>
          <p:spPr bwMode="auto">
            <a:xfrm>
              <a:off x="-14" y="2659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89" name="Line 136"/>
            <p:cNvSpPr>
              <a:spLocks noChangeShapeType="1"/>
            </p:cNvSpPr>
            <p:nvPr/>
          </p:nvSpPr>
          <p:spPr bwMode="auto">
            <a:xfrm>
              <a:off x="-10" y="2341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90" name="Line 137"/>
            <p:cNvSpPr>
              <a:spLocks noChangeShapeType="1"/>
            </p:cNvSpPr>
            <p:nvPr/>
          </p:nvSpPr>
          <p:spPr bwMode="auto">
            <a:xfrm>
              <a:off x="-10" y="1278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sp>
        <p:nvSpPr>
          <p:cNvPr id="91" name="Line 138"/>
          <p:cNvSpPr>
            <a:spLocks noChangeShapeType="1"/>
          </p:cNvSpPr>
          <p:nvPr/>
        </p:nvSpPr>
        <p:spPr bwMode="auto">
          <a:xfrm>
            <a:off x="0" y="3254375"/>
            <a:ext cx="9144000" cy="0"/>
          </a:xfrm>
          <a:prstGeom prst="line">
            <a:avLst/>
          </a:prstGeom>
          <a:noFill/>
          <a:ln w="19050">
            <a:solidFill>
              <a:srgbClr val="FFFFFF">
                <a:alpha val="50000"/>
              </a:srgbClr>
            </a:solidFill>
            <a:prstDash val="sysDot"/>
            <a:rou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pic>
        <p:nvPicPr>
          <p:cNvPr id="92" name="Picture 139" descr="영문간지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2" y="1833563"/>
            <a:ext cx="2879725" cy="173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" name="Picture 140" descr="영문간지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850" y="1628779"/>
            <a:ext cx="1835150" cy="173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" name="Picture 95" descr="red">
            <a:extLst>
              <a:ext uri="{FF2B5EF4-FFF2-40B4-BE49-F238E27FC236}">
                <a16:creationId xmlns:a16="http://schemas.microsoft.com/office/drawing/2014/main" id="{01D88D99-8499-41A1-BA06-864A0FD194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4"/>
            <a:ext cx="9163050" cy="618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Rectangle 96">
            <a:extLst>
              <a:ext uri="{FF2B5EF4-FFF2-40B4-BE49-F238E27FC236}">
                <a16:creationId xmlns:a16="http://schemas.microsoft.com/office/drawing/2014/main" id="{994D9A6C-8D91-42D2-B3E1-46B2BE42F9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565404"/>
            <a:ext cx="9144000" cy="4302125"/>
          </a:xfrm>
          <a:prstGeom prst="rect">
            <a:avLst/>
          </a:prstGeom>
          <a:gradFill rotWithShape="1">
            <a:gsLst>
              <a:gs pos="0">
                <a:srgbClr val="808080">
                  <a:gamma/>
                  <a:shade val="46275"/>
                  <a:invGamma/>
                  <a:alpha val="0"/>
                </a:srgbClr>
              </a:gs>
              <a:gs pos="100000">
                <a:srgbClr val="808080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grpSp>
        <p:nvGrpSpPr>
          <p:cNvPr id="96" name="Group 97">
            <a:extLst>
              <a:ext uri="{FF2B5EF4-FFF2-40B4-BE49-F238E27FC236}">
                <a16:creationId xmlns:a16="http://schemas.microsoft.com/office/drawing/2014/main" id="{A788F5B6-563D-4F73-9E1A-44CD7C79D1A0}"/>
              </a:ext>
            </a:extLst>
          </p:cNvPr>
          <p:cNvGrpSpPr/>
          <p:nvPr userDrawn="1"/>
        </p:nvGrpSpPr>
        <p:grpSpPr bwMode="auto">
          <a:xfrm>
            <a:off x="752475" y="0"/>
            <a:ext cx="7346950" cy="6880225"/>
            <a:chOff x="474" y="0"/>
            <a:chExt cx="4628" cy="4334"/>
          </a:xfrm>
        </p:grpSpPr>
        <p:sp>
          <p:nvSpPr>
            <p:cNvPr id="97" name="Line 98">
              <a:extLst>
                <a:ext uri="{FF2B5EF4-FFF2-40B4-BE49-F238E27FC236}">
                  <a16:creationId xmlns:a16="http://schemas.microsoft.com/office/drawing/2014/main" id="{44F1C1B2-2F5D-4CA3-8E78-A32C42048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" y="0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C21A67AB-99B5-405D-82E4-9A63B39C7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99" name="Line 100">
              <a:extLst>
                <a:ext uri="{FF2B5EF4-FFF2-40B4-BE49-F238E27FC236}">
                  <a16:creationId xmlns:a16="http://schemas.microsoft.com/office/drawing/2014/main" id="{5A61D3AC-FB25-4E46-BEF9-B681DF7DD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4" y="8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00" name="Line 101">
              <a:extLst>
                <a:ext uri="{FF2B5EF4-FFF2-40B4-BE49-F238E27FC236}">
                  <a16:creationId xmlns:a16="http://schemas.microsoft.com/office/drawing/2014/main" id="{A2D77C4D-D536-4B97-802E-58FBEAF4D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8" y="0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01" name="Line 102">
              <a:extLst>
                <a:ext uri="{FF2B5EF4-FFF2-40B4-BE49-F238E27FC236}">
                  <a16:creationId xmlns:a16="http://schemas.microsoft.com/office/drawing/2014/main" id="{D803727B-7D7B-4105-8582-A3DABBC8B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6" y="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B7515FE1-B3DB-4AC4-9616-52C6BD44A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2" y="1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sp>
        <p:nvSpPr>
          <p:cNvPr id="103" name="Rectangle 104">
            <a:extLst>
              <a:ext uri="{FF2B5EF4-FFF2-40B4-BE49-F238E27FC236}">
                <a16:creationId xmlns:a16="http://schemas.microsoft.com/office/drawing/2014/main" id="{4B68C49A-20AA-4DDF-8260-560E9A2754C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600325"/>
            <a:ext cx="9144000" cy="1150938"/>
          </a:xfrm>
          <a:prstGeom prst="rect">
            <a:avLst/>
          </a:prstGeom>
          <a:solidFill>
            <a:srgbClr val="000000">
              <a:alpha val="50000"/>
            </a:srgbClr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sp>
        <p:nvSpPr>
          <p:cNvPr id="104" name="Rectangle 105" descr="좁은 수평선">
            <a:extLst>
              <a:ext uri="{FF2B5EF4-FFF2-40B4-BE49-F238E27FC236}">
                <a16:creationId xmlns:a16="http://schemas.microsoft.com/office/drawing/2014/main" id="{5E58D841-7371-43BA-B16D-4D2F77A6771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349504"/>
            <a:ext cx="9144000" cy="250825"/>
          </a:xfrm>
          <a:prstGeom prst="rect">
            <a:avLst/>
          </a:prstGeom>
          <a:pattFill prst="narHorz">
            <a:fgClr>
              <a:srgbClr val="FFFFFF">
                <a:alpha val="50000"/>
              </a:srgbClr>
            </a:fgClr>
            <a:bgClr>
              <a:srgbClr val="969696">
                <a:alpha val="50000"/>
              </a:srgbClr>
            </a:bgClr>
          </a:patt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sp>
        <p:nvSpPr>
          <p:cNvPr id="105" name="Rectangle 106" descr="어두운 상향 대각선">
            <a:extLst>
              <a:ext uri="{FF2B5EF4-FFF2-40B4-BE49-F238E27FC236}">
                <a16:creationId xmlns:a16="http://schemas.microsoft.com/office/drawing/2014/main" id="{724CAC50-518C-4F63-A890-EFF7E8DF09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716342"/>
            <a:ext cx="9144000" cy="504825"/>
          </a:xfrm>
          <a:prstGeom prst="rect">
            <a:avLst/>
          </a:prstGeom>
          <a:pattFill prst="dkUpDiag">
            <a:fgClr>
              <a:srgbClr val="000000">
                <a:alpha val="30000"/>
              </a:srgbClr>
            </a:fgClr>
            <a:bgClr>
              <a:srgbClr val="969696">
                <a:alpha val="30000"/>
              </a:srgbClr>
            </a:bgClr>
          </a:patt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grpSp>
        <p:nvGrpSpPr>
          <p:cNvPr id="106" name="Group 107">
            <a:extLst>
              <a:ext uri="{FF2B5EF4-FFF2-40B4-BE49-F238E27FC236}">
                <a16:creationId xmlns:a16="http://schemas.microsoft.com/office/drawing/2014/main" id="{E70FD092-964E-402F-9510-D447F1B09A6F}"/>
              </a:ext>
            </a:extLst>
          </p:cNvPr>
          <p:cNvGrpSpPr/>
          <p:nvPr userDrawn="1"/>
        </p:nvGrpSpPr>
        <p:grpSpPr bwMode="auto">
          <a:xfrm>
            <a:off x="755652" y="1123950"/>
            <a:ext cx="2508250" cy="1657350"/>
            <a:chOff x="748" y="1657"/>
            <a:chExt cx="1580" cy="1044"/>
          </a:xfrm>
        </p:grpSpPr>
        <p:sp>
          <p:nvSpPr>
            <p:cNvPr id="107" name="AutoShape 108">
              <a:extLst>
                <a:ext uri="{FF2B5EF4-FFF2-40B4-BE49-F238E27FC236}">
                  <a16:creationId xmlns:a16="http://schemas.microsoft.com/office/drawing/2014/main" id="{7036E958-9E65-4E48-A5C0-547B2CBC2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4" y="1657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08" name="AutoShape 109">
              <a:extLst>
                <a:ext uri="{FF2B5EF4-FFF2-40B4-BE49-F238E27FC236}">
                  <a16:creationId xmlns:a16="http://schemas.microsoft.com/office/drawing/2014/main" id="{643099CB-9331-4CDC-B0BA-A6E75B2DD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" y="1871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09" name="AutoShape 110">
              <a:extLst>
                <a:ext uri="{FF2B5EF4-FFF2-40B4-BE49-F238E27FC236}">
                  <a16:creationId xmlns:a16="http://schemas.microsoft.com/office/drawing/2014/main" id="{0E5ABF07-DE64-4065-9BAE-AA32ACAF5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" y="2085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10" name="AutoShape 111">
              <a:extLst>
                <a:ext uri="{FF2B5EF4-FFF2-40B4-BE49-F238E27FC236}">
                  <a16:creationId xmlns:a16="http://schemas.microsoft.com/office/drawing/2014/main" id="{A09120CA-20C4-4596-9C3C-3395566C4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" y="1873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11" name="AutoShape 112">
              <a:extLst>
                <a:ext uri="{FF2B5EF4-FFF2-40B4-BE49-F238E27FC236}">
                  <a16:creationId xmlns:a16="http://schemas.microsoft.com/office/drawing/2014/main" id="{616F8BFC-0C95-4D33-9786-4A8F658D1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661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12" name="AutoShape 113">
              <a:extLst>
                <a:ext uri="{FF2B5EF4-FFF2-40B4-BE49-F238E27FC236}">
                  <a16:creationId xmlns:a16="http://schemas.microsoft.com/office/drawing/2014/main" id="{2C17CA0D-CEB5-4F00-B4E3-100FAB8F3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" y="2091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13" name="AutoShape 114">
              <a:extLst>
                <a:ext uri="{FF2B5EF4-FFF2-40B4-BE49-F238E27FC236}">
                  <a16:creationId xmlns:a16="http://schemas.microsoft.com/office/drawing/2014/main" id="{46F1BD5E-2C49-4868-8A2B-FBA06DAF0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" y="2305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14" name="AutoShape 115">
              <a:extLst>
                <a:ext uri="{FF2B5EF4-FFF2-40B4-BE49-F238E27FC236}">
                  <a16:creationId xmlns:a16="http://schemas.microsoft.com/office/drawing/2014/main" id="{270C7601-C4C3-4C0A-8425-846374D10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2297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grpSp>
        <p:nvGrpSpPr>
          <p:cNvPr id="115" name="Group 116">
            <a:extLst>
              <a:ext uri="{FF2B5EF4-FFF2-40B4-BE49-F238E27FC236}">
                <a16:creationId xmlns:a16="http://schemas.microsoft.com/office/drawing/2014/main" id="{CEF76061-99B2-4148-A67F-ED55F418D3DA}"/>
              </a:ext>
            </a:extLst>
          </p:cNvPr>
          <p:cNvGrpSpPr/>
          <p:nvPr userDrawn="1"/>
        </p:nvGrpSpPr>
        <p:grpSpPr bwMode="auto">
          <a:xfrm>
            <a:off x="6875465" y="3500442"/>
            <a:ext cx="2268537" cy="504825"/>
            <a:chOff x="3833" y="2010"/>
            <a:chExt cx="1860" cy="422"/>
          </a:xfrm>
        </p:grpSpPr>
        <p:sp>
          <p:nvSpPr>
            <p:cNvPr id="116" name="AutoShape 117">
              <a:extLst>
                <a:ext uri="{FF2B5EF4-FFF2-40B4-BE49-F238E27FC236}">
                  <a16:creationId xmlns:a16="http://schemas.microsoft.com/office/drawing/2014/main" id="{F41F3042-534C-4169-84AB-E85122B7A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017"/>
              <a:ext cx="288" cy="413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17" name="AutoShape 118">
              <a:extLst>
                <a:ext uri="{FF2B5EF4-FFF2-40B4-BE49-F238E27FC236}">
                  <a16:creationId xmlns:a16="http://schemas.microsoft.com/office/drawing/2014/main" id="{9417276C-1344-480A-9F5E-9515FB919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" y="2014"/>
              <a:ext cx="289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18" name="AutoShape 119">
              <a:extLst>
                <a:ext uri="{FF2B5EF4-FFF2-40B4-BE49-F238E27FC236}">
                  <a16:creationId xmlns:a16="http://schemas.microsoft.com/office/drawing/2014/main" id="{E80E3DE7-C648-46AF-ADAF-761152CDD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8" y="2018"/>
              <a:ext cx="289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19" name="AutoShape 120">
              <a:extLst>
                <a:ext uri="{FF2B5EF4-FFF2-40B4-BE49-F238E27FC236}">
                  <a16:creationId xmlns:a16="http://schemas.microsoft.com/office/drawing/2014/main" id="{F1D16500-F2C7-4309-8326-CAFB1FA64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" y="2017"/>
              <a:ext cx="288" cy="413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20" name="AutoShape 121">
              <a:extLst>
                <a:ext uri="{FF2B5EF4-FFF2-40B4-BE49-F238E27FC236}">
                  <a16:creationId xmlns:a16="http://schemas.microsoft.com/office/drawing/2014/main" id="{726480E8-60C1-467E-BB82-1B193D3BD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1" y="2014"/>
              <a:ext cx="288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21" name="AutoShape 122">
              <a:extLst>
                <a:ext uri="{FF2B5EF4-FFF2-40B4-BE49-F238E27FC236}">
                  <a16:creationId xmlns:a16="http://schemas.microsoft.com/office/drawing/2014/main" id="{26D86308-27D2-46E7-954C-3A493F17C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2" y="2013"/>
              <a:ext cx="289" cy="413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22" name="AutoShape 123">
              <a:extLst>
                <a:ext uri="{FF2B5EF4-FFF2-40B4-BE49-F238E27FC236}">
                  <a16:creationId xmlns:a16="http://schemas.microsoft.com/office/drawing/2014/main" id="{3376FF15-F471-4687-9BAE-8A526B362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5" y="2010"/>
              <a:ext cx="288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grpSp>
        <p:nvGrpSpPr>
          <p:cNvPr id="123" name="Group 124">
            <a:extLst>
              <a:ext uri="{FF2B5EF4-FFF2-40B4-BE49-F238E27FC236}">
                <a16:creationId xmlns:a16="http://schemas.microsoft.com/office/drawing/2014/main" id="{D73DA0AA-332E-4E80-BBC8-A44A1FF10732}"/>
              </a:ext>
            </a:extLst>
          </p:cNvPr>
          <p:cNvGrpSpPr/>
          <p:nvPr userDrawn="1"/>
        </p:nvGrpSpPr>
        <p:grpSpPr bwMode="auto">
          <a:xfrm>
            <a:off x="250827" y="3575050"/>
            <a:ext cx="1441450" cy="285750"/>
            <a:chOff x="612" y="2353"/>
            <a:chExt cx="1361" cy="311"/>
          </a:xfrm>
        </p:grpSpPr>
        <p:sp>
          <p:nvSpPr>
            <p:cNvPr id="124" name="AutoShape 125">
              <a:extLst>
                <a:ext uri="{FF2B5EF4-FFF2-40B4-BE49-F238E27FC236}">
                  <a16:creationId xmlns:a16="http://schemas.microsoft.com/office/drawing/2014/main" id="{66392D35-3C07-4948-A60D-BA090241E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362"/>
              <a:ext cx="211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25" name="AutoShape 126">
              <a:extLst>
                <a:ext uri="{FF2B5EF4-FFF2-40B4-BE49-F238E27FC236}">
                  <a16:creationId xmlns:a16="http://schemas.microsoft.com/office/drawing/2014/main" id="{499D2912-EA83-4061-A6BE-1F3D29FD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356"/>
              <a:ext cx="210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26" name="AutoShape 127">
              <a:extLst>
                <a:ext uri="{FF2B5EF4-FFF2-40B4-BE49-F238E27FC236}">
                  <a16:creationId xmlns:a16="http://schemas.microsoft.com/office/drawing/2014/main" id="{805157D0-37D4-45F8-BE9E-CCAEDDE03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" y="2358"/>
              <a:ext cx="210" cy="304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27" name="AutoShape 128">
              <a:extLst>
                <a:ext uri="{FF2B5EF4-FFF2-40B4-BE49-F238E27FC236}">
                  <a16:creationId xmlns:a16="http://schemas.microsoft.com/office/drawing/2014/main" id="{D7782260-EC10-442E-878C-5395F1A3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" y="2358"/>
              <a:ext cx="210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28" name="AutoShape 129">
              <a:extLst>
                <a:ext uri="{FF2B5EF4-FFF2-40B4-BE49-F238E27FC236}">
                  <a16:creationId xmlns:a16="http://schemas.microsoft.com/office/drawing/2014/main" id="{377BA8BA-0B1D-47D0-A30B-3C19B1614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" y="2356"/>
              <a:ext cx="210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29" name="AutoShape 130">
              <a:extLst>
                <a:ext uri="{FF2B5EF4-FFF2-40B4-BE49-F238E27FC236}">
                  <a16:creationId xmlns:a16="http://schemas.microsoft.com/office/drawing/2014/main" id="{52508909-1E09-4D8F-93EF-D94EBA7C7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" y="2355"/>
              <a:ext cx="210" cy="304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30" name="AutoShape 131">
              <a:extLst>
                <a:ext uri="{FF2B5EF4-FFF2-40B4-BE49-F238E27FC236}">
                  <a16:creationId xmlns:a16="http://schemas.microsoft.com/office/drawing/2014/main" id="{3A3CCA32-F84F-45C0-9135-CD5E9B277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" y="2353"/>
              <a:ext cx="211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pic>
        <p:nvPicPr>
          <p:cNvPr id="131" name="Picture 132" descr="방사형 패턴">
            <a:extLst>
              <a:ext uri="{FF2B5EF4-FFF2-40B4-BE49-F238E27FC236}">
                <a16:creationId xmlns:a16="http://schemas.microsoft.com/office/drawing/2014/main" id="{DBD942FA-7C7A-48C3-8056-3DDA5DE36E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525"/>
            <a:ext cx="65151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2" name="Group 133">
            <a:extLst>
              <a:ext uri="{FF2B5EF4-FFF2-40B4-BE49-F238E27FC236}">
                <a16:creationId xmlns:a16="http://schemas.microsoft.com/office/drawing/2014/main" id="{9E9022DA-A04F-493A-A3C7-B9BF901EBD70}"/>
              </a:ext>
            </a:extLst>
          </p:cNvPr>
          <p:cNvGrpSpPr/>
          <p:nvPr userDrawn="1"/>
        </p:nvGrpSpPr>
        <p:grpSpPr bwMode="auto">
          <a:xfrm>
            <a:off x="-12700" y="2047879"/>
            <a:ext cx="9166225" cy="3000375"/>
            <a:chOff x="-14" y="1278"/>
            <a:chExt cx="5774" cy="1890"/>
          </a:xfrm>
        </p:grpSpPr>
        <p:sp>
          <p:nvSpPr>
            <p:cNvPr id="133" name="Line 134">
              <a:extLst>
                <a:ext uri="{FF2B5EF4-FFF2-40B4-BE49-F238E27FC236}">
                  <a16:creationId xmlns:a16="http://schemas.microsoft.com/office/drawing/2014/main" id="{7081EBFD-BFCA-47A9-B4C2-A97AE6DA6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168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34" name="Line 135">
              <a:extLst>
                <a:ext uri="{FF2B5EF4-FFF2-40B4-BE49-F238E27FC236}">
                  <a16:creationId xmlns:a16="http://schemas.microsoft.com/office/drawing/2014/main" id="{347D871C-068E-4AD8-8C55-C15B4E725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4" y="2659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35" name="Line 136">
              <a:extLst>
                <a:ext uri="{FF2B5EF4-FFF2-40B4-BE49-F238E27FC236}">
                  <a16:creationId xmlns:a16="http://schemas.microsoft.com/office/drawing/2014/main" id="{0C01C409-E2A1-48FF-9268-4257C7FA38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" y="2341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36" name="Line 137">
              <a:extLst>
                <a:ext uri="{FF2B5EF4-FFF2-40B4-BE49-F238E27FC236}">
                  <a16:creationId xmlns:a16="http://schemas.microsoft.com/office/drawing/2014/main" id="{6F98AB1F-CD44-4BB8-BCDB-1815F8283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" y="1278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sp>
        <p:nvSpPr>
          <p:cNvPr id="137" name="Line 138">
            <a:extLst>
              <a:ext uri="{FF2B5EF4-FFF2-40B4-BE49-F238E27FC236}">
                <a16:creationId xmlns:a16="http://schemas.microsoft.com/office/drawing/2014/main" id="{3639BB8D-60B7-4FEA-A71C-7919A44649F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3254375"/>
            <a:ext cx="9144000" cy="0"/>
          </a:xfrm>
          <a:prstGeom prst="line">
            <a:avLst/>
          </a:prstGeom>
          <a:noFill/>
          <a:ln w="19050">
            <a:solidFill>
              <a:srgbClr val="FFFFFF">
                <a:alpha val="50000"/>
              </a:srgbClr>
            </a:solidFill>
            <a:prstDash val="sysDot"/>
            <a:rou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pic>
        <p:nvPicPr>
          <p:cNvPr id="138" name="Picture 139" descr="영문간지">
            <a:extLst>
              <a:ext uri="{FF2B5EF4-FFF2-40B4-BE49-F238E27FC236}">
                <a16:creationId xmlns:a16="http://schemas.microsoft.com/office/drawing/2014/main" id="{1173E26A-C7E3-4A15-B344-CC9A377887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2" y="1833563"/>
            <a:ext cx="2879725" cy="173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9" name="Picture 140" descr="영문간지">
            <a:extLst>
              <a:ext uri="{FF2B5EF4-FFF2-40B4-BE49-F238E27FC236}">
                <a16:creationId xmlns:a16="http://schemas.microsoft.com/office/drawing/2014/main" id="{AE7A0F6E-AE05-4212-B9E3-993AD167A9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850" y="1628779"/>
            <a:ext cx="1835150" cy="173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8682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D4078-DA55-4175-97C8-7B129E655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ADFDF7-B4EE-480C-8FD7-4965C4DD8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3556B8-ABD7-49A1-A527-73252BE6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C7E34-E04C-496E-BD42-330D52E10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BE4C61-6EBB-4D70-9FE2-0FE42223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27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A41A8-248D-4D01-BC1D-6F9A1883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F984E-2872-447F-903C-A1B1E21F1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C7BBCF-C5FA-4CEB-B95B-2D720CD5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41CA7-AF32-438B-B7D4-A812DE8C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FB118-3C19-475D-BF2F-6977B66A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647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8"/>
            <a:ext cx="8229600" cy="464137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  <a:lvl2pPr>
              <a:defRPr>
                <a:latin typeface="+mn-lt"/>
                <a:ea typeface="+mn-ea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" y="724298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262313" y="218226"/>
            <a:ext cx="8869536" cy="50885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1650" b="1" spc="-113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SzPct val="110000"/>
            </a:pPr>
            <a:endParaRPr lang="ko-KR" altLang="en-US" sz="750" dirty="0">
              <a:solidFill>
                <a:prstClr val="white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6645084"/>
            <a:ext cx="12939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err="1">
                <a:solidFill>
                  <a:prstClr val="white"/>
                </a:solidFill>
              </a:rPr>
              <a:t>Kyungpook</a:t>
            </a:r>
            <a:r>
              <a:rPr lang="en-US" altLang="ko-KR" sz="600" dirty="0">
                <a:solidFill>
                  <a:prstClr val="white"/>
                </a:solidFill>
              </a:rPr>
              <a:t> National University.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77042" y="6647866"/>
            <a:ext cx="162256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Copyright © PSSENL All Rights Reserved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05199" y="6645084"/>
            <a:ext cx="2133600" cy="212916"/>
          </a:xfrm>
        </p:spPr>
        <p:txBody>
          <a:bodyPr/>
          <a:lstStyle>
            <a:lvl1pPr algn="ctr">
              <a:defRPr sz="600">
                <a:solidFill>
                  <a:schemeClr val="bg1"/>
                </a:solidFill>
              </a:defRPr>
            </a:lvl1pPr>
          </a:lstStyle>
          <a:p>
            <a:fld id="{3BC07297-717A-4F26-87F5-72EAB1066A87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767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51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D58B64-929E-48E2-AA8A-F147BF61941A}"/>
              </a:ext>
            </a:extLst>
          </p:cNvPr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955777-B69E-4EB5-8713-599D69C49774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5A0F9D-4045-4127-8A10-0F49194E9FD8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7FB6BF-E501-46AF-95B7-1D717C98053D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D55C845F-2B76-4A58-B0ED-4B61003D0D7D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703527-86FA-4C14-B0C3-63D7F4554BA8}"/>
              </a:ext>
            </a:extLst>
          </p:cNvPr>
          <p:cNvSpPr/>
          <p:nvPr/>
        </p:nvSpPr>
        <p:spPr>
          <a:xfrm>
            <a:off x="3" y="724300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0FFC0310-B216-42C9-B9A0-E4D69B22DC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790"/>
            <a:ext cx="7564438" cy="5095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3201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E4236C-6116-4989-9557-5D734D9904D0}"/>
              </a:ext>
            </a:extLst>
          </p:cNvPr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ADA7A9-C5A9-41FD-A4D9-61817974D0BB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4F230C-7BDA-471C-B84D-C8C155FD1D57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3DF89B-88D0-49D6-BAAF-2C4C08167CDD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EDC0BB11-8DDC-4768-81C2-68ACBAF4E564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28F565-495E-4E95-9E96-33B8893A469C}"/>
              </a:ext>
            </a:extLst>
          </p:cNvPr>
          <p:cNvSpPr/>
          <p:nvPr/>
        </p:nvSpPr>
        <p:spPr>
          <a:xfrm>
            <a:off x="3" y="724300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03F922AE-9053-4367-B10F-1C71DB6C3B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790"/>
            <a:ext cx="7564438" cy="5095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0886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AE9E13-1273-43C2-8A1A-8D9DA19431A3}"/>
              </a:ext>
            </a:extLst>
          </p:cNvPr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DCAA26-E1EB-4C6A-8CBE-602F92162ADD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FF4DAB-247A-4A57-97B5-B09114A9B624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58EE3C-CA9B-49A9-A842-BB51D607DEE3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7B4C3034-9B63-4A1F-AF34-921E31D5B84C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322402-CD4F-479F-81A2-577B147FA024}"/>
              </a:ext>
            </a:extLst>
          </p:cNvPr>
          <p:cNvSpPr/>
          <p:nvPr/>
        </p:nvSpPr>
        <p:spPr>
          <a:xfrm>
            <a:off x="3" y="724300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DC9CD073-A436-4BCC-97F0-FB8A1B3368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790"/>
            <a:ext cx="7564438" cy="5095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7844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77F97E-3D7A-480B-B0CD-7C33BAF5AAA3}"/>
              </a:ext>
            </a:extLst>
          </p:cNvPr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1FE917-87CD-46BB-B6C8-421D80183F40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10187-B511-426B-838D-89A040EC62B6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09C5B4-3D03-44CA-B6E2-A24F3D1F46FF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D1B4EBA6-1EDE-45AF-B2F4-672541E05C51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29C5EE-8136-44E9-8967-A9CC41325DAD}"/>
              </a:ext>
            </a:extLst>
          </p:cNvPr>
          <p:cNvSpPr/>
          <p:nvPr/>
        </p:nvSpPr>
        <p:spPr>
          <a:xfrm>
            <a:off x="3" y="724300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6A83AAB4-A1A9-4CDD-8996-721CBA0098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790"/>
            <a:ext cx="7564438" cy="5095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7465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3FFB7F-B138-4EAC-8E27-D0B434C0B7F6}"/>
              </a:ext>
            </a:extLst>
          </p:cNvPr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5A98C1-6032-452F-9B88-9E4825D16097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7102F-E788-4899-BCB0-C30D05DECB08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FD8ADB-6005-48DE-86DB-A17FA728A867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9B8CA3BC-CD7A-43F5-BFAF-9517C6E024E0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0A05BE-AD3E-45A3-AA71-71D6755845BE}"/>
              </a:ext>
            </a:extLst>
          </p:cNvPr>
          <p:cNvSpPr/>
          <p:nvPr/>
        </p:nvSpPr>
        <p:spPr>
          <a:xfrm>
            <a:off x="3" y="724300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618F90C6-4AC2-4385-A13B-1E0765D4D7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78228"/>
            <a:ext cx="7564438" cy="336149"/>
          </a:xfrm>
        </p:spPr>
        <p:txBody>
          <a:bodyPr>
            <a:noAutofit/>
          </a:bodyPr>
          <a:lstStyle>
            <a:lvl1pPr marL="0" indent="0">
              <a:buNone/>
              <a:defRPr sz="1900" b="1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0190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FED473-C6D2-4B00-BBAB-DAAEAA58195E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72C913-80C6-4408-AD28-1F8275A9D558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7D989E-2010-4385-B4C5-518BA6C8210D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FB8EAE-7DA5-48B1-92C3-44CA110F5882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E2F58D14-B8D9-441C-8EA1-CBB1EB90E30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0245" y="2328867"/>
            <a:ext cx="7783513" cy="35718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1800"/>
              <a:t>마스터 제목 스타일 편집</a:t>
            </a:r>
            <a:endParaRPr lang="ko-KR" altLang="en-US" sz="1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37875F-0895-4B34-8CE1-7C4B0B2E83BC}"/>
              </a:ext>
            </a:extLst>
          </p:cNvPr>
          <p:cNvSpPr/>
          <p:nvPr/>
        </p:nvSpPr>
        <p:spPr>
          <a:xfrm>
            <a:off x="4412456" y="3100388"/>
            <a:ext cx="319089" cy="6667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DE6813-D9CD-4206-87EB-4F19DF2E2F94}"/>
              </a:ext>
            </a:extLst>
          </p:cNvPr>
          <p:cNvSpPr txBox="1"/>
          <p:nvPr/>
        </p:nvSpPr>
        <p:spPr>
          <a:xfrm>
            <a:off x="3310287" y="3581404"/>
            <a:ext cx="2523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latin typeface="a견고딕" panose="02020600000000000000" pitchFamily="18" charset="-127"/>
                <a:ea typeface="a견고딕" panose="02020600000000000000" pitchFamily="18" charset="-127"/>
              </a:rPr>
              <a:t>PSSENL</a:t>
            </a:r>
          </a:p>
          <a:p>
            <a:pPr algn="ctr"/>
            <a:r>
              <a:rPr lang="en-US" altLang="ko-KR" sz="900" dirty="0">
                <a:latin typeface="a견고딕" panose="02020600000000000000" pitchFamily="18" charset="-127"/>
                <a:ea typeface="a견고딕" panose="02020600000000000000" pitchFamily="18" charset="-127"/>
              </a:rPr>
              <a:t>Power System &amp; Smart Energy Network Lab.</a:t>
            </a:r>
          </a:p>
        </p:txBody>
      </p:sp>
    </p:spTree>
    <p:extLst>
      <p:ext uri="{BB962C8B-B14F-4D97-AF65-F5344CB8AC3E}">
        <p14:creationId xmlns:p14="http://schemas.microsoft.com/office/powerpoint/2010/main" val="69191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FED473-C6D2-4B00-BBAB-DAAEAA58195E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72C913-80C6-4408-AD28-1F8275A9D558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7D989E-2010-4385-B4C5-518BA6C8210D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FB8EAE-7DA5-48B1-92C3-44CA110F5882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</p:spTree>
    <p:extLst>
      <p:ext uri="{BB962C8B-B14F-4D97-AF65-F5344CB8AC3E}">
        <p14:creationId xmlns:p14="http://schemas.microsoft.com/office/powerpoint/2010/main" val="364036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7FDF36-9F70-42B2-8557-859D107BFA8C}"/>
              </a:ext>
            </a:extLst>
          </p:cNvPr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80F272-988F-4D8C-95F1-37B5C10CA95E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2C95E-1B5C-40E8-BCB6-FAA640940C93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32684C-A72C-40C3-9369-243AB681FA29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8D15CB55-3E6A-486C-B3D9-B3F00F58E52D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1E2D59-8CFE-4667-8954-E9665B6E7E82}"/>
              </a:ext>
            </a:extLst>
          </p:cNvPr>
          <p:cNvSpPr/>
          <p:nvPr/>
        </p:nvSpPr>
        <p:spPr>
          <a:xfrm>
            <a:off x="3" y="724300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6BB067EE-216D-40F8-82C7-185E4BB5C5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790"/>
            <a:ext cx="7564438" cy="5095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6113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95324-C598-42E4-B7B2-EC895F2D680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23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7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6" r:id="rId14"/>
    <p:sldLayoutId id="2147483677" r:id="rId15"/>
    <p:sldLayoutId id="2147483679" r:id="rId16"/>
    <p:sldLayoutId id="2147483680" r:id="rId1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t-com.co.kr/online/ppt_gallery_1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8.png"/><Relationship Id="rId5" Type="http://schemas.openxmlformats.org/officeDocument/2006/relationships/image" Target="../media/image281.png"/><Relationship Id="rId4" Type="http://schemas.openxmlformats.org/officeDocument/2006/relationships/image" Target="../media/image27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3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55">
            <a:hlinkClick r:id="rId3"/>
          </p:cNvPr>
          <p:cNvSpPr txBox="1">
            <a:spLocks noChangeArrowheads="1"/>
          </p:cNvSpPr>
          <p:nvPr/>
        </p:nvSpPr>
        <p:spPr bwMode="auto">
          <a:xfrm>
            <a:off x="3737909" y="5765009"/>
            <a:ext cx="1744388" cy="1731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525" b="1" dirty="0">
                <a:solidFill>
                  <a:srgbClr val="FFFFFF"/>
                </a:solidFill>
                <a:latin typeface="Arial" panose="020B0604020202020204" pitchFamily="34" charset="0"/>
                <a:ea typeface="돋움체" panose="020B0609000101010101" pitchFamily="49" charset="-127"/>
              </a:rPr>
              <a:t>Copyright </a:t>
            </a:r>
            <a:r>
              <a:rPr kumimoji="1" lang="en-US" altLang="ko-KR" sz="525" b="1" dirty="0">
                <a:solidFill>
                  <a:srgbClr val="FFFFFF"/>
                </a:solidFill>
                <a:latin typeface="Times New Roman" panose="02020603050405020304" pitchFamily="18" charset="0"/>
                <a:ea typeface="돋움체" panose="020B0609000101010101" pitchFamily="49" charset="-127"/>
              </a:rPr>
              <a:t>©</a:t>
            </a:r>
            <a:r>
              <a:rPr kumimoji="1" lang="en-US" altLang="ko-KR" sz="525" b="1" dirty="0">
                <a:solidFill>
                  <a:srgbClr val="FFFFFF"/>
                </a:solidFill>
                <a:latin typeface="Arial" panose="020B0604020202020204" pitchFamily="34" charset="0"/>
                <a:ea typeface="돋움체" panose="020B0609000101010101" pitchFamily="49" charset="-127"/>
              </a:rPr>
              <a:t> by Sekyung Han All rights reserved.</a:t>
            </a:r>
          </a:p>
        </p:txBody>
      </p:sp>
      <p:sp>
        <p:nvSpPr>
          <p:cNvPr id="3129" name="Rectangle 57">
            <a:hlinkClick r:id="rId3"/>
          </p:cNvPr>
          <p:cNvSpPr>
            <a:spLocks noChangeArrowheads="1"/>
          </p:cNvSpPr>
          <p:nvPr/>
        </p:nvSpPr>
        <p:spPr bwMode="auto">
          <a:xfrm>
            <a:off x="1919414" y="4401461"/>
            <a:ext cx="5110905" cy="85972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b="1" dirty="0">
                <a:ln w="1905"/>
                <a:gradFill>
                  <a:gsLst>
                    <a:gs pos="0">
                      <a:srgbClr val="2D2D8A">
                        <a:shade val="20000"/>
                        <a:satMod val="200000"/>
                      </a:srgbClr>
                    </a:gs>
                    <a:gs pos="78000">
                      <a:srgbClr val="2D2D8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8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전자전기공학부 </a:t>
            </a:r>
            <a:r>
              <a:rPr kumimoji="1" lang="ko-KR" altLang="en-US" b="1">
                <a:ln w="1905"/>
                <a:gradFill>
                  <a:gsLst>
                    <a:gs pos="0">
                      <a:srgbClr val="2D2D8A">
                        <a:shade val="20000"/>
                        <a:satMod val="200000"/>
                      </a:srgbClr>
                    </a:gs>
                    <a:gs pos="78000">
                      <a:srgbClr val="2D2D8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8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석사과정 황 영 규</a:t>
            </a:r>
            <a:endParaRPr kumimoji="1" lang="en-US" altLang="ko-KR" b="1" dirty="0">
              <a:ln w="1905"/>
              <a:gradFill>
                <a:gsLst>
                  <a:gs pos="0">
                    <a:srgbClr val="2D2D8A">
                      <a:shade val="20000"/>
                      <a:satMod val="200000"/>
                    </a:srgbClr>
                  </a:gs>
                  <a:gs pos="78000">
                    <a:srgbClr val="2D2D8A">
                      <a:tint val="90000"/>
                      <a:shade val="89000"/>
                      <a:satMod val="220000"/>
                    </a:srgbClr>
                  </a:gs>
                  <a:gs pos="100000">
                    <a:srgbClr val="2D2D8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350" b="1" dirty="0">
                <a:ln w="1905"/>
                <a:gradFill>
                  <a:gsLst>
                    <a:gs pos="0">
                      <a:srgbClr val="2D2D8A">
                        <a:shade val="20000"/>
                        <a:satMod val="200000"/>
                      </a:srgbClr>
                    </a:gs>
                    <a:gs pos="78000">
                      <a:srgbClr val="2D2D8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8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맑은 고딕" panose="020B0503020000020004" pitchFamily="50" charset="-127"/>
                <a:cs typeface="Arial" panose="020B0604020202020204" pitchFamily="34" charset="0"/>
              </a:rPr>
              <a:t>Power System &amp; Smart Energy Network Laboratory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en-US" b="1" dirty="0">
              <a:ln w="1905"/>
              <a:gradFill>
                <a:gsLst>
                  <a:gs pos="0">
                    <a:srgbClr val="2D2D8A">
                      <a:shade val="20000"/>
                      <a:satMod val="200000"/>
                    </a:srgbClr>
                  </a:gs>
                  <a:gs pos="78000">
                    <a:srgbClr val="2D2D8A">
                      <a:tint val="90000"/>
                      <a:shade val="89000"/>
                      <a:satMod val="220000"/>
                    </a:srgbClr>
                  </a:gs>
                  <a:gs pos="100000">
                    <a:srgbClr val="2D2D8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200" b="1" dirty="0">
              <a:ln w="1905"/>
              <a:gradFill>
                <a:gsLst>
                  <a:gs pos="0">
                    <a:srgbClr val="2D2D8A">
                      <a:shade val="20000"/>
                      <a:satMod val="200000"/>
                    </a:srgbClr>
                  </a:gs>
                  <a:gs pos="78000">
                    <a:srgbClr val="2D2D8A">
                      <a:tint val="90000"/>
                      <a:shade val="89000"/>
                      <a:satMod val="220000"/>
                    </a:srgbClr>
                  </a:gs>
                  <a:gs pos="100000">
                    <a:srgbClr val="2D2D8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auto">
          <a:xfrm>
            <a:off x="1547358" y="2456541"/>
            <a:ext cx="5855018" cy="156127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28398" dir="3806097" algn="ctr" rotWithShape="0">
              <a:schemeClr val="tx1"/>
            </a:outerShdw>
          </a:effectLst>
        </p:spPr>
        <p:txBody>
          <a:bodyPr/>
          <a:lstStyle/>
          <a:p>
            <a:pPr algn="ctr" fontAlgn="base"/>
            <a:r>
              <a:rPr kumimoji="1" lang="ko-KR" altLang="en-US" sz="33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독립형 </a:t>
            </a:r>
            <a:r>
              <a:rPr kumimoji="1" lang="ko-KR" altLang="en-US" sz="33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마이크로그리드의 최적계획법</a:t>
            </a:r>
            <a:endParaRPr kumimoji="1" lang="ko-KR" altLang="en-US" sz="33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443748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A78E547-8491-494A-AFCB-A0F4B051C8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78228"/>
            <a:ext cx="8321964" cy="336149"/>
          </a:xfrm>
        </p:spPr>
        <p:txBody>
          <a:bodyPr/>
          <a:lstStyle/>
          <a:p>
            <a:r>
              <a:rPr lang="ko-KR" altLang="en-US"/>
              <a:t>마이크로그리드 운영 방법 </a:t>
            </a:r>
            <a:r>
              <a:rPr lang="en-US" altLang="ko-KR"/>
              <a:t>– Convex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D0CB8-DD76-AE59-C969-4CBE5B02E909}"/>
              </a:ext>
            </a:extLst>
          </p:cNvPr>
          <p:cNvSpPr txBox="1"/>
          <p:nvPr/>
        </p:nvSpPr>
        <p:spPr>
          <a:xfrm>
            <a:off x="365846" y="907530"/>
            <a:ext cx="4424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600" b="1"/>
              <a:t>마이크로그리드 통합 운영 시스템</a:t>
            </a:r>
            <a:r>
              <a:rPr lang="en-US" altLang="ko-KR" sz="1600" b="1"/>
              <a:t>(Convex)</a:t>
            </a:r>
            <a:endParaRPr lang="ko-KR" altLang="en-US" sz="16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C0106-F43E-867A-EA1A-8F3710A6877C}"/>
              </a:ext>
            </a:extLst>
          </p:cNvPr>
          <p:cNvSpPr txBox="1"/>
          <p:nvPr/>
        </p:nvSpPr>
        <p:spPr>
          <a:xfrm>
            <a:off x="801640" y="3212500"/>
            <a:ext cx="2422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Linear programming fomulation</a:t>
            </a:r>
            <a:endParaRPr lang="ko-KR" altLang="en-US" sz="12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5718D06-4621-B14B-4CD7-470E0C15D1B9}"/>
              </a:ext>
            </a:extLst>
          </p:cNvPr>
          <p:cNvSpPr txBox="1"/>
          <p:nvPr/>
        </p:nvSpPr>
        <p:spPr>
          <a:xfrm>
            <a:off x="853229" y="6049427"/>
            <a:ext cx="2928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Linear programming </a:t>
            </a:r>
            <a:r>
              <a:rPr lang="ko-KR" altLang="en-US" sz="1200"/>
              <a:t>모식도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D08FDF-FC5D-A47B-5E5B-4AA7B0C126F4}"/>
              </a:ext>
            </a:extLst>
          </p:cNvPr>
          <p:cNvSpPr txBox="1"/>
          <p:nvPr/>
        </p:nvSpPr>
        <p:spPr>
          <a:xfrm>
            <a:off x="3973365" y="1246084"/>
            <a:ext cx="5123955" cy="392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Convex optimization</a:t>
            </a:r>
            <a:r>
              <a:rPr lang="ko-KR" altLang="en-US" sz="1400"/>
              <a:t>의 대표적인 방법 중 하나가 </a:t>
            </a:r>
            <a:r>
              <a:rPr lang="en-US" altLang="ko-KR" sz="1400"/>
              <a:t>Linear programming</a:t>
            </a:r>
            <a:r>
              <a:rPr lang="ko-KR" altLang="en-US" sz="1400"/>
              <a:t>이고</a:t>
            </a:r>
            <a:r>
              <a:rPr lang="en-US" altLang="ko-KR" sz="1400"/>
              <a:t>, Linear programming</a:t>
            </a:r>
            <a:r>
              <a:rPr lang="ko-KR" altLang="en-US" sz="1400"/>
              <a:t>은</a:t>
            </a:r>
            <a:r>
              <a:rPr lang="en-US" altLang="ko-KR" sz="1400" b="1">
                <a:solidFill>
                  <a:srgbClr val="FF0000"/>
                </a:solidFill>
              </a:rPr>
              <a:t> </a:t>
            </a:r>
            <a:r>
              <a:rPr lang="ko-KR" altLang="en-US" sz="1400"/>
              <a:t>목적함수와 제약조건을 가지고 목적함수는 최대</a:t>
            </a:r>
            <a:r>
              <a:rPr lang="en-US" altLang="ko-KR" sz="1400"/>
              <a:t>, </a:t>
            </a:r>
            <a:r>
              <a:rPr lang="ko-KR" altLang="en-US" sz="1400"/>
              <a:t>최소의 문제 형태로 표현되고</a:t>
            </a:r>
            <a:r>
              <a:rPr lang="en-US" altLang="ko-KR" sz="1400"/>
              <a:t>, </a:t>
            </a:r>
            <a:r>
              <a:rPr lang="ko-KR" altLang="en-US" sz="1400"/>
              <a:t>제약 조건은 충분 조건</a:t>
            </a:r>
            <a:r>
              <a:rPr lang="en-US" altLang="ko-KR" sz="1400"/>
              <a:t>(equality)</a:t>
            </a:r>
            <a:r>
              <a:rPr lang="ko-KR" altLang="en-US" sz="1400"/>
              <a:t>와 불충분 조건</a:t>
            </a:r>
            <a:r>
              <a:rPr lang="en-US" altLang="ko-KR" sz="1400"/>
              <a:t>(inequality)</a:t>
            </a:r>
            <a:r>
              <a:rPr lang="ko-KR" altLang="en-US" sz="1400"/>
              <a:t>으로 표현 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Linear</a:t>
            </a:r>
            <a:r>
              <a:rPr lang="ko-KR" altLang="en-US" sz="1400"/>
              <a:t> </a:t>
            </a:r>
            <a:r>
              <a:rPr lang="en-US" altLang="ko-KR" sz="1400"/>
              <a:t>programming</a:t>
            </a:r>
            <a:r>
              <a:rPr lang="ko-KR" altLang="en-US" sz="1400"/>
              <a:t>은 모든 수식이 선형으로 표현되기 때문에</a:t>
            </a:r>
            <a:r>
              <a:rPr lang="en-US" altLang="ko-KR" sz="1400"/>
              <a:t>, </a:t>
            </a:r>
            <a:r>
              <a:rPr lang="ko-KR" altLang="en-US" sz="1400"/>
              <a:t>해 탐색 시간이 매우 짧고</a:t>
            </a:r>
            <a:r>
              <a:rPr lang="en-US" altLang="ko-KR" sz="1400"/>
              <a:t>, Global optimal</a:t>
            </a:r>
            <a:r>
              <a:rPr lang="ko-KR" altLang="en-US" sz="1400"/>
              <a:t>을 보장함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앞서 </a:t>
            </a:r>
            <a:r>
              <a:rPr lang="en-US" altLang="ko-KR" sz="1400"/>
              <a:t>Non-convex</a:t>
            </a:r>
            <a:r>
              <a:rPr lang="ko-KR" altLang="en-US" sz="1400"/>
              <a:t>가 가지는 문제점을 해결하여 마이크로그리드에 적합한 운영 방법을 가지고 있음</a:t>
            </a:r>
            <a:endParaRPr lang="en-US" altLang="ko-KR" sz="1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A97D99-EE09-09D6-B310-9436A758F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46" y="1370698"/>
            <a:ext cx="2703600" cy="1906252"/>
          </a:xfrm>
          <a:prstGeom prst="rect">
            <a:avLst/>
          </a:prstGeom>
        </p:spPr>
      </p:pic>
      <p:pic>
        <p:nvPicPr>
          <p:cNvPr id="2052" name="Picture 4" descr="Linear Optimization">
            <a:extLst>
              <a:ext uri="{FF2B5EF4-FFF2-40B4-BE49-F238E27FC236}">
                <a16:creationId xmlns:a16="http://schemas.microsoft.com/office/drawing/2014/main" id="{37B38E9E-A9D2-2BB6-BE36-8D801ED59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46" y="3588456"/>
            <a:ext cx="3312219" cy="236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5">
            <a:extLst>
              <a:ext uri="{FF2B5EF4-FFF2-40B4-BE49-F238E27FC236}">
                <a16:creationId xmlns:a16="http://schemas.microsoft.com/office/drawing/2014/main" id="{6BE75A23-BF06-6B51-C543-4AEAEF505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3364" y="5366448"/>
            <a:ext cx="5123955" cy="973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anchor="ctr">
            <a:noAutofit/>
          </a:bodyPr>
          <a:lstStyle>
            <a:lvl1pPr marL="171450" indent="-1714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하지만</a:t>
            </a:r>
            <a:r>
              <a:rPr lang="en-US" altLang="ko-KR" sz="1300">
                <a:latin typeface="+mj-ea"/>
                <a:ea typeface="+mj-ea"/>
                <a:sym typeface="Wingdings" panose="05000000000000000000" pitchFamily="2" charset="2"/>
              </a:rPr>
              <a:t>, MG</a:t>
            </a: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는 </a:t>
            </a:r>
            <a:r>
              <a:rPr lang="ko-KR" altLang="en-US" sz="1300" b="1">
                <a:latin typeface="+mj-ea"/>
                <a:ea typeface="+mj-ea"/>
                <a:sym typeface="Wingdings" panose="05000000000000000000" pitchFamily="2" charset="2"/>
              </a:rPr>
              <a:t>향후 </a:t>
            </a:r>
            <a:r>
              <a:rPr lang="en-US" altLang="ko-KR" sz="1300" b="1">
                <a:latin typeface="+mj-ea"/>
                <a:ea typeface="+mj-ea"/>
                <a:sym typeface="Wingdings" panose="05000000000000000000" pitchFamily="2" charset="2"/>
              </a:rPr>
              <a:t>24</a:t>
            </a:r>
            <a:r>
              <a:rPr lang="ko-KR" altLang="en-US" sz="1300" b="1">
                <a:latin typeface="+mj-ea"/>
                <a:ea typeface="+mj-ea"/>
                <a:sym typeface="Wingdings" panose="05000000000000000000" pitchFamily="2" charset="2"/>
              </a:rPr>
              <a:t>시간</a:t>
            </a: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에 대해 </a:t>
            </a:r>
            <a:r>
              <a:rPr lang="ko-KR" altLang="en-US" sz="1300" b="1">
                <a:latin typeface="+mj-ea"/>
                <a:ea typeface="+mj-ea"/>
                <a:sym typeface="Wingdings" panose="05000000000000000000" pitchFamily="2" charset="2"/>
              </a:rPr>
              <a:t>스케줄</a:t>
            </a: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을 </a:t>
            </a:r>
            <a:r>
              <a:rPr lang="ko-KR" altLang="en-US" sz="1300" b="1">
                <a:latin typeface="+mj-ea"/>
                <a:ea typeface="+mj-ea"/>
                <a:sym typeface="Wingdings" panose="05000000000000000000" pitchFamily="2" charset="2"/>
              </a:rPr>
              <a:t>생성</a:t>
            </a: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하기 때문에 분산전원 중 </a:t>
            </a:r>
            <a:r>
              <a:rPr lang="ko-KR" altLang="en-US" sz="1300" b="1">
                <a:latin typeface="+mj-ea"/>
                <a:ea typeface="+mj-ea"/>
                <a:sym typeface="Wingdings" panose="05000000000000000000" pitchFamily="2" charset="2"/>
              </a:rPr>
              <a:t>신재생에너지</a:t>
            </a: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 발전원과 </a:t>
            </a:r>
            <a:r>
              <a:rPr lang="ko-KR" altLang="en-US" sz="1300" b="1">
                <a:latin typeface="+mj-ea"/>
                <a:ea typeface="+mj-ea"/>
                <a:sym typeface="Wingdings" panose="05000000000000000000" pitchFamily="2" charset="2"/>
              </a:rPr>
              <a:t>부하 전력</a:t>
            </a: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량을 </a:t>
            </a:r>
            <a:r>
              <a:rPr lang="ko-KR" altLang="en-US" sz="1300" b="1">
                <a:latin typeface="+mj-ea"/>
                <a:ea typeface="+mj-ea"/>
                <a:sym typeface="Wingdings" panose="05000000000000000000" pitchFamily="2" charset="2"/>
              </a:rPr>
              <a:t>예측</a:t>
            </a: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 해야 함</a:t>
            </a:r>
            <a:endParaRPr lang="en-US" altLang="ko-KR" sz="1300">
              <a:latin typeface="+mj-ea"/>
              <a:ea typeface="+mj-ea"/>
              <a:sym typeface="Wingdings" panose="05000000000000000000" pitchFamily="2" charset="2"/>
            </a:endParaRPr>
          </a:p>
          <a:p>
            <a:pPr marL="0" indent="0" algn="ctr">
              <a:lnSpc>
                <a:spcPct val="150000"/>
              </a:lnSpc>
            </a:pP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lang="en-US" altLang="ko-KR" sz="130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sz="1300" b="1">
                <a:latin typeface="+mj-ea"/>
                <a:ea typeface="+mj-ea"/>
                <a:sym typeface="Wingdings" panose="05000000000000000000" pitchFamily="2" charset="2"/>
              </a:rPr>
              <a:t>예측값</a:t>
            </a: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과 </a:t>
            </a:r>
            <a:r>
              <a:rPr lang="ko-KR" altLang="en-US" sz="1300" b="1">
                <a:latin typeface="+mj-ea"/>
                <a:ea typeface="+mj-ea"/>
                <a:sym typeface="Wingdings" panose="05000000000000000000" pitchFamily="2" charset="2"/>
              </a:rPr>
              <a:t>실제값</a:t>
            </a: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이 </a:t>
            </a:r>
            <a:r>
              <a:rPr lang="ko-KR" altLang="en-US" sz="13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다르면</a:t>
            </a:r>
            <a:r>
              <a:rPr lang="en-US" altLang="ko-KR" sz="1300">
                <a:latin typeface="+mj-ea"/>
                <a:ea typeface="+mj-ea"/>
                <a:sym typeface="Wingdings" panose="05000000000000000000" pitchFamily="2" charset="2"/>
              </a:rPr>
              <a:t>, </a:t>
            </a:r>
            <a:r>
              <a:rPr lang="en-US" altLang="ko-KR" sz="1300" b="1">
                <a:latin typeface="+mj-ea"/>
                <a:ea typeface="+mj-ea"/>
                <a:sym typeface="Wingdings" panose="05000000000000000000" pitchFamily="2" charset="2"/>
              </a:rPr>
              <a:t>MG</a:t>
            </a:r>
            <a:r>
              <a:rPr lang="ko-KR" altLang="en-US" sz="13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 제어 실패 </a:t>
            </a:r>
            <a:r>
              <a:rPr lang="ko-KR" altLang="en-US" sz="1300" b="1">
                <a:latin typeface="+mj-ea"/>
                <a:ea typeface="+mj-ea"/>
                <a:sym typeface="Wingdings" panose="05000000000000000000" pitchFamily="2" charset="2"/>
              </a:rPr>
              <a:t>가능성이</a:t>
            </a:r>
            <a:r>
              <a:rPr lang="ko-KR" altLang="en-US" sz="13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 높아짐</a:t>
            </a:r>
            <a:endParaRPr lang="ko-KR" altLang="en-US" sz="1300" dirty="0">
              <a:latin typeface="+mj-ea"/>
              <a:ea typeface="+mj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93569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1" y="288935"/>
            <a:ext cx="7564438" cy="336149"/>
          </a:xfrm>
        </p:spPr>
        <p:txBody>
          <a:bodyPr/>
          <a:lstStyle/>
          <a:p>
            <a:r>
              <a:rPr lang="ko-KR" altLang="en-US"/>
              <a:t>마이크로그리드 운영 방법 </a:t>
            </a:r>
            <a:r>
              <a:rPr lang="en-US" altLang="ko-KR"/>
              <a:t>– Stochastic optimization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E14930-9E59-4413-AF1E-5CC5B7E607BD}"/>
              </a:ext>
            </a:extLst>
          </p:cNvPr>
          <p:cNvSpPr txBox="1"/>
          <p:nvPr/>
        </p:nvSpPr>
        <p:spPr>
          <a:xfrm>
            <a:off x="4344699" y="1550108"/>
            <a:ext cx="4522210" cy="4461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마이크로그리드 내부 </a:t>
            </a:r>
            <a:r>
              <a:rPr lang="ko-KR" altLang="en-US" sz="1400" b="1"/>
              <a:t>수요 공급 밸런싱 유지</a:t>
            </a:r>
            <a:r>
              <a:rPr lang="ko-KR" altLang="en-US" sz="1400"/>
              <a:t>를 위한 분산전원으로 </a:t>
            </a:r>
            <a:r>
              <a:rPr lang="ko-KR" altLang="en-US" sz="1400" b="1"/>
              <a:t>태양광</a:t>
            </a:r>
            <a:r>
              <a:rPr lang="ko-KR" altLang="en-US" sz="1400"/>
              <a:t>을 예를 들면</a:t>
            </a:r>
            <a:r>
              <a:rPr lang="en-US" altLang="ko-KR" sz="1400"/>
              <a:t>, </a:t>
            </a:r>
            <a:r>
              <a:rPr lang="ko-KR" altLang="en-US" sz="1400"/>
              <a:t>하루 중 발전량이 </a:t>
            </a:r>
            <a:r>
              <a:rPr lang="ko-KR" altLang="en-US" sz="1400" b="1"/>
              <a:t>구름</a:t>
            </a:r>
            <a:r>
              <a:rPr lang="ko-KR" altLang="en-US" sz="1400"/>
              <a:t> 및 태양광 </a:t>
            </a:r>
            <a:r>
              <a:rPr lang="ko-KR" altLang="en-US" sz="1400" b="1"/>
              <a:t>각</a:t>
            </a:r>
            <a:r>
              <a:rPr lang="ko-KR" altLang="en-US" sz="1400"/>
              <a:t>에 따라 발전량이 </a:t>
            </a:r>
            <a:r>
              <a:rPr lang="ko-KR" altLang="en-US" sz="1400" b="1"/>
              <a:t>다름</a:t>
            </a:r>
            <a:endParaRPr lang="en-US" altLang="ko-KR" sz="1400" b="1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또한</a:t>
            </a:r>
            <a:r>
              <a:rPr lang="en-US" altLang="ko-KR" sz="1400"/>
              <a:t>, </a:t>
            </a:r>
            <a:r>
              <a:rPr lang="ko-KR" altLang="en-US" sz="1400"/>
              <a:t>가정집의 경우 </a:t>
            </a:r>
            <a:r>
              <a:rPr lang="ko-KR" altLang="en-US" sz="1400" b="1"/>
              <a:t>가구마다</a:t>
            </a:r>
            <a:r>
              <a:rPr lang="ko-KR" altLang="en-US" sz="1400"/>
              <a:t> 휴일 및 출근시간</a:t>
            </a:r>
            <a:r>
              <a:rPr lang="en-US" altLang="ko-KR" sz="1400"/>
              <a:t>, </a:t>
            </a:r>
            <a:r>
              <a:rPr lang="ko-KR" altLang="en-US" sz="1400"/>
              <a:t>날씨</a:t>
            </a:r>
            <a:r>
              <a:rPr lang="en-US" altLang="ko-KR" sz="1400"/>
              <a:t>, </a:t>
            </a:r>
            <a:r>
              <a:rPr lang="ko-KR" altLang="en-US" sz="1400"/>
              <a:t>가구수 등에 따라 </a:t>
            </a:r>
            <a:r>
              <a:rPr lang="ko-KR" altLang="en-US" sz="1400" b="1"/>
              <a:t>전력사용량</a:t>
            </a:r>
            <a:r>
              <a:rPr lang="ko-KR" altLang="en-US" sz="1400"/>
              <a:t>이 </a:t>
            </a:r>
            <a:r>
              <a:rPr lang="ko-KR" altLang="en-US" sz="1400" b="1"/>
              <a:t>상이</a:t>
            </a:r>
            <a:r>
              <a:rPr lang="ko-KR" altLang="en-US" sz="1400"/>
              <a:t>함</a:t>
            </a: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공통적으로 둘 다 </a:t>
            </a:r>
            <a:r>
              <a:rPr lang="en-US" altLang="ko-KR" sz="1400"/>
              <a:t>100% </a:t>
            </a:r>
            <a:r>
              <a:rPr lang="ko-KR" altLang="en-US" sz="1400"/>
              <a:t>확실하게 </a:t>
            </a:r>
            <a:r>
              <a:rPr lang="ko-KR" altLang="en-US" sz="1400" b="1">
                <a:solidFill>
                  <a:srgbClr val="FF0000"/>
                </a:solidFill>
              </a:rPr>
              <a:t>예측</a:t>
            </a:r>
            <a:r>
              <a:rPr lang="ko-KR" altLang="en-US" sz="1400"/>
              <a:t>하기 </a:t>
            </a:r>
            <a:r>
              <a:rPr lang="ko-KR" altLang="en-US" sz="1400" b="1">
                <a:solidFill>
                  <a:srgbClr val="FF0000"/>
                </a:solidFill>
              </a:rPr>
              <a:t>어렵</a:t>
            </a:r>
            <a:r>
              <a:rPr lang="ko-KR" altLang="en-US" sz="1400"/>
              <a:t>기 때문에</a:t>
            </a:r>
            <a:r>
              <a:rPr lang="en-US" altLang="ko-KR" sz="1400"/>
              <a:t>, </a:t>
            </a:r>
            <a:r>
              <a:rPr lang="ko-KR" altLang="en-US" sz="1400" b="1"/>
              <a:t>기존</a:t>
            </a:r>
            <a:r>
              <a:rPr lang="ko-KR" altLang="en-US" sz="1400"/>
              <a:t> 마이크로그리드 </a:t>
            </a:r>
            <a:r>
              <a:rPr lang="ko-KR" altLang="en-US" sz="1400" b="1"/>
              <a:t>운영</a:t>
            </a:r>
            <a:r>
              <a:rPr lang="ko-KR" altLang="en-US" sz="1400"/>
              <a:t>은  </a:t>
            </a:r>
            <a:r>
              <a:rPr lang="ko-KR" altLang="en-US" sz="1400" b="1"/>
              <a:t>가장 높은 확률인 값</a:t>
            </a:r>
            <a:r>
              <a:rPr lang="ko-KR" altLang="en-US" sz="1400"/>
              <a:t>이 </a:t>
            </a:r>
            <a:r>
              <a:rPr lang="ko-KR" altLang="en-US" sz="1400" b="1"/>
              <a:t>발전량</a:t>
            </a:r>
            <a:r>
              <a:rPr lang="ko-KR" altLang="en-US" sz="1400"/>
              <a:t> 혹은 </a:t>
            </a:r>
            <a:r>
              <a:rPr lang="ko-KR" altLang="en-US" sz="1400" b="1"/>
              <a:t>부하량</a:t>
            </a:r>
            <a:r>
              <a:rPr lang="ko-KR" altLang="en-US" sz="1400"/>
              <a:t> 이라고 보고</a:t>
            </a:r>
            <a:r>
              <a:rPr lang="en-US" altLang="ko-KR" sz="1400"/>
              <a:t>, </a:t>
            </a:r>
            <a:r>
              <a:rPr lang="ko-KR" altLang="en-US" sz="1400"/>
              <a:t>마이크로그리드를 운영함</a:t>
            </a: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하지만</a:t>
            </a:r>
            <a:r>
              <a:rPr lang="en-US" altLang="ko-KR" sz="1400"/>
              <a:t>, </a:t>
            </a:r>
            <a:r>
              <a:rPr lang="ko-KR" altLang="en-US" sz="1400"/>
              <a:t>예측 결과 값과 실제값이 </a:t>
            </a:r>
            <a:r>
              <a:rPr lang="ko-KR" altLang="en-US" sz="1400" b="1">
                <a:solidFill>
                  <a:srgbClr val="FF0000"/>
                </a:solidFill>
              </a:rPr>
              <a:t>다르다</a:t>
            </a:r>
            <a:r>
              <a:rPr lang="ko-KR" altLang="en-US" sz="1400"/>
              <a:t>면 때문에 </a:t>
            </a:r>
            <a:r>
              <a:rPr lang="ko-KR" altLang="en-US" sz="1400" b="1">
                <a:solidFill>
                  <a:srgbClr val="FF0000"/>
                </a:solidFill>
              </a:rPr>
              <a:t>비 효율적</a:t>
            </a:r>
            <a:r>
              <a:rPr lang="ko-KR" altLang="en-US" sz="1400"/>
              <a:t>으로 마이크로그리드가 </a:t>
            </a:r>
            <a:r>
              <a:rPr lang="ko-KR" altLang="en-US" sz="1400" b="1">
                <a:solidFill>
                  <a:srgbClr val="FF0000"/>
                </a:solidFill>
              </a:rPr>
              <a:t>운영</a:t>
            </a:r>
            <a:r>
              <a:rPr lang="ko-KR" altLang="en-US" sz="1400"/>
              <a:t>되고</a:t>
            </a:r>
            <a:r>
              <a:rPr lang="en-US" altLang="ko-KR" sz="1400"/>
              <a:t>, </a:t>
            </a:r>
            <a:r>
              <a:rPr lang="ko-KR" altLang="en-US" sz="1400" b="1"/>
              <a:t>특수한 경우</a:t>
            </a:r>
            <a:r>
              <a:rPr lang="ko-KR" altLang="en-US" sz="1400"/>
              <a:t> </a:t>
            </a:r>
            <a:r>
              <a:rPr lang="ko-KR" altLang="en-US" sz="1400" b="1">
                <a:solidFill>
                  <a:srgbClr val="FF0000"/>
                </a:solidFill>
              </a:rPr>
              <a:t>제어 실패 </a:t>
            </a:r>
            <a:r>
              <a:rPr lang="ko-KR" altLang="en-US" sz="1400"/>
              <a:t>할 수 있음</a:t>
            </a:r>
            <a:endParaRPr lang="en-US" altLang="ko-KR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9FD11-D9D7-30BD-7172-98B457D13797}"/>
              </a:ext>
            </a:extLst>
          </p:cNvPr>
          <p:cNvSpPr txBox="1"/>
          <p:nvPr/>
        </p:nvSpPr>
        <p:spPr>
          <a:xfrm>
            <a:off x="596755" y="939415"/>
            <a:ext cx="3562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600" b="1"/>
              <a:t>분산전원 발전 및 수요의 불확실성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F2C724-C9D0-A163-E380-B6E69E7E0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21" y="4034559"/>
            <a:ext cx="3439982" cy="22046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65CE0F8-601F-6F74-73AD-07A700DE8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35" y="1400027"/>
            <a:ext cx="3439982" cy="22046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62E95E-AF94-C31F-47D5-BCE84A874281}"/>
              </a:ext>
            </a:extLst>
          </p:cNvPr>
          <p:cNvSpPr txBox="1"/>
          <p:nvPr/>
        </p:nvSpPr>
        <p:spPr>
          <a:xfrm>
            <a:off x="1342311" y="3651806"/>
            <a:ext cx="2071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분산전원</a:t>
            </a:r>
            <a:r>
              <a:rPr lang="en-US" altLang="ko-KR" sz="1400"/>
              <a:t>(PV) </a:t>
            </a:r>
            <a:r>
              <a:rPr lang="ko-KR" altLang="en-US" sz="1400"/>
              <a:t>예측 결과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7FD649-52C7-9B8A-A2C1-E61C524E0AD6}"/>
              </a:ext>
            </a:extLst>
          </p:cNvPr>
          <p:cNvSpPr txBox="1"/>
          <p:nvPr/>
        </p:nvSpPr>
        <p:spPr>
          <a:xfrm>
            <a:off x="1360745" y="6309480"/>
            <a:ext cx="203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부하</a:t>
            </a:r>
            <a:r>
              <a:rPr lang="en-US" altLang="ko-KR" sz="1400"/>
              <a:t>(</a:t>
            </a:r>
            <a:r>
              <a:rPr lang="ko-KR" altLang="en-US" sz="1400"/>
              <a:t>가정집</a:t>
            </a:r>
            <a:r>
              <a:rPr lang="en-US" altLang="ko-KR" sz="1400"/>
              <a:t>) </a:t>
            </a:r>
            <a:r>
              <a:rPr lang="ko-KR" altLang="en-US" sz="1400"/>
              <a:t>예측 결과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D41AD31-66B1-32CC-0C42-AAA31A28B285}"/>
              </a:ext>
            </a:extLst>
          </p:cNvPr>
          <p:cNvCxnSpPr/>
          <p:nvPr/>
        </p:nvCxnSpPr>
        <p:spPr>
          <a:xfrm>
            <a:off x="6511636" y="3232726"/>
            <a:ext cx="0" cy="456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611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1" y="288935"/>
            <a:ext cx="7564438" cy="336149"/>
          </a:xfrm>
        </p:spPr>
        <p:txBody>
          <a:bodyPr/>
          <a:lstStyle/>
          <a:p>
            <a:r>
              <a:rPr lang="ko-KR" altLang="en-US"/>
              <a:t>마이크로그리드 운영 방법 </a:t>
            </a:r>
            <a:r>
              <a:rPr lang="en-US" altLang="ko-KR"/>
              <a:t>– Stochastic optimization </a:t>
            </a:r>
            <a:r>
              <a:rPr lang="ko-KR" altLang="en-US"/>
              <a:t>방법론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9FD11-D9D7-30BD-7172-98B457D13797}"/>
              </a:ext>
            </a:extLst>
          </p:cNvPr>
          <p:cNvSpPr txBox="1"/>
          <p:nvPr/>
        </p:nvSpPr>
        <p:spPr>
          <a:xfrm>
            <a:off x="596755" y="939415"/>
            <a:ext cx="188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600" b="1"/>
              <a:t>Set Fomulation</a:t>
            </a:r>
            <a:endParaRPr lang="ko-KR" altLang="en-US" sz="1600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D6132B-0371-D964-9E6D-FC79DBC7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36" y="1308940"/>
            <a:ext cx="2533650" cy="18859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BB4E5E-EBE7-91CC-4156-6DA1588A97EE}"/>
              </a:ext>
            </a:extLst>
          </p:cNvPr>
          <p:cNvSpPr txBox="1"/>
          <p:nvPr/>
        </p:nvSpPr>
        <p:spPr>
          <a:xfrm>
            <a:off x="421169" y="6050704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다중 시나리오 최적 계획법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E2311CE-15EA-9BFF-40B9-A63A9E4DC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14" y="3878746"/>
            <a:ext cx="2867025" cy="20732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57EFDB-80A8-35C0-C248-B2DB30288C5C}"/>
              </a:ext>
            </a:extLst>
          </p:cNvPr>
          <p:cNvSpPr txBox="1"/>
          <p:nvPr/>
        </p:nvSpPr>
        <p:spPr>
          <a:xfrm>
            <a:off x="331399" y="3225861"/>
            <a:ext cx="2526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하나의 시나리오 최적 계획법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5122B5-B724-ACD6-C916-19401EA96A6A}"/>
              </a:ext>
            </a:extLst>
          </p:cNvPr>
          <p:cNvSpPr txBox="1"/>
          <p:nvPr/>
        </p:nvSpPr>
        <p:spPr>
          <a:xfrm>
            <a:off x="3393354" y="1871483"/>
            <a:ext cx="5048682" cy="135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Deterministic optimization</a:t>
            </a:r>
            <a:r>
              <a:rPr lang="ko-KR" altLang="en-US" sz="1400"/>
              <a:t>은 </a:t>
            </a:r>
            <a:r>
              <a:rPr lang="ko-KR" altLang="en-US" sz="1400" b="1"/>
              <a:t>예측</a:t>
            </a:r>
            <a:r>
              <a:rPr lang="ko-KR" altLang="en-US" sz="1400"/>
              <a:t>이 </a:t>
            </a:r>
            <a:r>
              <a:rPr lang="ko-KR" altLang="en-US" sz="1400" b="1"/>
              <a:t>정확</a:t>
            </a:r>
            <a:r>
              <a:rPr lang="ko-KR" altLang="en-US" sz="1400"/>
              <a:t>하다고 </a:t>
            </a:r>
            <a:r>
              <a:rPr lang="ko-KR" altLang="en-US" sz="1400" b="1"/>
              <a:t>가정</a:t>
            </a:r>
            <a:r>
              <a:rPr lang="ko-KR" altLang="en-US" sz="1400"/>
              <a:t>하고 사용하는 최적 계획법임</a:t>
            </a: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하지만</a:t>
            </a:r>
            <a:r>
              <a:rPr lang="en-US" altLang="ko-KR" sz="1400"/>
              <a:t>, </a:t>
            </a:r>
            <a:r>
              <a:rPr lang="ko-KR" altLang="en-US" sz="1400" b="1"/>
              <a:t>예측</a:t>
            </a:r>
            <a:r>
              <a:rPr lang="ko-KR" altLang="en-US" sz="1400"/>
              <a:t>과 </a:t>
            </a:r>
            <a:r>
              <a:rPr lang="ko-KR" altLang="en-US" sz="1400" b="1"/>
              <a:t>실제 값</a:t>
            </a:r>
            <a:r>
              <a:rPr lang="ko-KR" altLang="en-US" sz="1400"/>
              <a:t>이 </a:t>
            </a:r>
            <a:r>
              <a:rPr lang="ko-KR" altLang="en-US" sz="1400" b="1"/>
              <a:t>다르다</a:t>
            </a:r>
            <a:r>
              <a:rPr lang="ko-KR" altLang="en-US" sz="1400"/>
              <a:t>면 </a:t>
            </a:r>
            <a:r>
              <a:rPr lang="ko-KR" altLang="en-US" sz="1400" b="1"/>
              <a:t>새로 계산</a:t>
            </a:r>
            <a:r>
              <a:rPr lang="ko-KR" altLang="en-US" sz="1400"/>
              <a:t>을 해야 하며</a:t>
            </a:r>
            <a:r>
              <a:rPr lang="en-US" altLang="ko-KR" sz="1400"/>
              <a:t>, </a:t>
            </a:r>
            <a:r>
              <a:rPr lang="ko-KR" altLang="en-US" sz="1400" b="1">
                <a:solidFill>
                  <a:srgbClr val="FF0000"/>
                </a:solidFill>
              </a:rPr>
              <a:t>제어 실패 가능성</a:t>
            </a:r>
            <a:r>
              <a:rPr lang="ko-KR" altLang="en-US" sz="1400"/>
              <a:t>도 </a:t>
            </a:r>
            <a:r>
              <a:rPr lang="ko-KR" altLang="en-US" sz="1400" b="1">
                <a:solidFill>
                  <a:srgbClr val="FF0000"/>
                </a:solidFill>
              </a:rPr>
              <a:t>높음</a:t>
            </a:r>
            <a:endParaRPr lang="en-US" altLang="ko-KR" sz="1400" b="1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5721A8-9253-5292-F231-7638833EB692}"/>
              </a:ext>
            </a:extLst>
          </p:cNvPr>
          <p:cNvSpPr/>
          <p:nvPr/>
        </p:nvSpPr>
        <p:spPr>
          <a:xfrm>
            <a:off x="3229262" y="1369811"/>
            <a:ext cx="54621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600" b="1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sz="1600" b="1">
                <a:latin typeface="+mj-ea"/>
                <a:ea typeface="+mj-ea"/>
                <a:sym typeface="Wingdings" panose="05000000000000000000" pitchFamily="2" charset="2"/>
              </a:rPr>
              <a:t>Deterministic optimzation: </a:t>
            </a:r>
            <a:r>
              <a:rPr lang="ko-KR" altLang="en-US" sz="1600" b="1">
                <a:latin typeface="+mj-ea"/>
                <a:ea typeface="+mj-ea"/>
                <a:sym typeface="Wingdings" panose="05000000000000000000" pitchFamily="2" charset="2"/>
              </a:rPr>
              <a:t>예측이 정확할 때 사용</a:t>
            </a:r>
            <a:endParaRPr lang="en-US" altLang="ko-KR" sz="1600" b="1" dirty="0">
              <a:solidFill>
                <a:srgbClr val="FF0000"/>
              </a:solidFill>
              <a:latin typeface="+mj-ea"/>
              <a:ea typeface="+mj-ea"/>
              <a:sym typeface="Wingdings" panose="05000000000000000000" pitchFamily="2" charset="2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7FE599-5C97-FF48-E3C7-99A1EDA81237}"/>
              </a:ext>
            </a:extLst>
          </p:cNvPr>
          <p:cNvSpPr/>
          <p:nvPr/>
        </p:nvSpPr>
        <p:spPr>
          <a:xfrm>
            <a:off x="3229262" y="3929184"/>
            <a:ext cx="54621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600" b="1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sz="1600" b="1">
                <a:latin typeface="+mj-ea"/>
                <a:ea typeface="+mj-ea"/>
                <a:sym typeface="Wingdings" panose="05000000000000000000" pitchFamily="2" charset="2"/>
              </a:rPr>
              <a:t>Stochastic optimzation: </a:t>
            </a:r>
            <a:r>
              <a:rPr lang="ko-KR" altLang="en-US" sz="1600" b="1">
                <a:latin typeface="+mj-ea"/>
                <a:ea typeface="+mj-ea"/>
                <a:sym typeface="Wingdings" panose="05000000000000000000" pitchFamily="2" charset="2"/>
              </a:rPr>
              <a:t>예측이 불확실할 때 사용</a:t>
            </a:r>
            <a:endParaRPr lang="en-US" altLang="ko-KR" sz="1600" b="1" dirty="0">
              <a:solidFill>
                <a:srgbClr val="FF0000"/>
              </a:solidFill>
              <a:latin typeface="+mj-ea"/>
              <a:ea typeface="+mj-ea"/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CB9865-AD69-7F7F-9BDF-C46377F94820}"/>
              </a:ext>
            </a:extLst>
          </p:cNvPr>
          <p:cNvSpPr txBox="1"/>
          <p:nvPr/>
        </p:nvSpPr>
        <p:spPr>
          <a:xfrm>
            <a:off x="3393354" y="4434574"/>
            <a:ext cx="5048682" cy="16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Stochastic optimization</a:t>
            </a:r>
            <a:r>
              <a:rPr lang="ko-KR" altLang="en-US" sz="1400"/>
              <a:t>은 </a:t>
            </a:r>
            <a:r>
              <a:rPr lang="ko-KR" altLang="en-US" sz="1400" b="1"/>
              <a:t>예측</a:t>
            </a:r>
            <a:r>
              <a:rPr lang="ko-KR" altLang="en-US" sz="1400"/>
              <a:t>이 </a:t>
            </a:r>
            <a:r>
              <a:rPr lang="ko-KR" altLang="en-US" sz="1400" b="1"/>
              <a:t>불확실</a:t>
            </a:r>
            <a:r>
              <a:rPr lang="ko-KR" altLang="en-US" sz="1400"/>
              <a:t>하다고 </a:t>
            </a:r>
            <a:r>
              <a:rPr lang="ko-KR" altLang="en-US" sz="1400" b="1"/>
              <a:t>가정</a:t>
            </a:r>
            <a:r>
              <a:rPr lang="ko-KR" altLang="en-US" sz="1400"/>
              <a:t>하고 사용하는 최적 계획법임</a:t>
            </a: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예측값</a:t>
            </a:r>
            <a:r>
              <a:rPr lang="ko-KR" altLang="en-US" sz="1400"/>
              <a:t>과 </a:t>
            </a:r>
            <a:r>
              <a:rPr lang="ko-KR" altLang="en-US" sz="1400" b="1"/>
              <a:t>실제 값</a:t>
            </a:r>
            <a:r>
              <a:rPr lang="ko-KR" altLang="en-US" sz="1400"/>
              <a:t>이 </a:t>
            </a:r>
            <a:r>
              <a:rPr lang="ko-KR" altLang="en-US" sz="1400" b="1"/>
              <a:t>오차</a:t>
            </a:r>
            <a:r>
              <a:rPr lang="ko-KR" altLang="en-US" sz="1400"/>
              <a:t>가 </a:t>
            </a:r>
            <a:r>
              <a:rPr lang="ko-KR" altLang="en-US" sz="1400" b="1"/>
              <a:t>발생</a:t>
            </a:r>
            <a:r>
              <a:rPr lang="ko-KR" altLang="en-US" sz="1400"/>
              <a:t>하여도 </a:t>
            </a:r>
            <a:r>
              <a:rPr lang="ko-KR" altLang="en-US" sz="1400" b="1">
                <a:solidFill>
                  <a:srgbClr val="FF0000"/>
                </a:solidFill>
              </a:rPr>
              <a:t>제어 가능한 </a:t>
            </a:r>
            <a:r>
              <a:rPr lang="ko-KR" altLang="en-US" sz="1400"/>
              <a:t>해를 탐색하지만</a:t>
            </a:r>
            <a:r>
              <a:rPr lang="en-US" altLang="ko-KR" sz="1400"/>
              <a:t>, </a:t>
            </a:r>
            <a:r>
              <a:rPr lang="ko-KR" altLang="en-US" sz="1400"/>
              <a:t>최적 계획 솔루션 시간이 </a:t>
            </a:r>
            <a:r>
              <a:rPr lang="en-US" altLang="ko-KR" sz="1400"/>
              <a:t>Deterministic optimization</a:t>
            </a:r>
            <a:r>
              <a:rPr lang="ko-KR" altLang="en-US" sz="1400"/>
              <a:t>보다 많이 소요함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58841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EA1650F-2722-4B6F-854D-F21043A3C6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1891925"/>
            <a:ext cx="7886700" cy="1325563"/>
          </a:xfrm>
        </p:spPr>
        <p:txBody>
          <a:bodyPr/>
          <a:lstStyle/>
          <a:p>
            <a:pPr algn="ctr"/>
            <a:r>
              <a:rPr lang="en-US" altLang="ko-KR"/>
              <a:t>Stochastic optimization </a:t>
            </a:r>
            <a:r>
              <a:rPr lang="ko-KR" altLang="en-US"/>
              <a:t>방법론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138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1" y="288935"/>
            <a:ext cx="7564438" cy="336149"/>
          </a:xfrm>
        </p:spPr>
        <p:txBody>
          <a:bodyPr/>
          <a:lstStyle/>
          <a:p>
            <a:r>
              <a:rPr lang="en-US" altLang="ko-KR"/>
              <a:t>Stochastic optimization </a:t>
            </a:r>
            <a:r>
              <a:rPr lang="ko-KR" altLang="en-US"/>
              <a:t>시나리오 생성</a:t>
            </a:r>
            <a:r>
              <a:rPr lang="en-US" altLang="ko-KR"/>
              <a:t> - </a:t>
            </a:r>
            <a:r>
              <a:rPr lang="ko-KR" altLang="en-US"/>
              <a:t>몬테카를로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9FD11-D9D7-30BD-7172-98B457D13797}"/>
              </a:ext>
            </a:extLst>
          </p:cNvPr>
          <p:cNvSpPr txBox="1"/>
          <p:nvPr/>
        </p:nvSpPr>
        <p:spPr>
          <a:xfrm>
            <a:off x="596755" y="939415"/>
            <a:ext cx="2418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600" b="1"/>
              <a:t>Monte</a:t>
            </a:r>
            <a:r>
              <a:rPr lang="ko-KR" altLang="en-US" sz="1600" b="1"/>
              <a:t> </a:t>
            </a:r>
            <a:r>
              <a:rPr lang="en-US" altLang="ko-KR" sz="1600" b="1"/>
              <a:t>carlo</a:t>
            </a:r>
            <a:r>
              <a:rPr lang="ko-KR" altLang="en-US" sz="1600" b="1"/>
              <a:t> </a:t>
            </a:r>
            <a:r>
              <a:rPr lang="en-US" altLang="ko-KR" sz="1600" b="1"/>
              <a:t>method</a:t>
            </a:r>
            <a:endParaRPr lang="ko-KR" altLang="en-US" sz="1600" b="1"/>
          </a:p>
        </p:txBody>
      </p:sp>
      <p:sp>
        <p:nvSpPr>
          <p:cNvPr id="4" name="AutoShape 2" descr="Structure of the tree of the stochastic optimization problem Fig 3... |  Download Scientific Diagram">
            <a:extLst>
              <a:ext uri="{FF2B5EF4-FFF2-40B4-BE49-F238E27FC236}">
                <a16:creationId xmlns:a16="http://schemas.microsoft.com/office/drawing/2014/main" id="{6EAFCA6E-7313-089B-FB7B-AF00134FA9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DE230-096C-F67B-9238-AFE7C905002B}"/>
              </a:ext>
            </a:extLst>
          </p:cNvPr>
          <p:cNvSpPr txBox="1"/>
          <p:nvPr/>
        </p:nvSpPr>
        <p:spPr>
          <a:xfrm>
            <a:off x="630314" y="4892994"/>
            <a:ext cx="8144231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분산전원인 신재생에너지 발전원과 부하 </a:t>
            </a:r>
            <a:r>
              <a:rPr lang="ko-KR" altLang="en-US" sz="1200" b="1"/>
              <a:t>예측</a:t>
            </a:r>
            <a:r>
              <a:rPr lang="ko-KR" altLang="en-US" sz="1200"/>
              <a:t>을 </a:t>
            </a:r>
            <a:r>
              <a:rPr lang="ko-KR" altLang="en-US" sz="1200" b="1"/>
              <a:t>정확하게 할 수 없기 때문에</a:t>
            </a:r>
            <a:r>
              <a:rPr lang="en-US" altLang="ko-KR" sz="1200"/>
              <a:t>, </a:t>
            </a:r>
            <a:r>
              <a:rPr lang="ko-KR" altLang="en-US" sz="1200"/>
              <a:t>각 시간대별로 예측에 대한 </a:t>
            </a:r>
            <a:r>
              <a:rPr lang="ko-KR" altLang="en-US" sz="1200" b="1"/>
              <a:t>변동성</a:t>
            </a:r>
            <a:r>
              <a:rPr lang="ko-KR" altLang="en-US" sz="1200"/>
              <a:t>을 </a:t>
            </a:r>
            <a:r>
              <a:rPr lang="ko-KR" altLang="en-US" sz="1200" b="1"/>
              <a:t>확률론적 모델</a:t>
            </a:r>
            <a:r>
              <a:rPr lang="ko-KR" altLang="en-US" sz="1200"/>
              <a:t>로 </a:t>
            </a:r>
            <a:r>
              <a:rPr lang="ko-KR" altLang="en-US" sz="1200" b="1"/>
              <a:t>구성</a:t>
            </a:r>
            <a:r>
              <a:rPr lang="ko-KR" altLang="en-US" sz="1200"/>
              <a:t>하기 위해 </a:t>
            </a:r>
            <a:r>
              <a:rPr lang="ko-KR" altLang="en-US" sz="1200" b="1"/>
              <a:t>과거 데이터</a:t>
            </a:r>
            <a:r>
              <a:rPr lang="ko-KR" altLang="en-US" sz="1200"/>
              <a:t>를 </a:t>
            </a:r>
            <a:r>
              <a:rPr lang="ko-KR" altLang="en-US" sz="1200" b="1"/>
              <a:t>기반</a:t>
            </a:r>
            <a:r>
              <a:rPr lang="ko-KR" altLang="en-US" sz="1200"/>
              <a:t>으로 몬테카를로를 </a:t>
            </a:r>
            <a:r>
              <a:rPr lang="ko-KR" altLang="en-US" sz="1200" b="1"/>
              <a:t>사용할 예정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예측값</a:t>
            </a:r>
            <a:r>
              <a:rPr lang="ko-KR" altLang="en-US" sz="1200"/>
              <a:t>과 </a:t>
            </a:r>
            <a:r>
              <a:rPr lang="ko-KR" altLang="en-US" sz="1200" b="1"/>
              <a:t>실제값</a:t>
            </a:r>
            <a:r>
              <a:rPr lang="ko-KR" altLang="en-US" sz="1200"/>
              <a:t>의 </a:t>
            </a:r>
            <a:r>
              <a:rPr lang="ko-KR" altLang="en-US" sz="1200" b="1"/>
              <a:t>차이</a:t>
            </a:r>
            <a:r>
              <a:rPr lang="ko-KR" altLang="en-US" sz="1200"/>
              <a:t>가 </a:t>
            </a:r>
            <a:r>
              <a:rPr lang="en-US" altLang="ko-KR" sz="1200" b="1"/>
              <a:t>Uniform distribution</a:t>
            </a:r>
            <a:r>
              <a:rPr lang="ko-KR" altLang="en-US" sz="1200"/>
              <a:t>으로 나올지 </a:t>
            </a:r>
            <a:r>
              <a:rPr lang="en-US" altLang="ko-KR" sz="1200" b="1"/>
              <a:t>Normal distribution</a:t>
            </a:r>
            <a:r>
              <a:rPr lang="ko-KR" altLang="en-US" sz="1200"/>
              <a:t>으로 나올지 </a:t>
            </a:r>
            <a:r>
              <a:rPr lang="ko-KR" altLang="en-US" sz="1200" b="1"/>
              <a:t>알 수 없기 때문에</a:t>
            </a:r>
            <a:r>
              <a:rPr lang="en-US" altLang="ko-KR" sz="1200"/>
              <a:t>, </a:t>
            </a:r>
            <a:r>
              <a:rPr lang="ko-KR" altLang="en-US" sz="1200"/>
              <a:t>이를 </a:t>
            </a:r>
            <a:r>
              <a:rPr lang="ko-KR" altLang="en-US" sz="1200" b="1">
                <a:solidFill>
                  <a:srgbClr val="FF0000"/>
                </a:solidFill>
              </a:rPr>
              <a:t>검증하기 위해서</a:t>
            </a:r>
            <a:r>
              <a:rPr lang="en-US" altLang="ko-KR" sz="1200"/>
              <a:t>, </a:t>
            </a:r>
            <a:r>
              <a:rPr lang="ko-KR" altLang="en-US" sz="1200" b="1"/>
              <a:t>실제 데이터</a:t>
            </a:r>
            <a:r>
              <a:rPr lang="en-US" altLang="ko-KR" sz="1200"/>
              <a:t>(14</a:t>
            </a:r>
            <a:r>
              <a:rPr lang="ko-KR" altLang="en-US" sz="1200"/>
              <a:t>년 기준</a:t>
            </a:r>
            <a:r>
              <a:rPr lang="en-US" altLang="ko-KR" sz="1200"/>
              <a:t>)</a:t>
            </a:r>
            <a:r>
              <a:rPr lang="ko-KR" altLang="en-US" sz="1200"/>
              <a:t> </a:t>
            </a:r>
            <a:r>
              <a:rPr lang="ko-KR" altLang="en-US" sz="1200" b="1"/>
              <a:t>기반</a:t>
            </a:r>
            <a:r>
              <a:rPr lang="ko-KR" altLang="en-US" sz="1200"/>
              <a:t>으로 </a:t>
            </a:r>
            <a:r>
              <a:rPr lang="ko-KR" altLang="en-US" sz="1200" b="1"/>
              <a:t>학습모델</a:t>
            </a:r>
            <a:r>
              <a:rPr lang="ko-KR" altLang="en-US" sz="1200"/>
              <a:t>을 만들고</a:t>
            </a:r>
            <a:r>
              <a:rPr lang="en-US" altLang="ko-KR" sz="1200"/>
              <a:t>, </a:t>
            </a:r>
            <a:r>
              <a:rPr lang="en-US" altLang="ko-KR" sz="1200" b="1"/>
              <a:t>15</a:t>
            </a:r>
            <a:r>
              <a:rPr lang="ko-KR" altLang="en-US" sz="1200" b="1"/>
              <a:t>년도</a:t>
            </a:r>
            <a:r>
              <a:rPr lang="ko-KR" altLang="en-US" sz="1200"/>
              <a:t>에 대해 </a:t>
            </a:r>
            <a:r>
              <a:rPr lang="ko-KR" altLang="en-US" sz="1200" b="1"/>
              <a:t>예측</a:t>
            </a:r>
            <a:r>
              <a:rPr lang="ko-KR" altLang="en-US" sz="1200"/>
              <a:t>을 </a:t>
            </a:r>
            <a:r>
              <a:rPr lang="ko-KR" altLang="en-US" sz="1200" b="1"/>
              <a:t>진행</a:t>
            </a:r>
            <a:r>
              <a:rPr lang="ko-KR" altLang="en-US" sz="1200"/>
              <a:t>한 후</a:t>
            </a:r>
            <a:r>
              <a:rPr lang="en-US" altLang="ko-KR" sz="1200"/>
              <a:t>, </a:t>
            </a:r>
            <a:r>
              <a:rPr lang="ko-KR" altLang="en-US" sz="1200"/>
              <a:t>예측값과 실제값의 차이에 대한 분산 등에 대한 </a:t>
            </a:r>
            <a:r>
              <a:rPr lang="ko-KR" altLang="en-US" sz="1200" b="1"/>
              <a:t>데이터 분석</a:t>
            </a:r>
            <a:r>
              <a:rPr lang="ko-KR" altLang="en-US" sz="1200"/>
              <a:t> 진행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EB81C4-A46F-915E-74D7-6FF2B5D2D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3" y="1312667"/>
            <a:ext cx="3676650" cy="1276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66FAF7-4A78-BFAB-DB63-35C8D590F5AA}"/>
              </a:ext>
            </a:extLst>
          </p:cNvPr>
          <p:cNvSpPr txBox="1"/>
          <p:nvPr/>
        </p:nvSpPr>
        <p:spPr>
          <a:xfrm>
            <a:off x="1103753" y="2654508"/>
            <a:ext cx="2872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Uniform Distribution fomulation</a:t>
            </a:r>
            <a:endParaRPr lang="ko-KR" altLang="en-US" sz="140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F6A443A-11B9-0069-3E59-88D64919B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462" y="2622348"/>
            <a:ext cx="2520000" cy="195331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EDF39F6-5001-46DC-259C-E8C08B733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13" y="3071591"/>
            <a:ext cx="3672000" cy="10196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BB28C79-43CB-A20D-52C6-AE46F174923B}"/>
              </a:ext>
            </a:extLst>
          </p:cNvPr>
          <p:cNvSpPr txBox="1"/>
          <p:nvPr/>
        </p:nvSpPr>
        <p:spPr>
          <a:xfrm>
            <a:off x="1103753" y="4251891"/>
            <a:ext cx="2752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Normal Distribution fomulation</a:t>
            </a:r>
            <a:endParaRPr lang="ko-KR" altLang="en-US" sz="140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AD5E123-343F-C994-2863-25D7DDA2C929}"/>
              </a:ext>
            </a:extLst>
          </p:cNvPr>
          <p:cNvCxnSpPr/>
          <p:nvPr/>
        </p:nvCxnSpPr>
        <p:spPr>
          <a:xfrm>
            <a:off x="4858327" y="3509818"/>
            <a:ext cx="618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C9AB7BF-7BA9-6C35-8BA1-116084AF3CFD}"/>
              </a:ext>
            </a:extLst>
          </p:cNvPr>
          <p:cNvCxnSpPr/>
          <p:nvPr/>
        </p:nvCxnSpPr>
        <p:spPr>
          <a:xfrm>
            <a:off x="5006108" y="1811737"/>
            <a:ext cx="618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1C7DE30A-2ABF-9C11-2A8D-72DA5DEF6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112" y="957920"/>
            <a:ext cx="2520000" cy="170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62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0" y="288935"/>
            <a:ext cx="8857673" cy="336149"/>
          </a:xfrm>
        </p:spPr>
        <p:txBody>
          <a:bodyPr/>
          <a:lstStyle/>
          <a:p>
            <a:r>
              <a:rPr lang="en-US" altLang="ko-KR"/>
              <a:t>Stochastic optimization </a:t>
            </a:r>
            <a:r>
              <a:rPr lang="ko-KR" altLang="en-US"/>
              <a:t>시나리오 생성</a:t>
            </a:r>
            <a:r>
              <a:rPr lang="en-US" altLang="ko-KR"/>
              <a:t> – </a:t>
            </a:r>
            <a:r>
              <a:rPr lang="ko-KR" altLang="en-US"/>
              <a:t>몬테카를로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9FD11-D9D7-30BD-7172-98B457D13797}"/>
              </a:ext>
            </a:extLst>
          </p:cNvPr>
          <p:cNvSpPr txBox="1"/>
          <p:nvPr/>
        </p:nvSpPr>
        <p:spPr>
          <a:xfrm>
            <a:off x="596755" y="939415"/>
            <a:ext cx="4535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600" b="1"/>
              <a:t>PV</a:t>
            </a:r>
            <a:r>
              <a:rPr lang="ko-KR" altLang="en-US" sz="1600" b="1"/>
              <a:t> 예측값 및 실제값 </a:t>
            </a:r>
            <a:r>
              <a:rPr lang="en-US" altLang="ko-KR" sz="1600" b="1"/>
              <a:t>data </a:t>
            </a:r>
            <a:r>
              <a:rPr lang="ko-KR" altLang="en-US" sz="1600" b="1"/>
              <a:t>분석 </a:t>
            </a:r>
            <a:r>
              <a:rPr lang="en-US" altLang="ko-KR" sz="1600" b="1"/>
              <a:t>(4</a:t>
            </a:r>
            <a:r>
              <a:rPr lang="ko-KR" altLang="en-US" sz="1600" b="1"/>
              <a:t>계중 겨울</a:t>
            </a:r>
            <a:r>
              <a:rPr lang="en-US" altLang="ko-KR" sz="1600" b="1"/>
              <a:t>)</a:t>
            </a:r>
            <a:endParaRPr lang="ko-KR" altLang="en-US" sz="16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9395D8-67EC-2663-5140-F10D8CAE7098}"/>
              </a:ext>
            </a:extLst>
          </p:cNvPr>
          <p:cNvSpPr txBox="1"/>
          <p:nvPr/>
        </p:nvSpPr>
        <p:spPr>
          <a:xfrm>
            <a:off x="3545573" y="3477902"/>
            <a:ext cx="2601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10,11,12</a:t>
            </a:r>
            <a:r>
              <a:rPr lang="ko-KR" altLang="en-US" sz="1400"/>
              <a:t>시 </a:t>
            </a:r>
            <a:r>
              <a:rPr lang="en-US" altLang="ko-KR" sz="1400"/>
              <a:t>PV err distribution</a:t>
            </a:r>
            <a:endParaRPr lang="ko-KR" altLang="en-US" sz="1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3EC5EE-9B14-9AA1-2D93-781A389F4977}"/>
              </a:ext>
            </a:extLst>
          </p:cNvPr>
          <p:cNvSpPr txBox="1"/>
          <p:nvPr/>
        </p:nvSpPr>
        <p:spPr>
          <a:xfrm>
            <a:off x="6448195" y="3468746"/>
            <a:ext cx="2601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13,14,15</a:t>
            </a:r>
            <a:r>
              <a:rPr lang="ko-KR" altLang="en-US" sz="1400"/>
              <a:t>시 </a:t>
            </a:r>
            <a:r>
              <a:rPr lang="en-US" altLang="ko-KR" sz="1400"/>
              <a:t>PV err distribution</a:t>
            </a:r>
            <a:endParaRPr lang="ko-KR" altLang="en-US" sz="1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ADE556-C603-8A1B-3228-BA1AFF32F316}"/>
              </a:ext>
            </a:extLst>
          </p:cNvPr>
          <p:cNvSpPr txBox="1"/>
          <p:nvPr/>
        </p:nvSpPr>
        <p:spPr>
          <a:xfrm>
            <a:off x="596755" y="4230782"/>
            <a:ext cx="8334808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분산전원인 신재생에너지 발전원 </a:t>
            </a:r>
            <a:r>
              <a:rPr lang="ko-KR" altLang="en-US" sz="1200" b="1"/>
              <a:t>예측</a:t>
            </a:r>
            <a:r>
              <a:rPr lang="ko-KR" altLang="en-US" sz="1200"/>
              <a:t>을 </a:t>
            </a:r>
            <a:r>
              <a:rPr lang="ko-KR" altLang="en-US" sz="1200" b="1"/>
              <a:t>정확하게 할 수 없기 때문에</a:t>
            </a:r>
            <a:r>
              <a:rPr lang="en-US" altLang="ko-KR" sz="1200"/>
              <a:t>, </a:t>
            </a:r>
            <a:r>
              <a:rPr lang="ko-KR" altLang="en-US" sz="1200"/>
              <a:t>각 시간대별로 예측에 대한 </a:t>
            </a:r>
            <a:r>
              <a:rPr lang="ko-KR" altLang="en-US" sz="1200" b="1"/>
              <a:t>변동성</a:t>
            </a:r>
            <a:r>
              <a:rPr lang="ko-KR" altLang="en-US" sz="1200"/>
              <a:t>을 </a:t>
            </a:r>
            <a:r>
              <a:rPr lang="ko-KR" altLang="en-US" sz="1200" b="1"/>
              <a:t>확률론적 모델</a:t>
            </a:r>
            <a:r>
              <a:rPr lang="ko-KR" altLang="en-US" sz="1200"/>
              <a:t>로 </a:t>
            </a:r>
            <a:r>
              <a:rPr lang="ko-KR" altLang="en-US" sz="1200" b="1"/>
              <a:t>구성</a:t>
            </a:r>
            <a:r>
              <a:rPr lang="ko-KR" altLang="en-US" sz="1200"/>
              <a:t>하기 위해 </a:t>
            </a:r>
            <a:r>
              <a:rPr lang="ko-KR" altLang="en-US" sz="1200" b="1"/>
              <a:t>과거 데이터</a:t>
            </a:r>
            <a:r>
              <a:rPr lang="ko-KR" altLang="en-US" sz="1200"/>
              <a:t>를 </a:t>
            </a:r>
            <a:r>
              <a:rPr lang="ko-KR" altLang="en-US" sz="1200" b="1"/>
              <a:t>기반</a:t>
            </a:r>
            <a:r>
              <a:rPr lang="ko-KR" altLang="en-US" sz="1200"/>
              <a:t>으로 예측을 하고</a:t>
            </a:r>
            <a:r>
              <a:rPr lang="en-US" altLang="ko-KR" sz="1200"/>
              <a:t>, </a:t>
            </a:r>
            <a:r>
              <a:rPr lang="ko-KR" altLang="en-US" sz="1200"/>
              <a:t>실제값과의 분산 정도를 표현함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시간별 </a:t>
            </a:r>
            <a:r>
              <a:rPr lang="en-US" altLang="ko-KR" sz="1200"/>
              <a:t>PV </a:t>
            </a:r>
            <a:r>
              <a:rPr lang="ko-KR" altLang="en-US" sz="1200"/>
              <a:t>발전량신뢰도 구간을 보면</a:t>
            </a:r>
            <a:r>
              <a:rPr lang="en-US" altLang="ko-KR" sz="1200"/>
              <a:t>, </a:t>
            </a:r>
            <a:r>
              <a:rPr lang="ko-KR" altLang="en-US" sz="1200" b="1"/>
              <a:t>정오 시간대</a:t>
            </a:r>
            <a:r>
              <a:rPr lang="en-US" altLang="ko-KR" sz="1200"/>
              <a:t>(11~14</a:t>
            </a:r>
            <a:r>
              <a:rPr lang="ko-KR" altLang="en-US" sz="1200"/>
              <a:t>시</a:t>
            </a:r>
            <a:r>
              <a:rPr lang="en-US" altLang="ko-KR" sz="1200"/>
              <a:t>)</a:t>
            </a:r>
            <a:r>
              <a:rPr lang="ko-KR" altLang="en-US" sz="1200"/>
              <a:t>에 </a:t>
            </a:r>
            <a:r>
              <a:rPr lang="ko-KR" altLang="en-US" sz="1200" b="1"/>
              <a:t>분산 정도가 크게</a:t>
            </a:r>
            <a:r>
              <a:rPr lang="ko-KR" altLang="en-US" sz="1200"/>
              <a:t> 나타나고</a:t>
            </a:r>
            <a:r>
              <a:rPr lang="en-US" altLang="ko-KR" sz="1200"/>
              <a:t>, </a:t>
            </a:r>
            <a:r>
              <a:rPr lang="ko-KR" altLang="en-US" sz="1200" b="1"/>
              <a:t>이 외에 시간</a:t>
            </a:r>
            <a:r>
              <a:rPr lang="ko-KR" altLang="en-US" sz="1200"/>
              <a:t>에는 </a:t>
            </a:r>
            <a:r>
              <a:rPr lang="ko-KR" altLang="en-US" sz="1200" b="1"/>
              <a:t>분산이 낮고</a:t>
            </a:r>
            <a:r>
              <a:rPr lang="en-US" altLang="ko-KR" sz="1200"/>
              <a:t>, err Distribution </a:t>
            </a:r>
            <a:r>
              <a:rPr lang="ko-KR" altLang="en-US" sz="1200"/>
              <a:t>그래프를 보면</a:t>
            </a:r>
            <a:r>
              <a:rPr lang="en-US" altLang="ko-KR" sz="1200"/>
              <a:t>, PV </a:t>
            </a:r>
            <a:r>
              <a:rPr lang="ko-KR" altLang="en-US" sz="1200"/>
              <a:t>발전량</a:t>
            </a:r>
            <a:r>
              <a:rPr lang="en-US" altLang="ko-KR" sz="1200"/>
              <a:t> </a:t>
            </a:r>
            <a:r>
              <a:rPr lang="ko-KR" altLang="en-US" sz="1200"/>
              <a:t>오차 정도가</a:t>
            </a:r>
            <a:r>
              <a:rPr lang="en-US" altLang="ko-KR" sz="1200"/>
              <a:t> </a:t>
            </a:r>
            <a:r>
              <a:rPr lang="en-US" altLang="ko-KR" sz="1200" b="1"/>
              <a:t>Norml Distribution</a:t>
            </a:r>
            <a:r>
              <a:rPr lang="ko-KR" altLang="en-US" sz="1200"/>
              <a:t>에 가깝게 나타남</a:t>
            </a:r>
            <a:endParaRPr lang="en-US" altLang="ko-KR" sz="120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4E6CC55-7239-8D89-95A4-92D1D7DAA6D9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15336" y="1267527"/>
            <a:ext cx="2700000" cy="2160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1188926E-0B6D-C84D-B2ED-C6B78EBE6641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415964" y="1269000"/>
            <a:ext cx="2700000" cy="2160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42998700-81FB-CB35-9C71-6C61D20A8ED4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279982" y="1269000"/>
            <a:ext cx="2700000" cy="215852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1DE468A-F4D3-F1CB-D6EB-80D6DBAA3C14}"/>
              </a:ext>
            </a:extLst>
          </p:cNvPr>
          <p:cNvSpPr txBox="1"/>
          <p:nvPr/>
        </p:nvSpPr>
        <p:spPr>
          <a:xfrm>
            <a:off x="703186" y="3427527"/>
            <a:ext cx="2124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13</a:t>
            </a:r>
            <a:r>
              <a:rPr lang="ko-KR" altLang="en-US" sz="1400"/>
              <a:t>시 </a:t>
            </a:r>
            <a:r>
              <a:rPr lang="en-US" altLang="ko-KR" sz="1400"/>
              <a:t>PV err distribution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029936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0" y="288935"/>
            <a:ext cx="8857673" cy="336149"/>
          </a:xfrm>
        </p:spPr>
        <p:txBody>
          <a:bodyPr/>
          <a:lstStyle/>
          <a:p>
            <a:r>
              <a:rPr lang="en-US" altLang="ko-KR"/>
              <a:t>Stochastic optimization </a:t>
            </a:r>
            <a:r>
              <a:rPr lang="ko-KR" altLang="en-US"/>
              <a:t>시나리오 생성</a:t>
            </a:r>
            <a:r>
              <a:rPr lang="en-US" altLang="ko-KR"/>
              <a:t> – </a:t>
            </a:r>
            <a:r>
              <a:rPr lang="ko-KR" altLang="en-US"/>
              <a:t>몬테카를로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9FD11-D9D7-30BD-7172-98B457D13797}"/>
              </a:ext>
            </a:extLst>
          </p:cNvPr>
          <p:cNvSpPr txBox="1"/>
          <p:nvPr/>
        </p:nvSpPr>
        <p:spPr>
          <a:xfrm>
            <a:off x="596755" y="939415"/>
            <a:ext cx="509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600" b="1"/>
              <a:t>Demand</a:t>
            </a:r>
            <a:r>
              <a:rPr lang="ko-KR" altLang="en-US" sz="1600" b="1"/>
              <a:t> 예측값 및 실제값 </a:t>
            </a:r>
            <a:r>
              <a:rPr lang="en-US" altLang="ko-KR" sz="1600" b="1"/>
              <a:t>data </a:t>
            </a:r>
            <a:r>
              <a:rPr lang="ko-KR" altLang="en-US" sz="1600" b="1"/>
              <a:t>분석</a:t>
            </a:r>
            <a:r>
              <a:rPr lang="en-US" altLang="ko-KR" sz="1600" b="1"/>
              <a:t> (4</a:t>
            </a:r>
            <a:r>
              <a:rPr lang="ko-KR" altLang="en-US" sz="1600" b="1"/>
              <a:t>계중 겨울</a:t>
            </a:r>
            <a:r>
              <a:rPr lang="en-US" altLang="ko-KR" sz="1600" b="1"/>
              <a:t>)</a:t>
            </a:r>
            <a:endParaRPr lang="ko-KR" altLang="en-US" sz="16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8F83BF-D23F-8549-D703-34BC3D4AEBCA}"/>
              </a:ext>
            </a:extLst>
          </p:cNvPr>
          <p:cNvSpPr txBox="1"/>
          <p:nvPr/>
        </p:nvSpPr>
        <p:spPr>
          <a:xfrm>
            <a:off x="3631128" y="3437969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야간 부하 </a:t>
            </a:r>
            <a:r>
              <a:rPr lang="en-US" altLang="ko-KR" sz="1400"/>
              <a:t>err distribution</a:t>
            </a:r>
            <a:endParaRPr lang="ko-KR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13889-AC2D-89E4-25D7-414E144ED588}"/>
              </a:ext>
            </a:extLst>
          </p:cNvPr>
          <p:cNvSpPr txBox="1"/>
          <p:nvPr/>
        </p:nvSpPr>
        <p:spPr>
          <a:xfrm>
            <a:off x="6529135" y="3427527"/>
            <a:ext cx="2068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낮 부하 </a:t>
            </a:r>
            <a:r>
              <a:rPr lang="en-US" altLang="ko-KR" sz="1400"/>
              <a:t>err distribution</a:t>
            </a:r>
            <a:endParaRPr lang="ko-KR" alt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A68D52-35C4-9A58-0DEF-72A5AED71942}"/>
              </a:ext>
            </a:extLst>
          </p:cNvPr>
          <p:cNvSpPr txBox="1"/>
          <p:nvPr/>
        </p:nvSpPr>
        <p:spPr>
          <a:xfrm>
            <a:off x="703186" y="3427527"/>
            <a:ext cx="2124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13</a:t>
            </a:r>
            <a:r>
              <a:rPr lang="ko-KR" altLang="en-US" sz="1400"/>
              <a:t>시 </a:t>
            </a:r>
            <a:r>
              <a:rPr lang="en-US" altLang="ko-KR" sz="1400"/>
              <a:t>PV err distribution</a:t>
            </a:r>
            <a:endParaRPr lang="ko-KR" altLang="en-US" sz="14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46B6417-45A5-82F3-C730-FE631D8F00AD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6755" y="1284010"/>
            <a:ext cx="2700000" cy="216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732A068-DFFE-3CB8-F000-D78D85939B96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13233" y="1287994"/>
            <a:ext cx="2700000" cy="216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4ADC3B9-5395-7E50-31AF-7FE22AB7062F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404994" y="1277969"/>
            <a:ext cx="2700000" cy="216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8487F5A-47E3-70E4-D57F-E5C214DEADD3}"/>
              </a:ext>
            </a:extLst>
          </p:cNvPr>
          <p:cNvSpPr txBox="1"/>
          <p:nvPr/>
        </p:nvSpPr>
        <p:spPr>
          <a:xfrm>
            <a:off x="596755" y="4230782"/>
            <a:ext cx="8334808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부하 예측</a:t>
            </a:r>
            <a:r>
              <a:rPr lang="ko-KR" altLang="en-US" sz="1200"/>
              <a:t>을 </a:t>
            </a:r>
            <a:r>
              <a:rPr lang="ko-KR" altLang="en-US" sz="1200" b="1"/>
              <a:t>정확하게 할 수 없기 때문에</a:t>
            </a:r>
            <a:r>
              <a:rPr lang="en-US" altLang="ko-KR" sz="1200"/>
              <a:t>, </a:t>
            </a:r>
            <a:r>
              <a:rPr lang="ko-KR" altLang="en-US" sz="1200"/>
              <a:t>각 시간대별로 예측에 대한 </a:t>
            </a:r>
            <a:r>
              <a:rPr lang="ko-KR" altLang="en-US" sz="1200" b="1"/>
              <a:t>변동성</a:t>
            </a:r>
            <a:r>
              <a:rPr lang="ko-KR" altLang="en-US" sz="1200"/>
              <a:t>을 </a:t>
            </a:r>
            <a:r>
              <a:rPr lang="ko-KR" altLang="en-US" sz="1200" b="1"/>
              <a:t>확률론적 모델</a:t>
            </a:r>
            <a:r>
              <a:rPr lang="ko-KR" altLang="en-US" sz="1200"/>
              <a:t>로 </a:t>
            </a:r>
            <a:r>
              <a:rPr lang="ko-KR" altLang="en-US" sz="1200" b="1"/>
              <a:t>구성</a:t>
            </a:r>
            <a:r>
              <a:rPr lang="ko-KR" altLang="en-US" sz="1200"/>
              <a:t>하기 위해 </a:t>
            </a:r>
            <a:r>
              <a:rPr lang="ko-KR" altLang="en-US" sz="1200" b="1"/>
              <a:t>과거 데이터</a:t>
            </a:r>
            <a:r>
              <a:rPr lang="ko-KR" altLang="en-US" sz="1200"/>
              <a:t>를 </a:t>
            </a:r>
            <a:r>
              <a:rPr lang="ko-KR" altLang="en-US" sz="1200" b="1"/>
              <a:t>기반</a:t>
            </a:r>
            <a:r>
              <a:rPr lang="ko-KR" altLang="en-US" sz="1200"/>
              <a:t>으로 예측을 하고</a:t>
            </a:r>
            <a:r>
              <a:rPr lang="en-US" altLang="ko-KR" sz="1200"/>
              <a:t>, </a:t>
            </a:r>
            <a:r>
              <a:rPr lang="ko-KR" altLang="en-US" sz="1200"/>
              <a:t>실제값과의 분산 정도를 표현함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시간별 </a:t>
            </a:r>
            <a:r>
              <a:rPr lang="en-US" altLang="ko-KR" sz="1200"/>
              <a:t>Demand </a:t>
            </a:r>
            <a:r>
              <a:rPr lang="ko-KR" altLang="en-US" sz="1200" b="1"/>
              <a:t>신뢰도 구간</a:t>
            </a:r>
            <a:r>
              <a:rPr lang="ko-KR" altLang="en-US" sz="1200"/>
              <a:t>을 보면</a:t>
            </a:r>
            <a:r>
              <a:rPr lang="en-US" altLang="ko-KR" sz="1200"/>
              <a:t>, </a:t>
            </a:r>
            <a:r>
              <a:rPr lang="ko-KR" altLang="en-US" sz="1200"/>
              <a:t>사람이 </a:t>
            </a:r>
            <a:r>
              <a:rPr lang="ko-KR" altLang="en-US" sz="1200" b="1"/>
              <a:t>활동</a:t>
            </a:r>
            <a:r>
              <a:rPr lang="ko-KR" altLang="en-US" sz="1200"/>
              <a:t>하는 </a:t>
            </a:r>
            <a:r>
              <a:rPr lang="ko-KR" altLang="en-US" sz="1200" b="1"/>
              <a:t>낮 시간</a:t>
            </a:r>
            <a:r>
              <a:rPr lang="ko-KR" altLang="en-US" sz="1200"/>
              <a:t>대</a:t>
            </a:r>
            <a:r>
              <a:rPr lang="en-US" altLang="ko-KR" sz="1200"/>
              <a:t>(</a:t>
            </a:r>
            <a:r>
              <a:rPr lang="ko-KR" altLang="en-US" sz="1200"/>
              <a:t>계절별로 약간의 차이는 있지만</a:t>
            </a:r>
            <a:r>
              <a:rPr lang="en-US" altLang="ko-KR" sz="1200"/>
              <a:t>, </a:t>
            </a:r>
            <a:r>
              <a:rPr lang="ko-KR" altLang="en-US" sz="1200"/>
              <a:t>보통 오전 </a:t>
            </a:r>
            <a:r>
              <a:rPr lang="en-US" altLang="ko-KR" sz="1200" b="1"/>
              <a:t>8</a:t>
            </a:r>
            <a:r>
              <a:rPr lang="ko-KR" altLang="en-US" sz="1200" b="1"/>
              <a:t>시</a:t>
            </a:r>
            <a:r>
              <a:rPr lang="en-US" altLang="ko-KR" sz="1200" b="1"/>
              <a:t>~18</a:t>
            </a:r>
            <a:r>
              <a:rPr lang="ko-KR" altLang="en-US" sz="1200" b="1"/>
              <a:t>시</a:t>
            </a:r>
            <a:r>
              <a:rPr lang="en-US" altLang="ko-KR" sz="1200"/>
              <a:t>)</a:t>
            </a:r>
            <a:r>
              <a:rPr lang="ko-KR" altLang="en-US" sz="1200"/>
              <a:t>에 </a:t>
            </a:r>
            <a:r>
              <a:rPr lang="en-US" altLang="ko-KR" sz="1200" b="1"/>
              <a:t>err distribution</a:t>
            </a:r>
            <a:r>
              <a:rPr lang="ko-KR" altLang="en-US" sz="1200" b="1"/>
              <a:t>이 크게</a:t>
            </a:r>
            <a:r>
              <a:rPr lang="ko-KR" altLang="en-US" sz="1200"/>
              <a:t> 나타나고</a:t>
            </a:r>
            <a:r>
              <a:rPr lang="en-US" altLang="ko-KR" sz="1200"/>
              <a:t>, </a:t>
            </a:r>
            <a:r>
              <a:rPr lang="ko-KR" altLang="en-US" sz="1200" b="1"/>
              <a:t>활동</a:t>
            </a:r>
            <a:r>
              <a:rPr lang="ko-KR" altLang="en-US" sz="1200"/>
              <a:t>을 </a:t>
            </a:r>
            <a:r>
              <a:rPr lang="ko-KR" altLang="en-US" sz="1200" b="1"/>
              <a:t>덜 하는 야간 시간</a:t>
            </a:r>
            <a:r>
              <a:rPr lang="ko-KR" altLang="en-US" sz="1200"/>
              <a:t>대에는 </a:t>
            </a:r>
            <a:r>
              <a:rPr lang="en-US" altLang="ko-KR" sz="1200" b="1"/>
              <a:t>err distribution</a:t>
            </a:r>
            <a:r>
              <a:rPr lang="ko-KR" altLang="en-US" sz="1200" b="1"/>
              <a:t>이 낮음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24</a:t>
            </a:r>
            <a:r>
              <a:rPr lang="ko-KR" altLang="en-US" sz="1200"/>
              <a:t>시간 모두 예측값과 실제값의 차이 정도가 </a:t>
            </a:r>
            <a:r>
              <a:rPr lang="en-US" altLang="ko-KR" sz="1200" b="1"/>
              <a:t>Normal distribution</a:t>
            </a:r>
            <a:r>
              <a:rPr lang="ko-KR" altLang="en-US" sz="1200"/>
              <a:t>에 가깝게 나타남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649626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0" y="288935"/>
            <a:ext cx="8857673" cy="336149"/>
          </a:xfrm>
        </p:spPr>
        <p:txBody>
          <a:bodyPr/>
          <a:lstStyle/>
          <a:p>
            <a:r>
              <a:rPr lang="en-US" altLang="ko-KR"/>
              <a:t>Stochastic optimization </a:t>
            </a:r>
            <a:r>
              <a:rPr lang="ko-KR" altLang="en-US"/>
              <a:t>시나리오 생성</a:t>
            </a:r>
            <a:r>
              <a:rPr lang="en-US" altLang="ko-KR"/>
              <a:t> – </a:t>
            </a:r>
            <a:r>
              <a:rPr lang="ko-KR" altLang="en-US"/>
              <a:t>몬테카를로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9FD11-D9D7-30BD-7172-98B457D13797}"/>
              </a:ext>
            </a:extLst>
          </p:cNvPr>
          <p:cNvSpPr txBox="1"/>
          <p:nvPr/>
        </p:nvSpPr>
        <p:spPr>
          <a:xfrm>
            <a:off x="596755" y="939415"/>
            <a:ext cx="4335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600" b="1"/>
              <a:t>PV, Demand err </a:t>
            </a:r>
            <a:r>
              <a:rPr lang="ko-KR" altLang="en-US" sz="1600" b="1"/>
              <a:t>신뢰도 구간 </a:t>
            </a:r>
            <a:r>
              <a:rPr lang="en-US" altLang="ko-KR" sz="1600" b="1"/>
              <a:t>(4</a:t>
            </a:r>
            <a:r>
              <a:rPr lang="ko-KR" altLang="en-US" sz="1600" b="1"/>
              <a:t>계중 겨울</a:t>
            </a:r>
            <a:r>
              <a:rPr lang="en-US" altLang="ko-KR" sz="1600" b="1"/>
              <a:t>)</a:t>
            </a:r>
            <a:endParaRPr lang="ko-KR" altLang="en-US" sz="1600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15A0C7-5918-9362-FF68-F4CD6C5389AA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58209" y="1372194"/>
            <a:ext cx="3960000" cy="324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3B8682-3228-F35D-BE5B-ED3BFBF57BF7}"/>
              </a:ext>
            </a:extLst>
          </p:cNvPr>
          <p:cNvSpPr txBox="1"/>
          <p:nvPr/>
        </p:nvSpPr>
        <p:spPr>
          <a:xfrm>
            <a:off x="1125189" y="4706419"/>
            <a:ext cx="2626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시간별 </a:t>
            </a:r>
            <a:r>
              <a:rPr lang="en-US" altLang="ko-KR" sz="1400"/>
              <a:t>PV </a:t>
            </a:r>
            <a:r>
              <a:rPr lang="ko-KR" altLang="en-US" sz="1400"/>
              <a:t>발전량 신뢰도 구간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6E4DA28-1765-A07A-587C-44CE0744E9C5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71563" y="1372194"/>
            <a:ext cx="3960000" cy="324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7D18AC-A913-3CB3-548A-F77D6633B349}"/>
              </a:ext>
            </a:extLst>
          </p:cNvPr>
          <p:cNvSpPr txBox="1"/>
          <p:nvPr/>
        </p:nvSpPr>
        <p:spPr>
          <a:xfrm>
            <a:off x="5998761" y="4706418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시간별 부하</a:t>
            </a:r>
            <a:r>
              <a:rPr lang="en-US" altLang="ko-KR" sz="1400"/>
              <a:t> </a:t>
            </a:r>
            <a:r>
              <a:rPr lang="ko-KR" altLang="en-US" sz="1400"/>
              <a:t>신뢰도 구간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A91458-9217-0EDD-60B2-4BE4FBEA17E2}"/>
              </a:ext>
            </a:extLst>
          </p:cNvPr>
          <p:cNvSpPr txBox="1"/>
          <p:nvPr/>
        </p:nvSpPr>
        <p:spPr>
          <a:xfrm>
            <a:off x="286326" y="5108419"/>
            <a:ext cx="8857673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앞서</a:t>
            </a:r>
            <a:r>
              <a:rPr lang="en-US" altLang="ko-KR" sz="1200"/>
              <a:t> </a:t>
            </a:r>
            <a:r>
              <a:rPr lang="ko-KR" altLang="en-US" sz="1200"/>
              <a:t>분석한 데이터를 바탕으로 분산전원 중 하나인 </a:t>
            </a:r>
            <a:r>
              <a:rPr lang="en-US" altLang="ko-KR" sz="1200" b="1"/>
              <a:t>PV</a:t>
            </a:r>
            <a:r>
              <a:rPr lang="ko-KR" altLang="en-US" sz="1200" b="1"/>
              <a:t>와 부하 </a:t>
            </a:r>
            <a:r>
              <a:rPr lang="en-US" altLang="ko-KR" sz="1200" b="1"/>
              <a:t>err</a:t>
            </a:r>
            <a:r>
              <a:rPr lang="ko-KR" altLang="en-US" sz="1200"/>
              <a:t>에 대한 </a:t>
            </a:r>
            <a:r>
              <a:rPr lang="ko-KR" altLang="en-US" sz="1200" b="1"/>
              <a:t>신뢰도 구간</a:t>
            </a:r>
            <a:r>
              <a:rPr lang="ko-KR" altLang="en-US" sz="1200"/>
              <a:t>을 보면</a:t>
            </a:r>
            <a:r>
              <a:rPr lang="en-US" altLang="ko-KR" sz="1200"/>
              <a:t>, </a:t>
            </a:r>
            <a:r>
              <a:rPr lang="ko-KR" altLang="en-US" sz="1200"/>
              <a:t>공통적으로 </a:t>
            </a:r>
            <a:r>
              <a:rPr lang="ko-KR" altLang="en-US" sz="1200" b="1"/>
              <a:t>낮 시간대</a:t>
            </a:r>
            <a:r>
              <a:rPr lang="ko-KR" altLang="en-US" sz="1200"/>
              <a:t>에 </a:t>
            </a:r>
            <a:r>
              <a:rPr lang="ko-KR" altLang="en-US" sz="1200" b="1"/>
              <a:t>분산정도</a:t>
            </a:r>
            <a:r>
              <a:rPr lang="ko-KR" altLang="en-US" sz="1200"/>
              <a:t>가 </a:t>
            </a:r>
            <a:r>
              <a:rPr lang="ko-KR" altLang="en-US" sz="1200" b="1"/>
              <a:t>크게</a:t>
            </a:r>
            <a:r>
              <a:rPr lang="ko-KR" altLang="en-US" sz="1200"/>
              <a:t> 나타나고 이 외에 시간대에는 낮게 나타나고</a:t>
            </a:r>
            <a:r>
              <a:rPr lang="en-US" altLang="ko-KR" sz="1200"/>
              <a:t>, </a:t>
            </a:r>
            <a:r>
              <a:rPr lang="ko-KR" altLang="en-US" sz="1200" b="1"/>
              <a:t>모든 시간대</a:t>
            </a:r>
            <a:r>
              <a:rPr lang="ko-KR" altLang="en-US" sz="1200"/>
              <a:t>의 </a:t>
            </a:r>
            <a:r>
              <a:rPr lang="ko-KR" altLang="en-US" sz="1200" b="1"/>
              <a:t>오차</a:t>
            </a:r>
            <a:r>
              <a:rPr lang="ko-KR" altLang="en-US" sz="1200"/>
              <a:t>가 </a:t>
            </a:r>
            <a:r>
              <a:rPr lang="en-US" altLang="ko-KR" sz="1200" b="1"/>
              <a:t>Normal distribution</a:t>
            </a:r>
            <a:r>
              <a:rPr lang="ko-KR" altLang="en-US" sz="1200"/>
              <a:t>으로 </a:t>
            </a:r>
            <a:r>
              <a:rPr lang="ko-KR" altLang="en-US" sz="1200" b="1"/>
              <a:t>나타남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2400290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0" y="288935"/>
            <a:ext cx="8857673" cy="336149"/>
          </a:xfrm>
        </p:spPr>
        <p:txBody>
          <a:bodyPr/>
          <a:lstStyle/>
          <a:p>
            <a:r>
              <a:rPr lang="en-US" altLang="ko-KR"/>
              <a:t>Stochastic optimization </a:t>
            </a:r>
            <a:r>
              <a:rPr lang="ko-KR" altLang="en-US"/>
              <a:t>시나리오 생성</a:t>
            </a:r>
            <a:r>
              <a:rPr lang="en-US" altLang="ko-KR"/>
              <a:t> – </a:t>
            </a:r>
            <a:r>
              <a:rPr lang="ko-KR" altLang="en-US"/>
              <a:t>몬테카를로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9FD11-D9D7-30BD-7172-98B457D13797}"/>
              </a:ext>
            </a:extLst>
          </p:cNvPr>
          <p:cNvSpPr txBox="1"/>
          <p:nvPr/>
        </p:nvSpPr>
        <p:spPr>
          <a:xfrm>
            <a:off x="596755" y="939415"/>
            <a:ext cx="4186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600" b="1"/>
              <a:t>PV, Demand normal distribution </a:t>
            </a:r>
            <a:r>
              <a:rPr lang="ko-KR" altLang="en-US" sz="1600" b="1"/>
              <a:t>검증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3B8682-3228-F35D-BE5B-ED3BFBF57BF7}"/>
              </a:ext>
            </a:extLst>
          </p:cNvPr>
          <p:cNvSpPr txBox="1"/>
          <p:nvPr/>
        </p:nvSpPr>
        <p:spPr>
          <a:xfrm>
            <a:off x="3126293" y="3474700"/>
            <a:ext cx="3047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시간별 부하 </a:t>
            </a:r>
            <a:r>
              <a:rPr lang="en-US" altLang="ko-KR" sz="1400"/>
              <a:t>16</a:t>
            </a:r>
            <a:r>
              <a:rPr lang="ko-KR" altLang="en-US" sz="1400"/>
              <a:t>년도 </a:t>
            </a:r>
            <a:r>
              <a:rPr lang="en-US" altLang="ko-KR" sz="1400"/>
              <a:t>err distribution</a:t>
            </a:r>
            <a:endParaRPr lang="ko-KR" alt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D18AC-A913-3CB3-548A-F77D6633B349}"/>
              </a:ext>
            </a:extLst>
          </p:cNvPr>
          <p:cNvSpPr txBox="1"/>
          <p:nvPr/>
        </p:nvSpPr>
        <p:spPr>
          <a:xfrm>
            <a:off x="156217" y="3429000"/>
            <a:ext cx="2904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시간별 </a:t>
            </a:r>
            <a:r>
              <a:rPr lang="en-US" altLang="ko-KR" sz="1400"/>
              <a:t>PV</a:t>
            </a:r>
            <a:r>
              <a:rPr lang="ko-KR" altLang="en-US" sz="1400"/>
              <a:t> </a:t>
            </a:r>
            <a:r>
              <a:rPr lang="en-US" altLang="ko-KR" sz="1400"/>
              <a:t>16</a:t>
            </a:r>
            <a:r>
              <a:rPr lang="ko-KR" altLang="en-US" sz="1400"/>
              <a:t>년도 </a:t>
            </a:r>
            <a:r>
              <a:rPr lang="en-US" altLang="ko-KR" sz="1400"/>
              <a:t>err distribution</a:t>
            </a:r>
            <a:endParaRPr lang="ko-KR" altLang="en-US" sz="14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88E92A-293B-EA0D-810E-D4BDF2BC9DF6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00108" y="1279959"/>
            <a:ext cx="2700000" cy="216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F157261-2DFD-3F4C-A0F2-76C12D165676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7" y="1314700"/>
            <a:ext cx="2700000" cy="216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7C1C8DF-7604-3416-1162-B8CA648AFD84}"/>
              </a:ext>
            </a:extLst>
          </p:cNvPr>
          <p:cNvSpPr txBox="1"/>
          <p:nvPr/>
        </p:nvSpPr>
        <p:spPr>
          <a:xfrm>
            <a:off x="6162302" y="3495535"/>
            <a:ext cx="3002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1</a:t>
            </a:r>
            <a:r>
              <a:rPr lang="ko-KR" altLang="en-US" sz="1400"/>
              <a:t>년 </a:t>
            </a:r>
            <a:r>
              <a:rPr lang="en-US" altLang="ko-KR" sz="1400"/>
              <a:t>PV, Demand err </a:t>
            </a:r>
            <a:r>
              <a:rPr lang="ko-KR" altLang="en-US" sz="1400"/>
              <a:t>일치율</a:t>
            </a:r>
            <a:r>
              <a:rPr lang="en-US" altLang="ko-KR" sz="1400"/>
              <a:t> </a:t>
            </a:r>
            <a:r>
              <a:rPr lang="ko-KR" altLang="en-US" sz="1400"/>
              <a:t>평균값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862175-C59D-03D8-4D27-62142D6A4788}"/>
              </a:ext>
            </a:extLst>
          </p:cNvPr>
          <p:cNvSpPr txBox="1"/>
          <p:nvPr/>
        </p:nvSpPr>
        <p:spPr>
          <a:xfrm>
            <a:off x="3676073" y="3873224"/>
            <a:ext cx="5467927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앞서</a:t>
            </a:r>
            <a:r>
              <a:rPr lang="en-US" altLang="ko-KR" sz="1200"/>
              <a:t> </a:t>
            </a:r>
            <a:r>
              <a:rPr lang="ko-KR" altLang="en-US" sz="1200" b="1"/>
              <a:t>분석한 데이터</a:t>
            </a:r>
            <a:r>
              <a:rPr lang="ko-KR" altLang="en-US" sz="1200"/>
              <a:t>를 </a:t>
            </a:r>
            <a:r>
              <a:rPr lang="ko-KR" altLang="en-US" sz="1200" b="1"/>
              <a:t>바탕</a:t>
            </a:r>
            <a:r>
              <a:rPr lang="ko-KR" altLang="en-US" sz="1200"/>
              <a:t>으로 분산전원 중 하나인 </a:t>
            </a:r>
            <a:r>
              <a:rPr lang="en-US" altLang="ko-KR" sz="1200"/>
              <a:t>PV</a:t>
            </a:r>
            <a:r>
              <a:rPr lang="ko-KR" altLang="en-US" sz="1200"/>
              <a:t>와 부하 오차값에 대한 </a:t>
            </a:r>
            <a:r>
              <a:rPr lang="ko-KR" altLang="en-US" sz="1200" b="1"/>
              <a:t>신뢰도 구간</a:t>
            </a:r>
            <a:r>
              <a:rPr lang="ko-KR" altLang="en-US" sz="1200"/>
              <a:t>을 </a:t>
            </a:r>
            <a:r>
              <a:rPr lang="ko-KR" altLang="en-US" sz="1200" b="1"/>
              <a:t>생성</a:t>
            </a:r>
            <a:r>
              <a:rPr lang="ko-KR" altLang="en-US" sz="1200"/>
              <a:t>하였고</a:t>
            </a:r>
            <a:r>
              <a:rPr lang="en-US" altLang="ko-KR" sz="1200"/>
              <a:t>, </a:t>
            </a:r>
            <a:r>
              <a:rPr lang="ko-KR" altLang="en-US" sz="1200"/>
              <a:t>신뢰도 구간에 대한 </a:t>
            </a:r>
            <a:r>
              <a:rPr lang="ko-KR" altLang="en-US" sz="1200" b="1"/>
              <a:t>검증</a:t>
            </a:r>
            <a:r>
              <a:rPr lang="ko-KR" altLang="en-US" sz="1200"/>
              <a:t>을 위해서</a:t>
            </a:r>
            <a:r>
              <a:rPr lang="en-US" altLang="ko-KR" sz="1200"/>
              <a:t> </a:t>
            </a:r>
            <a:r>
              <a:rPr lang="en-US" altLang="ko-KR" sz="1200" b="1"/>
              <a:t>16</a:t>
            </a:r>
            <a:r>
              <a:rPr lang="ko-KR" altLang="en-US" sz="1200" b="1"/>
              <a:t>년도 데이터</a:t>
            </a:r>
            <a:r>
              <a:rPr lang="ko-KR" altLang="en-US" sz="1200"/>
              <a:t>를 예측하여 예측값과 실제값의 </a:t>
            </a:r>
            <a:r>
              <a:rPr lang="ko-KR" altLang="en-US" sz="1200" b="1"/>
              <a:t>오차값 분포</a:t>
            </a:r>
            <a:r>
              <a:rPr lang="ko-KR" altLang="en-US" sz="1200"/>
              <a:t>를 </a:t>
            </a:r>
            <a:r>
              <a:rPr lang="ko-KR" altLang="en-US" sz="1200" b="1"/>
              <a:t>생성</a:t>
            </a:r>
            <a:r>
              <a:rPr lang="ko-KR" altLang="en-US" sz="1200"/>
              <a:t>함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오차값</a:t>
            </a:r>
            <a:r>
              <a:rPr lang="ko-KR" altLang="en-US" sz="1200"/>
              <a:t>이 신뢰도 구간에 얼마나 분포해 있는지에 대한 </a:t>
            </a:r>
            <a:r>
              <a:rPr lang="ko-KR" altLang="en-US" sz="1200" b="1"/>
              <a:t>확률</a:t>
            </a:r>
            <a:r>
              <a:rPr lang="ko-KR" altLang="en-US" sz="1200"/>
              <a:t>을 각 </a:t>
            </a:r>
            <a:r>
              <a:rPr lang="ko-KR" altLang="en-US" sz="1200" b="1"/>
              <a:t>시간별</a:t>
            </a:r>
            <a:r>
              <a:rPr lang="en-US" altLang="ko-KR" sz="1200"/>
              <a:t>, </a:t>
            </a:r>
            <a:r>
              <a:rPr lang="ko-KR" altLang="en-US" sz="1200" b="1"/>
              <a:t>계절별</a:t>
            </a:r>
            <a:r>
              <a:rPr lang="ko-KR" altLang="en-US" sz="1200"/>
              <a:t>로 나누어 </a:t>
            </a:r>
            <a:r>
              <a:rPr lang="ko-KR" altLang="en-US" sz="1200" b="1"/>
              <a:t>계산</a:t>
            </a:r>
            <a:r>
              <a:rPr lang="ko-KR" altLang="en-US" sz="1200"/>
              <a:t>하고</a:t>
            </a:r>
            <a:r>
              <a:rPr lang="en-US" altLang="ko-KR" sz="1200"/>
              <a:t>, </a:t>
            </a:r>
            <a:r>
              <a:rPr lang="ko-KR" altLang="en-US" sz="1200" b="1"/>
              <a:t>전체</a:t>
            </a:r>
            <a:r>
              <a:rPr lang="ko-KR" altLang="en-US" sz="1200"/>
              <a:t>에 대한</a:t>
            </a:r>
            <a:r>
              <a:rPr lang="en-US" altLang="ko-KR" sz="1200"/>
              <a:t> </a:t>
            </a:r>
            <a:r>
              <a:rPr lang="ko-KR" altLang="en-US" sz="1200" b="1"/>
              <a:t>평균값</a:t>
            </a:r>
            <a:r>
              <a:rPr lang="ko-KR" altLang="en-US" sz="1200"/>
              <a:t>을 계산해보니 </a:t>
            </a:r>
            <a:r>
              <a:rPr lang="en-US" altLang="ko-KR" sz="1200" b="1"/>
              <a:t>PV</a:t>
            </a:r>
            <a:r>
              <a:rPr lang="ko-KR" altLang="en-US" sz="1200"/>
              <a:t>의 경우 </a:t>
            </a:r>
            <a:r>
              <a:rPr lang="en-US" altLang="ko-KR" sz="1200" b="1"/>
              <a:t>96.4</a:t>
            </a:r>
            <a:r>
              <a:rPr lang="en-US" altLang="ko-KR" sz="1200"/>
              <a:t>%, </a:t>
            </a:r>
            <a:r>
              <a:rPr lang="en-US" altLang="ko-KR" sz="1200" b="1"/>
              <a:t>Demand</a:t>
            </a:r>
            <a:r>
              <a:rPr lang="ko-KR" altLang="en-US" sz="1200"/>
              <a:t>의 경우 </a:t>
            </a:r>
            <a:r>
              <a:rPr lang="en-US" altLang="ko-KR" sz="1200" b="1"/>
              <a:t>95.3</a:t>
            </a:r>
            <a:r>
              <a:rPr lang="en-US" altLang="ko-KR" sz="1200"/>
              <a:t>%</a:t>
            </a:r>
            <a:r>
              <a:rPr lang="ko-KR" altLang="en-US" sz="1200"/>
              <a:t>로 계산됨</a:t>
            </a:r>
            <a:endParaRPr lang="en-US" altLang="ko-KR" sz="120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2D53B575-9EBB-E4CA-C5C2-4896B0323E9A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97105" y="3879352"/>
            <a:ext cx="3240000" cy="2160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2F8029A-76DB-3C77-A879-7A019F38686C}"/>
              </a:ext>
            </a:extLst>
          </p:cNvPr>
          <p:cNvSpPr txBox="1"/>
          <p:nvPr/>
        </p:nvSpPr>
        <p:spPr>
          <a:xfrm>
            <a:off x="400001" y="6082342"/>
            <a:ext cx="2661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계절별 </a:t>
            </a:r>
            <a:r>
              <a:rPr lang="en-US" altLang="ko-KR" sz="1400"/>
              <a:t>PV, Demand err </a:t>
            </a:r>
            <a:r>
              <a:rPr lang="ko-KR" altLang="en-US" sz="1400"/>
              <a:t>일치율</a:t>
            </a:r>
          </a:p>
        </p:txBody>
      </p:sp>
      <p:sp>
        <p:nvSpPr>
          <p:cNvPr id="36" name="TextBox 15">
            <a:extLst>
              <a:ext uri="{FF2B5EF4-FFF2-40B4-BE49-F238E27FC236}">
                <a16:creationId xmlns:a16="http://schemas.microsoft.com/office/drawing/2014/main" id="{8964CE70-2405-DE47-C868-C8E6A321C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7745" y="5918585"/>
            <a:ext cx="5033818" cy="650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anchor="ctr">
            <a:noAutofit/>
          </a:bodyPr>
          <a:lstStyle>
            <a:lvl1pPr marL="171450" indent="-1714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ko-KR" sz="1200" b="1">
                <a:latin typeface="+mj-ea"/>
                <a:ea typeface="+mj-ea"/>
                <a:sym typeface="Wingdings" panose="05000000000000000000" pitchFamily="2" charset="2"/>
              </a:rPr>
              <a:t>PV,</a:t>
            </a:r>
            <a:r>
              <a:rPr lang="ko-KR" altLang="en-US" sz="1200" b="1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sz="1200" b="1">
                <a:latin typeface="+mj-ea"/>
                <a:ea typeface="+mj-ea"/>
                <a:sym typeface="Wingdings" panose="05000000000000000000" pitchFamily="2" charset="2"/>
              </a:rPr>
              <a:t>Demand</a:t>
            </a:r>
            <a:r>
              <a:rPr lang="ko-KR" altLang="en-US" sz="1200" b="1">
                <a:latin typeface="+mj-ea"/>
                <a:ea typeface="+mj-ea"/>
                <a:sym typeface="Wingdings" panose="05000000000000000000" pitchFamily="2" charset="2"/>
              </a:rPr>
              <a:t>에 대한 예측을</a:t>
            </a:r>
            <a:r>
              <a:rPr lang="ko-KR" altLang="en-US" sz="120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Normal distribution</a:t>
            </a:r>
            <a:r>
              <a:rPr lang="ko-KR" altLang="en-US" sz="1200" b="1">
                <a:latin typeface="+mj-ea"/>
                <a:ea typeface="+mj-ea"/>
                <a:sym typeface="Wingdings" panose="05000000000000000000" pitchFamily="2" charset="2"/>
              </a:rPr>
              <a:t>으로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 생성 가능</a:t>
            </a:r>
            <a:endParaRPr lang="ko-KR" altLang="en-US" sz="1300" b="1" dirty="0">
              <a:solidFill>
                <a:srgbClr val="FF0000"/>
              </a:solidFill>
              <a:latin typeface="+mj-ea"/>
              <a:ea typeface="+mj-ea"/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42B458-2CCD-A868-112A-5A7BFC95655B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443999" y="1277969"/>
            <a:ext cx="270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59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1" y="288935"/>
            <a:ext cx="7564438" cy="336149"/>
          </a:xfrm>
        </p:spPr>
        <p:txBody>
          <a:bodyPr/>
          <a:lstStyle/>
          <a:p>
            <a:r>
              <a:rPr lang="en-US" altLang="ko-KR"/>
              <a:t>Stochastic optimization </a:t>
            </a:r>
            <a:r>
              <a:rPr lang="ko-KR" altLang="en-US"/>
              <a:t>시나리오 생성</a:t>
            </a:r>
            <a:r>
              <a:rPr lang="en-US" altLang="ko-KR"/>
              <a:t> – </a:t>
            </a:r>
            <a:r>
              <a:rPr lang="ko-KR" altLang="en-US"/>
              <a:t>몬테카를로 </a:t>
            </a:r>
            <a:r>
              <a:rPr lang="en-US" altLang="ko-KR"/>
              <a:t>Flowchart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9FD11-D9D7-30BD-7172-98B457D13797}"/>
              </a:ext>
            </a:extLst>
          </p:cNvPr>
          <p:cNvSpPr txBox="1"/>
          <p:nvPr/>
        </p:nvSpPr>
        <p:spPr>
          <a:xfrm>
            <a:off x="596755" y="939415"/>
            <a:ext cx="2613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600" b="1"/>
              <a:t>Monte</a:t>
            </a:r>
            <a:r>
              <a:rPr lang="ko-KR" altLang="en-US" sz="1600" b="1"/>
              <a:t> </a:t>
            </a:r>
            <a:r>
              <a:rPr lang="en-US" altLang="ko-KR" sz="1600" b="1"/>
              <a:t>carlo</a:t>
            </a:r>
            <a:r>
              <a:rPr lang="ko-KR" altLang="en-US" sz="1600" b="1"/>
              <a:t> </a:t>
            </a:r>
            <a:r>
              <a:rPr lang="en-US" altLang="ko-KR" sz="1600" b="1"/>
              <a:t>Flowchart</a:t>
            </a:r>
            <a:endParaRPr lang="ko-KR" altLang="en-US" sz="1600" b="1"/>
          </a:p>
        </p:txBody>
      </p:sp>
      <p:sp>
        <p:nvSpPr>
          <p:cNvPr id="4" name="AutoShape 2" descr="Structure of the tree of the stochastic optimization problem Fig 3... |  Download Scientific Diagram">
            <a:extLst>
              <a:ext uri="{FF2B5EF4-FFF2-40B4-BE49-F238E27FC236}">
                <a16:creationId xmlns:a16="http://schemas.microsoft.com/office/drawing/2014/main" id="{6EAFCA6E-7313-089B-FB7B-AF00134FA9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24372C-202B-ADAD-AA8E-816C88A3BDEF}"/>
              </a:ext>
            </a:extLst>
          </p:cNvPr>
          <p:cNvSpPr txBox="1"/>
          <p:nvPr/>
        </p:nvSpPr>
        <p:spPr>
          <a:xfrm>
            <a:off x="4919663" y="1882050"/>
            <a:ext cx="3995737" cy="420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분산전원인 </a:t>
            </a:r>
            <a:r>
              <a:rPr lang="ko-KR" altLang="en-US" sz="1400" b="1"/>
              <a:t>신재생에너지</a:t>
            </a:r>
            <a:r>
              <a:rPr lang="ko-KR" altLang="en-US" sz="1400"/>
              <a:t> 발전원과 수요 </a:t>
            </a:r>
            <a:r>
              <a:rPr lang="ko-KR" altLang="en-US" sz="1400" b="1"/>
              <a:t>부하</a:t>
            </a:r>
            <a:r>
              <a:rPr lang="ko-KR" altLang="en-US" sz="1400"/>
              <a:t>의 </a:t>
            </a:r>
            <a:r>
              <a:rPr lang="ko-KR" altLang="en-US" sz="1400" b="1"/>
              <a:t>변동성</a:t>
            </a:r>
            <a:r>
              <a:rPr lang="ko-KR" altLang="en-US" sz="1400"/>
              <a:t>을 </a:t>
            </a:r>
            <a:r>
              <a:rPr lang="ko-KR" altLang="en-US" sz="1400" b="1"/>
              <a:t>고려</a:t>
            </a:r>
            <a:r>
              <a:rPr lang="ko-KR" altLang="en-US" sz="1400"/>
              <a:t>하기 위해 </a:t>
            </a:r>
            <a:r>
              <a:rPr lang="ko-KR" altLang="en-US" sz="1400" b="1"/>
              <a:t>각 시간별</a:t>
            </a:r>
            <a:r>
              <a:rPr lang="ko-KR" altLang="en-US" sz="1400"/>
              <a:t> 발전원과 수요 부하의 </a:t>
            </a:r>
            <a:r>
              <a:rPr lang="ko-KR" altLang="en-US" sz="1400" b="1"/>
              <a:t>표준오차</a:t>
            </a:r>
            <a:r>
              <a:rPr lang="ko-KR" altLang="en-US" sz="1400"/>
              <a:t>를 불러옴</a:t>
            </a: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각 시간별 발전원과 수요 부하의 </a:t>
            </a:r>
            <a:r>
              <a:rPr lang="ko-KR" altLang="en-US" sz="1400" b="1"/>
              <a:t>평균값</a:t>
            </a:r>
            <a:r>
              <a:rPr lang="ko-KR" altLang="en-US" sz="1400"/>
              <a:t>을 알기 위해 </a:t>
            </a:r>
            <a:r>
              <a:rPr lang="ko-KR" altLang="en-US" sz="1400" b="1"/>
              <a:t>향후 </a:t>
            </a:r>
            <a:r>
              <a:rPr lang="en-US" altLang="ko-KR" sz="1400" b="1"/>
              <a:t>24</a:t>
            </a:r>
            <a:r>
              <a:rPr lang="ko-KR" altLang="en-US" sz="1400" b="1"/>
              <a:t>시간</a:t>
            </a:r>
            <a:r>
              <a:rPr lang="ko-KR" altLang="en-US" sz="1400"/>
              <a:t>에 대한 신재생에너지 및 수요 부하 </a:t>
            </a:r>
            <a:r>
              <a:rPr lang="ko-KR" altLang="en-US" sz="1400" b="1"/>
              <a:t>예측</a:t>
            </a:r>
            <a:r>
              <a:rPr lang="ko-KR" altLang="en-US" sz="1400"/>
              <a:t>을 진행함</a:t>
            </a: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예측</a:t>
            </a:r>
            <a:r>
              <a:rPr lang="ko-KR" altLang="en-US" sz="1400"/>
              <a:t>된 </a:t>
            </a:r>
            <a:r>
              <a:rPr lang="ko-KR" altLang="en-US" sz="1400" b="1"/>
              <a:t>값</a:t>
            </a:r>
            <a:r>
              <a:rPr lang="ko-KR" altLang="en-US" sz="1400"/>
              <a:t>을 </a:t>
            </a:r>
            <a:r>
              <a:rPr lang="ko-KR" altLang="en-US" sz="1400" b="1"/>
              <a:t>평균값</a:t>
            </a:r>
            <a:r>
              <a:rPr lang="ko-KR" altLang="en-US" sz="1400"/>
              <a:t>으로</a:t>
            </a:r>
            <a:r>
              <a:rPr lang="en-US" altLang="ko-KR" sz="1400"/>
              <a:t>, </a:t>
            </a:r>
            <a:r>
              <a:rPr lang="ko-KR" altLang="en-US" sz="1400"/>
              <a:t>계절에 맞게 각 시간별 각 발전원 및 수요에 대한 </a:t>
            </a:r>
            <a:r>
              <a:rPr lang="ko-KR" altLang="en-US" sz="1400" b="1"/>
              <a:t>표준오차</a:t>
            </a:r>
            <a:r>
              <a:rPr lang="ko-KR" altLang="en-US" sz="1400"/>
              <a:t>를 </a:t>
            </a:r>
            <a:r>
              <a:rPr lang="ko-KR" altLang="en-US" sz="1400" b="1"/>
              <a:t>적용</a:t>
            </a:r>
            <a:r>
              <a:rPr lang="ko-KR" altLang="en-US" sz="1400"/>
              <a:t>하여 시간별 </a:t>
            </a:r>
            <a:r>
              <a:rPr lang="ko-KR" altLang="en-US" sz="1400" b="1"/>
              <a:t>시나리오</a:t>
            </a:r>
            <a:r>
              <a:rPr lang="ko-KR" altLang="en-US" sz="1400"/>
              <a:t>를 </a:t>
            </a:r>
            <a:r>
              <a:rPr lang="ko-KR" altLang="en-US" sz="1400" b="1"/>
              <a:t>생성</a:t>
            </a:r>
            <a:endParaRPr lang="en-US" altLang="ko-KR" sz="1400" b="1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생성된 시나리오를 최종적으로 </a:t>
            </a:r>
            <a:r>
              <a:rPr lang="en-US" altLang="ko-KR" sz="1400" b="1"/>
              <a:t>24</a:t>
            </a:r>
            <a:r>
              <a:rPr lang="ko-KR" altLang="en-US" sz="1400" b="1"/>
              <a:t>시간 </a:t>
            </a:r>
            <a:r>
              <a:rPr lang="en-US" altLang="ko-KR" sz="1400" b="1"/>
              <a:t>Time-frame</a:t>
            </a:r>
            <a:r>
              <a:rPr lang="ko-KR" altLang="en-US" sz="1400"/>
              <a:t>으로 </a:t>
            </a:r>
            <a:r>
              <a:rPr lang="ko-KR" altLang="en-US" sz="1400" b="1"/>
              <a:t>묶어서</a:t>
            </a:r>
            <a:r>
              <a:rPr lang="ko-KR" altLang="en-US" sz="1400"/>
              <a:t> 시나리오를 생성</a:t>
            </a: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6691272-C5E5-7D65-F3AE-FD83282C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77969"/>
            <a:ext cx="434340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9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48472" y="2923413"/>
            <a:ext cx="20996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300" b="1" dirty="0">
                <a:solidFill>
                  <a:prstClr val="black"/>
                </a:solidFill>
                <a:latin typeface="+mj-ea"/>
                <a:ea typeface="+mj-ea"/>
              </a:rPr>
              <a:t>Content</a:t>
            </a:r>
            <a:endParaRPr lang="ko-KR" altLang="en-US" sz="33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E1BE8B-D9CF-44C6-881A-07D885B08C8B}"/>
              </a:ext>
            </a:extLst>
          </p:cNvPr>
          <p:cNvSpPr txBox="1"/>
          <p:nvPr/>
        </p:nvSpPr>
        <p:spPr>
          <a:xfrm>
            <a:off x="3505199" y="2122592"/>
            <a:ext cx="5199013" cy="2968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Char char="l"/>
            </a:pPr>
            <a:r>
              <a:rPr lang="ko-KR" altLang="en-US" sz="1600" b="1" dirty="0">
                <a:ea typeface="맑은 고딕" panose="020B0503020000020004" pitchFamily="50" charset="-127"/>
              </a:rPr>
              <a:t>연구배경 및 필요성</a:t>
            </a:r>
            <a:endParaRPr lang="en-US" altLang="ko-KR" sz="1600" b="1" dirty="0"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ko-KR" sz="1600" b="1">
                <a:ea typeface="맑은 고딕" panose="020B0503020000020004" pitchFamily="50" charset="-127"/>
              </a:rPr>
              <a:t>Stochastic optimization </a:t>
            </a:r>
            <a:r>
              <a:rPr lang="ko-KR" altLang="en-US" sz="1600" b="1">
                <a:ea typeface="맑은 고딕" panose="020B0503020000020004" pitchFamily="50" charset="-127"/>
              </a:rPr>
              <a:t>고려 사항</a:t>
            </a:r>
            <a:endParaRPr lang="en-US" altLang="ko-KR" sz="1600" b="1" dirty="0"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ko-KR" sz="1600" b="1">
                <a:ea typeface="맑은 고딕" panose="020B0503020000020004" pitchFamily="50" charset="-127"/>
              </a:rPr>
              <a:t>Stochastic optimization</a:t>
            </a:r>
            <a:r>
              <a:rPr lang="ko-KR" altLang="en-US" sz="1600" b="1">
                <a:ea typeface="맑은 고딕" panose="020B0503020000020004" pitchFamily="50" charset="-127"/>
              </a:rPr>
              <a:t> 방법론</a:t>
            </a:r>
            <a:endParaRPr lang="en-US" altLang="ko-KR" sz="1600" b="1"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ko-KR" sz="1600" b="1">
                <a:ea typeface="맑은 고딕" panose="020B0503020000020004" pitchFamily="50" charset="-127"/>
              </a:rPr>
              <a:t>Real-time control </a:t>
            </a:r>
            <a:r>
              <a:rPr lang="ko-KR" altLang="en-US" sz="1600" b="1">
                <a:ea typeface="맑은 고딕" panose="020B0503020000020004" pitchFamily="50" charset="-127"/>
              </a:rPr>
              <a:t>방법론</a:t>
            </a:r>
            <a:endParaRPr lang="en-US" altLang="ko-KR" sz="1600" b="1"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Char char="l"/>
            </a:pPr>
            <a:r>
              <a:rPr lang="ko-KR" altLang="en-US" sz="1600" b="1"/>
              <a:t>사례연구 </a:t>
            </a:r>
            <a:endParaRPr lang="en-US" altLang="ko-KR" sz="1600" b="1" dirty="0"/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Char char="l"/>
            </a:pPr>
            <a:r>
              <a:rPr lang="ko-KR" altLang="en-US" sz="1600" b="1" dirty="0"/>
              <a:t>결론 및 한계점</a:t>
            </a:r>
            <a:endParaRPr lang="en-US" altLang="ko-KR" sz="16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3AE707-2A29-41E0-9C79-A17937EDF7E1}"/>
              </a:ext>
            </a:extLst>
          </p:cNvPr>
          <p:cNvCxnSpPr>
            <a:cxnSpLocks/>
          </p:cNvCxnSpPr>
          <p:nvPr/>
        </p:nvCxnSpPr>
        <p:spPr>
          <a:xfrm>
            <a:off x="3505199" y="2422689"/>
            <a:ext cx="0" cy="1875934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25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1" y="288935"/>
            <a:ext cx="7564438" cy="336149"/>
          </a:xfrm>
        </p:spPr>
        <p:txBody>
          <a:bodyPr/>
          <a:lstStyle/>
          <a:p>
            <a:r>
              <a:rPr lang="en-US" altLang="ko-KR"/>
              <a:t>Stochastic optimization </a:t>
            </a:r>
            <a:r>
              <a:rPr lang="ko-KR" altLang="en-US"/>
              <a:t>시나리오 생성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9FD11-D9D7-30BD-7172-98B457D13797}"/>
              </a:ext>
            </a:extLst>
          </p:cNvPr>
          <p:cNvSpPr txBox="1"/>
          <p:nvPr/>
        </p:nvSpPr>
        <p:spPr>
          <a:xfrm>
            <a:off x="596755" y="939415"/>
            <a:ext cx="3767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600" b="1"/>
              <a:t>신재생에너지 및 부하 시나리오 생성</a:t>
            </a:r>
          </a:p>
        </p:txBody>
      </p:sp>
      <p:sp>
        <p:nvSpPr>
          <p:cNvPr id="4" name="AutoShape 2" descr="Structure of the tree of the stochastic optimization problem Fig 3... |  Download Scientific Diagram">
            <a:extLst>
              <a:ext uri="{FF2B5EF4-FFF2-40B4-BE49-F238E27FC236}">
                <a16:creationId xmlns:a16="http://schemas.microsoft.com/office/drawing/2014/main" id="{6EAFCA6E-7313-089B-FB7B-AF00134FA9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541F38A-C850-FDD4-031D-1A409F3A1328}"/>
              </a:ext>
            </a:extLst>
          </p:cNvPr>
          <p:cNvGrpSpPr/>
          <p:nvPr/>
        </p:nvGrpSpPr>
        <p:grpSpPr>
          <a:xfrm>
            <a:off x="596755" y="1378526"/>
            <a:ext cx="3257550" cy="3073401"/>
            <a:chOff x="914400" y="1433944"/>
            <a:chExt cx="3257550" cy="301466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BCA0AB5-D244-A6F5-2B6B-7EC2927D2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400" y="1433944"/>
              <a:ext cx="3257550" cy="3014663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8315FB6-25F8-3F25-9481-75E4E9F86AFF}"/>
                </a:ext>
              </a:extLst>
            </p:cNvPr>
            <p:cNvSpPr/>
            <p:nvPr/>
          </p:nvSpPr>
          <p:spPr>
            <a:xfrm>
              <a:off x="3198592" y="3071813"/>
              <a:ext cx="140412" cy="145256"/>
            </a:xfrm>
            <a:prstGeom prst="ellipse">
              <a:avLst/>
            </a:prstGeom>
            <a:solidFill>
              <a:schemeClr val="tx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A51847D-181D-0811-0B68-167138FD183E}"/>
                </a:ext>
              </a:extLst>
            </p:cNvPr>
            <p:cNvSpPr/>
            <p:nvPr/>
          </p:nvSpPr>
          <p:spPr>
            <a:xfrm>
              <a:off x="2840912" y="3239691"/>
              <a:ext cx="140412" cy="145256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8F3813F-B753-AAEC-B141-C3E29E6E81C3}"/>
                </a:ext>
              </a:extLst>
            </p:cNvPr>
            <p:cNvSpPr/>
            <p:nvPr/>
          </p:nvSpPr>
          <p:spPr>
            <a:xfrm>
              <a:off x="3004561" y="3163491"/>
              <a:ext cx="140412" cy="145256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6EB5068-FB76-5A58-FA74-CF4BA0A7F3D4}"/>
              </a:ext>
            </a:extLst>
          </p:cNvPr>
          <p:cNvCxnSpPr>
            <a:cxnSpLocks/>
          </p:cNvCxnSpPr>
          <p:nvPr/>
        </p:nvCxnSpPr>
        <p:spPr>
          <a:xfrm>
            <a:off x="4202545" y="2807855"/>
            <a:ext cx="7573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53244CB1-F4A9-097F-996C-3C6D79469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696" y="1277968"/>
            <a:ext cx="3257550" cy="31739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9A6A38-25DE-CE59-4B56-50B5BA5480A6}"/>
              </a:ext>
            </a:extLst>
          </p:cNvPr>
          <p:cNvSpPr txBox="1"/>
          <p:nvPr/>
        </p:nvSpPr>
        <p:spPr>
          <a:xfrm>
            <a:off x="538523" y="5137713"/>
            <a:ext cx="8371754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시간별 시나리오 생성 분포 그래프에서 보이는 것처럼 </a:t>
            </a:r>
            <a:r>
              <a:rPr lang="ko-KR" altLang="en-US" sz="1200" b="1"/>
              <a:t>각 시간별 표준 편차</a:t>
            </a:r>
            <a:r>
              <a:rPr lang="ko-KR" altLang="en-US" sz="1200"/>
              <a:t>를 </a:t>
            </a:r>
            <a:r>
              <a:rPr lang="ko-KR" altLang="en-US" sz="1200" b="1"/>
              <a:t>적용</a:t>
            </a:r>
            <a:r>
              <a:rPr lang="ko-KR" altLang="en-US" sz="1200"/>
              <a:t>하여 시나리오를 생성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생성된 시나리오를 </a:t>
            </a:r>
            <a:r>
              <a:rPr lang="en-US" altLang="ko-KR" sz="1200" b="1"/>
              <a:t>24</a:t>
            </a:r>
            <a:r>
              <a:rPr lang="ko-KR" altLang="en-US" sz="1200" b="1"/>
              <a:t>시간</a:t>
            </a:r>
            <a:r>
              <a:rPr lang="ko-KR" altLang="en-US" sz="1200"/>
              <a:t> 단위로 묶어서 각 </a:t>
            </a:r>
            <a:r>
              <a:rPr lang="ko-KR" altLang="en-US" sz="1200" b="1"/>
              <a:t>시나리오</a:t>
            </a:r>
            <a:r>
              <a:rPr lang="ko-KR" altLang="en-US" sz="1200"/>
              <a:t>로 만들고</a:t>
            </a:r>
            <a:r>
              <a:rPr lang="en-US" altLang="ko-KR" sz="1200"/>
              <a:t>, </a:t>
            </a:r>
            <a:r>
              <a:rPr lang="ko-KR" altLang="en-US" sz="1200"/>
              <a:t>이를 활용하여 </a:t>
            </a:r>
            <a:r>
              <a:rPr lang="en-US" altLang="ko-KR" sz="1200" b="1"/>
              <a:t>Stochastic optimization</a:t>
            </a:r>
            <a:r>
              <a:rPr lang="ko-KR" altLang="en-US" sz="1200"/>
              <a:t>에 </a:t>
            </a:r>
            <a:r>
              <a:rPr lang="ko-KR" altLang="en-US" sz="1200" b="1"/>
              <a:t>사용</a:t>
            </a:r>
            <a:r>
              <a:rPr lang="ko-KR" altLang="en-US" sz="1200"/>
              <a:t>함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028860-E192-DF51-8290-FA1745BA1ABD}"/>
              </a:ext>
            </a:extLst>
          </p:cNvPr>
          <p:cNvSpPr txBox="1"/>
          <p:nvPr/>
        </p:nvSpPr>
        <p:spPr>
          <a:xfrm>
            <a:off x="906062" y="4451923"/>
            <a:ext cx="2948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시간별 시나리오 생성 분포 그래프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2DA461-A8EE-6AFF-0C64-0A602D856100}"/>
              </a:ext>
            </a:extLst>
          </p:cNvPr>
          <p:cNvSpPr txBox="1"/>
          <p:nvPr/>
        </p:nvSpPr>
        <p:spPr>
          <a:xfrm>
            <a:off x="5555758" y="4464132"/>
            <a:ext cx="2725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24</a:t>
            </a:r>
            <a:r>
              <a:rPr lang="ko-KR" altLang="en-US" sz="1400"/>
              <a:t>시간 시나리오로 묶은 그래프</a:t>
            </a:r>
          </a:p>
        </p:txBody>
      </p:sp>
    </p:spTree>
    <p:extLst>
      <p:ext uri="{BB962C8B-B14F-4D97-AF65-F5344CB8AC3E}">
        <p14:creationId xmlns:p14="http://schemas.microsoft.com/office/powerpoint/2010/main" val="2663097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1" y="288935"/>
            <a:ext cx="7564438" cy="336149"/>
          </a:xfrm>
        </p:spPr>
        <p:txBody>
          <a:bodyPr/>
          <a:lstStyle/>
          <a:p>
            <a:r>
              <a:rPr lang="en-US" altLang="ko-KR"/>
              <a:t>Stochastic optimization (Day-ahead)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9FD11-D9D7-30BD-7172-98B457D13797}"/>
              </a:ext>
            </a:extLst>
          </p:cNvPr>
          <p:cNvSpPr txBox="1"/>
          <p:nvPr/>
        </p:nvSpPr>
        <p:spPr>
          <a:xfrm>
            <a:off x="596755" y="939415"/>
            <a:ext cx="365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600" b="1"/>
              <a:t>Stochastic optimization </a:t>
            </a:r>
            <a:r>
              <a:rPr lang="ko-KR" altLang="en-US" sz="1600" b="1"/>
              <a:t>고려 사항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C33BE0-D13C-1EFF-79E1-86D67859E098}"/>
              </a:ext>
            </a:extLst>
          </p:cNvPr>
          <p:cNvSpPr txBox="1"/>
          <p:nvPr/>
        </p:nvSpPr>
        <p:spPr>
          <a:xfrm>
            <a:off x="398458" y="1647802"/>
            <a:ext cx="3805838" cy="1245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/>
              <a:t>운용</a:t>
            </a:r>
            <a:r>
              <a:rPr lang="en-US" altLang="ko-KR" sz="1600" b="1"/>
              <a:t>(</a:t>
            </a:r>
            <a:r>
              <a:rPr lang="ko-KR" altLang="en-US" sz="1600" b="1"/>
              <a:t>전력</a:t>
            </a:r>
            <a:r>
              <a:rPr lang="en-US" altLang="ko-KR" sz="1600" b="1"/>
              <a:t>)</a:t>
            </a:r>
            <a:r>
              <a:rPr lang="ko-KR" altLang="en-US" sz="1600" b="1"/>
              <a:t> </a:t>
            </a:r>
            <a:r>
              <a:rPr lang="ko-KR" altLang="en-US" sz="1600" b="1" dirty="0"/>
              <a:t>비용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/>
              <a:t>예측된 </a:t>
            </a:r>
            <a:r>
              <a:rPr lang="ko-KR" altLang="en-US" sz="1600" dirty="0"/>
              <a:t>수요전력 및 </a:t>
            </a:r>
            <a:r>
              <a:rPr lang="en-US" altLang="ko-KR" sz="1600"/>
              <a:t>PV </a:t>
            </a:r>
            <a:r>
              <a:rPr lang="ko-KR" altLang="en-US" sz="1600"/>
              <a:t>발전량</a:t>
            </a:r>
            <a:endParaRPr lang="en-US" altLang="ko-KR" sz="160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/>
              <a:t>몬테카를로로 생성된 시나리오 바탕으로 연료전지 운용 비용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7B18B-F189-376E-1E50-B066E5B4694E}"/>
              </a:ext>
            </a:extLst>
          </p:cNvPr>
          <p:cNvSpPr txBox="1"/>
          <p:nvPr/>
        </p:nvSpPr>
        <p:spPr>
          <a:xfrm>
            <a:off x="398458" y="3334036"/>
            <a:ext cx="3805838" cy="154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b="1" dirty="0"/>
              <a:t>ESS</a:t>
            </a:r>
            <a:r>
              <a:rPr lang="ko-KR" altLang="en-US" sz="1600" b="1" dirty="0"/>
              <a:t> 운전 조건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가용 </a:t>
            </a:r>
            <a:r>
              <a:rPr lang="en-US" altLang="ko-KR" sz="1600" dirty="0"/>
              <a:t>Power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초기 </a:t>
            </a:r>
            <a:r>
              <a:rPr lang="en-US" altLang="ko-KR" sz="1600" dirty="0"/>
              <a:t>SoC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제어에 따른 </a:t>
            </a:r>
            <a:r>
              <a:rPr lang="en-US" altLang="ko-KR" sz="1600" dirty="0"/>
              <a:t>SoC </a:t>
            </a:r>
            <a:r>
              <a:rPr lang="ko-KR" altLang="en-US" sz="1600" dirty="0"/>
              <a:t>변동 추정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/>
              <a:t>SoC </a:t>
            </a:r>
            <a:r>
              <a:rPr lang="ko-KR" altLang="en-US" sz="1600"/>
              <a:t>가용범위</a:t>
            </a:r>
            <a:r>
              <a:rPr lang="en-US" altLang="ko-KR" sz="1600"/>
              <a:t>(</a:t>
            </a:r>
            <a:r>
              <a:rPr lang="en-US" altLang="ko-KR" sz="1600" b="1">
                <a:solidFill>
                  <a:srgbClr val="FF0000"/>
                </a:solidFill>
              </a:rPr>
              <a:t>Open</a:t>
            </a:r>
            <a:r>
              <a:rPr lang="en-US" altLang="ko-KR" sz="1600"/>
              <a:t>)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A4BA5D-D162-26EA-D7B5-0282FDA57621}"/>
              </a:ext>
            </a:extLst>
          </p:cNvPr>
          <p:cNvSpPr txBox="1"/>
          <p:nvPr/>
        </p:nvSpPr>
        <p:spPr>
          <a:xfrm>
            <a:off x="4571999" y="1374966"/>
            <a:ext cx="3805838" cy="154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/>
              <a:t>연료전지 장치 </a:t>
            </a:r>
            <a:r>
              <a:rPr lang="ko-KR" altLang="en-US" sz="1600" b="1" dirty="0"/>
              <a:t>운전 조건</a:t>
            </a:r>
            <a:endParaRPr lang="en-US" altLang="ko-KR" sz="1600" b="1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/>
              <a:t>시동 시 전력 생산 </a:t>
            </a:r>
            <a:r>
              <a:rPr lang="ko-KR" altLang="en-US" sz="1600" dirty="0"/>
              <a:t>저감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초기 시동 시 출력 유지율 및 시간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가동 중지 시 출력 유지율 및 시간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운전 시 </a:t>
            </a:r>
            <a:r>
              <a:rPr lang="ko-KR" altLang="en-US" sz="1600"/>
              <a:t>수소 소모량</a:t>
            </a:r>
            <a:endParaRPr lang="en-US" altLang="ko-K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A21B26-4444-D010-0178-3E36946C9E39}"/>
              </a:ext>
            </a:extLst>
          </p:cNvPr>
          <p:cNvSpPr txBox="1"/>
          <p:nvPr/>
        </p:nvSpPr>
        <p:spPr>
          <a:xfrm>
            <a:off x="4571999" y="4863622"/>
            <a:ext cx="3805838" cy="1835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/>
              <a:t>수소 저장 탱크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가용 조건</a:t>
            </a:r>
            <a:endParaRPr lang="en-US" altLang="ko-KR" sz="1600" b="1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초기 수소 저장량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제어에 따른 저장량 변동 추정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수소 저장량 가용 범위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최대 인입량 및 출력량</a:t>
            </a:r>
          </a:p>
          <a:p>
            <a:pPr>
              <a:lnSpc>
                <a:spcPct val="120000"/>
              </a:lnSpc>
            </a:pP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89210-DDB1-ED3F-8FCB-D475D48D799C}"/>
              </a:ext>
            </a:extLst>
          </p:cNvPr>
          <p:cNvSpPr txBox="1"/>
          <p:nvPr/>
        </p:nvSpPr>
        <p:spPr>
          <a:xfrm>
            <a:off x="4571999" y="3042129"/>
            <a:ext cx="3805838" cy="154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/>
              <a:t>수전해 </a:t>
            </a:r>
            <a:r>
              <a:rPr lang="ko-KR" altLang="en-US" sz="1600" b="1" dirty="0"/>
              <a:t>장치 운전 조건</a:t>
            </a:r>
            <a:endParaRPr lang="en-US" altLang="ko-KR" sz="1600" b="1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시동 </a:t>
            </a:r>
            <a:r>
              <a:rPr lang="ko-KR" altLang="en-US" sz="1600"/>
              <a:t>시 수소 출력 </a:t>
            </a:r>
            <a:r>
              <a:rPr lang="ko-KR" altLang="en-US" sz="1600" dirty="0"/>
              <a:t>저감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초기 시동 시 출력 유지율 및 시간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가동 중지 시 출력 유지율 및 시간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운전 시 </a:t>
            </a:r>
            <a:r>
              <a:rPr lang="ko-KR" altLang="en-US" sz="1600"/>
              <a:t>수소 생산량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6511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B57BC1-6EB3-4CD0-9520-58B50191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7297-717A-4F26-87F5-72EAB1066A87}" type="slidenum">
              <a:rPr lang="ko-KR" altLang="en-US" smtClean="0"/>
              <a:t>22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2BD29F-C762-4CEC-892C-1A046AB9AC96}"/>
                  </a:ext>
                </a:extLst>
              </p:cNvPr>
              <p:cNvSpPr txBox="1"/>
              <p:nvPr/>
            </p:nvSpPr>
            <p:spPr>
              <a:xfrm>
                <a:off x="139260" y="2255869"/>
                <a:ext cx="8865478" cy="2195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  <m:sup>
                                        <m: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  <m:t>𝑬𝑳</m:t>
                                        </m:r>
                                      </m:sup>
                                    </m:sSub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  <m:sup>
                                        <m: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  <m:t>𝑭𝑪</m:t>
                                        </m:r>
                                        <m: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6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600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600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sup>
                                    </m:sSub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  <m:sup>
                                        <m: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  <m:t>𝑭𝑪</m:t>
                                        </m:r>
                                        <m: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  <m:t>𝑳𝑵𝑮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fName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𝐸𝑆𝑆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𝑆𝑜𝐶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𝑜𝑣𝑒𝑟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𝑢𝑛𝑑𝑒𝑟</m:t>
                                          </m:r>
                                        </m:e>
                                      </m:nary>
                                    </m:e>
                                  </m:d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𝑁𝑒𝑡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𝑙𝑜𝑎𝑑</m:t>
                                      </m:r>
                                    </m:e>
                                  </m:nary>
                                </m:e>
                              </m:d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16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𝑭𝑪</m:t>
                                              </m:r>
                                              <m:r>
                                                <a:rPr lang="en-US" altLang="ko-KR" sz="1600" b="1" i="1"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altLang="ko-KR" sz="16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ko-KR" sz="16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𝑯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ko-KR" sz="16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sup>
                                              </m:sSup>
                                            </m:sup>
                                          </m:sSubSup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𝐶𝑜𝑠𝑡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ko-KR" sz="16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ko-KR" sz="16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𝐻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ko-KR" sz="16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ko-KR" sz="16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𝑭𝑪</m:t>
                                              </m:r>
                                              <m:r>
                                                <a:rPr lang="en-US" altLang="ko-KR" sz="1600" b="1" i="1"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en-US" altLang="ko-KR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𝑳𝑵𝑮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𝐶𝑜𝑠𝑡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𝐿𝑁𝐺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n-US" altLang="ko-KR" sz="1600" dirty="0"/>
                  <a:t>Net load =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𝑃𝑉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𝑭𝑪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𝑭𝑪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𝑳𝑵𝑮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𝑬𝑳</m:t>
                        </m:r>
                      </m:sup>
                    </m:sSubSup>
                  </m:oMath>
                </a14:m>
                <a:r>
                  <a:rPr lang="en-US" altLang="ko-KR" sz="1600" b="1" i="1" dirty="0"/>
                  <a:t>  </a:t>
                </a:r>
                <a:r>
                  <a:rPr lang="en-US" altLang="ko-KR" sz="1600" dirty="0"/>
                  <a:t>/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𝐸𝑆𝑆</m:t>
                        </m:r>
                      </m:sup>
                    </m:sSubSup>
                  </m:oMath>
                </a14:m>
                <a:r>
                  <a:rPr lang="en-US" altLang="ko-KR" sz="16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𝑁𝑒𝑡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𝑙𝑜𝑎𝑑</m:t>
                    </m:r>
                  </m:oMath>
                </a14:m>
                <a:endParaRPr lang="en-US" altLang="ko-KR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2BD29F-C762-4CEC-892C-1A046AB9A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60" y="2255869"/>
                <a:ext cx="8865478" cy="2195601"/>
              </a:xfrm>
              <a:prstGeom prst="rect">
                <a:avLst/>
              </a:prstGeom>
              <a:blipFill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F4CC9F-30B3-4D52-9072-82689902FC17}"/>
                  </a:ext>
                </a:extLst>
              </p:cNvPr>
              <p:cNvSpPr txBox="1"/>
              <p:nvPr/>
            </p:nvSpPr>
            <p:spPr>
              <a:xfrm>
                <a:off x="262312" y="4262328"/>
                <a:ext cx="5108852" cy="2377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where: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 i="1" dirty="0">
                    <a:latin typeface="Cambria Math" panose="02040503050406030204" pitchFamily="18" charset="0"/>
                  </a:rPr>
                  <a:t>: </a:t>
                </a:r>
                <a:r>
                  <a:rPr lang="ko-KR" altLang="en-US" sz="1400">
                    <a:latin typeface="Cambria Math" panose="02040503050406030204" pitchFamily="18" charset="0"/>
                  </a:rPr>
                  <a:t>다목적함수 가중치  </a:t>
                </a:r>
                <a:r>
                  <a:rPr lang="en-US" altLang="ko-KR" sz="140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>
                    <a:latin typeface="Cambria Math" panose="02040503050406030204" pitchFamily="18" charset="0"/>
                  </a:rPr>
                  <a:t>)</a:t>
                </a:r>
                <a:endParaRPr lang="en-US" altLang="ko-KR" sz="14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Cambria Math" panose="02040503050406030204" pitchFamily="18" charset="0"/>
                  </a:rPr>
                  <a:t>Net load: </a:t>
                </a:r>
                <a:r>
                  <a:rPr lang="ko-KR" altLang="en-US" sz="1400" dirty="0">
                    <a:latin typeface="Cambria Math" panose="02040503050406030204" pitchFamily="18" charset="0"/>
                  </a:rPr>
                  <a:t>독립계통 내부 순수 부하</a:t>
                </a:r>
                <a:endParaRPr lang="en-US" altLang="ko-KR" sz="14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𝐸𝑆𝑆</m:t>
                        </m:r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en-US" altLang="ko-KR" sz="1400" i="1" dirty="0"/>
                  <a:t>t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시점의 </a:t>
                </a:r>
                <a:r>
                  <a:rPr lang="en-US" altLang="ko-KR" sz="1400" dirty="0"/>
                  <a:t>ESS </a:t>
                </a:r>
                <a:r>
                  <a:rPr lang="ko-KR" altLang="en-US" sz="1400" dirty="0"/>
                  <a:t>충</a:t>
                </a:r>
                <a:r>
                  <a:rPr lang="en-US" altLang="ko-KR" sz="1400" dirty="0"/>
                  <a:t>/</a:t>
                </a:r>
                <a:r>
                  <a:rPr lang="ko-KR" altLang="en-US" sz="1400" dirty="0"/>
                  <a:t>방전 전력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결정변수 </a:t>
                </a:r>
                <a:r>
                  <a:rPr lang="en-US" altLang="ko-KR" sz="1400"/>
                  <a:t>X) (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실시간 제어</a:t>
                </a:r>
                <a:r>
                  <a:rPr lang="en-US" altLang="ko-KR" sz="14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𝐹𝐶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bSup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en-US" altLang="ko-KR" sz="1400" i="1"/>
                  <a:t>t</a:t>
                </a:r>
                <a:r>
                  <a:rPr lang="en-US" altLang="ko-KR" sz="1400"/>
                  <a:t> </a:t>
                </a:r>
                <a:r>
                  <a:rPr lang="ko-KR" altLang="en-US" sz="1400"/>
                  <a:t>시점의 수소 </a:t>
                </a:r>
                <a:r>
                  <a:rPr lang="ko-KR" altLang="en-US" sz="1400" dirty="0"/>
                  <a:t>연료전지 </a:t>
                </a:r>
                <a:r>
                  <a:rPr lang="ko-KR" altLang="en-US" sz="1400"/>
                  <a:t>발전 전력 </a:t>
                </a:r>
                <a:r>
                  <a:rPr lang="en-US" altLang="ko-KR" sz="1400"/>
                  <a:t>(</a:t>
                </a:r>
                <a:r>
                  <a:rPr lang="ko-KR" altLang="en-US" sz="1400">
                    <a:solidFill>
                      <a:srgbClr val="FF0000"/>
                    </a:solidFill>
                  </a:rPr>
                  <a:t>결정변수</a:t>
                </a:r>
                <a:r>
                  <a:rPr lang="en-US" altLang="ko-KR" sz="140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𝐹𝐶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𝐿𝑁𝐺</m:t>
                        </m:r>
                      </m:sup>
                    </m:sSubSup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en-US" altLang="ko-KR" sz="1400" i="1" dirty="0"/>
                  <a:t>t</a:t>
                </a:r>
                <a:r>
                  <a:rPr lang="en-US" altLang="ko-KR" sz="1400" dirty="0"/>
                  <a:t> </a:t>
                </a:r>
                <a:r>
                  <a:rPr lang="ko-KR" altLang="en-US" sz="1400"/>
                  <a:t>시점의 </a:t>
                </a:r>
                <a:r>
                  <a:rPr lang="en-US" altLang="ko-KR" sz="1400"/>
                  <a:t>LNG </a:t>
                </a:r>
                <a:r>
                  <a:rPr lang="ko-KR" altLang="en-US" sz="1400"/>
                  <a:t>연료전지 발전 전력 </a:t>
                </a:r>
                <a:r>
                  <a:rPr lang="en-US" altLang="ko-KR" sz="1400"/>
                  <a:t>(</a:t>
                </a:r>
                <a:r>
                  <a:rPr lang="ko-KR" altLang="en-US" sz="1400">
                    <a:solidFill>
                      <a:srgbClr val="FF0000"/>
                    </a:solidFill>
                  </a:rPr>
                  <a:t>결정변수</a:t>
                </a:r>
                <a:r>
                  <a:rPr lang="en-US" altLang="ko-KR" sz="1400"/>
                  <a:t>)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en-US" altLang="ko-KR" sz="1400" i="1" dirty="0"/>
                  <a:t>t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시점의 수요 전력 예측치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F4CC9F-30B3-4D52-9072-82689902F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12" y="4262328"/>
                <a:ext cx="5108852" cy="2377446"/>
              </a:xfrm>
              <a:prstGeom prst="rect">
                <a:avLst/>
              </a:prstGeom>
              <a:blipFill>
                <a:blip r:embed="rId4"/>
                <a:stretch>
                  <a:fillRect l="-358" b="-17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B70828-20C5-4BAC-9874-B131FABC8781}"/>
                  </a:ext>
                </a:extLst>
              </p:cNvPr>
              <p:cNvSpPr txBox="1"/>
              <p:nvPr/>
            </p:nvSpPr>
            <p:spPr>
              <a:xfrm>
                <a:off x="5107197" y="4545540"/>
                <a:ext cx="4360076" cy="2000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𝑃𝑉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en-US" altLang="ko-KR" sz="1400" i="1" dirty="0"/>
                  <a:t>t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시점의 태양광 발전 </a:t>
                </a:r>
                <a:r>
                  <a:rPr lang="ko-KR" altLang="en-US" sz="1400"/>
                  <a:t>전력 예측치</a:t>
                </a:r>
                <a:endParaRPr lang="en-US" altLang="ko-KR" sz="140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𝐹𝐶</m:t>
                        </m:r>
                      </m:sup>
                    </m:sSubSup>
                  </m:oMath>
                </a14:m>
                <a:r>
                  <a:rPr lang="en-US" altLang="ko-KR" sz="1400"/>
                  <a:t>: </a:t>
                </a:r>
                <a:r>
                  <a:rPr lang="ko-KR" altLang="en-US" sz="1400"/>
                  <a:t>수전해 동작 전력</a:t>
                </a:r>
                <a:r>
                  <a:rPr lang="en-US" altLang="ko-KR" sz="1400"/>
                  <a:t> (</a:t>
                </a:r>
                <a:r>
                  <a:rPr lang="ko-KR" altLang="en-US" sz="1400">
                    <a:solidFill>
                      <a:srgbClr val="FF0000"/>
                    </a:solidFill>
                  </a:rPr>
                  <a:t>결정변수</a:t>
                </a:r>
                <a:r>
                  <a:rPr lang="en-US" altLang="ko-KR" sz="1400"/>
                  <a:t>)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/>
                  <a:t>수소 연료전지</a:t>
                </a:r>
                <a:r>
                  <a:rPr lang="en-US" altLang="ko-KR" sz="1400"/>
                  <a:t> </a:t>
                </a:r>
                <a:r>
                  <a:rPr lang="ko-KR" altLang="en-US" sz="1400"/>
                  <a:t>발전 비용</a:t>
                </a:r>
                <a:endParaRPr lang="en-US" altLang="ko-KR" sz="140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𝐿𝑁𝐺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/>
                  <a:t>: </a:t>
                </a:r>
                <a:r>
                  <a:rPr lang="en-US" altLang="ko-KR" sz="1400"/>
                  <a:t>LNG </a:t>
                </a:r>
                <a:r>
                  <a:rPr lang="ko-KR" altLang="en-US" sz="1400"/>
                  <a:t>연료전지 발전 비용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/>
                  <a:t>T</a:t>
                </a:r>
                <a:r>
                  <a:rPr lang="en-US" altLang="ko-KR" sz="1400" dirty="0"/>
                  <a:t>: </a:t>
                </a:r>
                <a:r>
                  <a:rPr lang="ko-KR" altLang="en-US" sz="1400" dirty="0"/>
                  <a:t>전체</a:t>
                </a:r>
                <a:r>
                  <a:rPr lang="en-US" altLang="ko-KR" sz="1400" dirty="0"/>
                  <a:t> Schedule</a:t>
                </a:r>
                <a:r>
                  <a:rPr lang="ko-KR" altLang="en-US" sz="1400" dirty="0"/>
                  <a:t> </a:t>
                </a:r>
                <a:r>
                  <a:rPr lang="en-US" altLang="ko-KR" sz="1400"/>
                  <a:t>time</a:t>
                </a:r>
                <a:r>
                  <a:rPr lang="ko-KR" altLang="en-US" sz="1400"/>
                  <a:t> </a:t>
                </a:r>
                <a:r>
                  <a:rPr lang="en-US" altLang="ko-KR" sz="1400"/>
                  <a:t>frame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/>
                  <a:t>ESS SoC over/under: SoC 0%</a:t>
                </a:r>
                <a:r>
                  <a:rPr lang="ko-KR" altLang="en-US" sz="1400"/>
                  <a:t> 이하 </a:t>
                </a:r>
                <a:r>
                  <a:rPr lang="en-US" altLang="ko-KR" sz="1400"/>
                  <a:t>or 100% </a:t>
                </a:r>
                <a:r>
                  <a:rPr lang="ko-KR" altLang="en-US" sz="1400"/>
                  <a:t>이상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B70828-20C5-4BAC-9874-B131FABC8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197" y="4545540"/>
                <a:ext cx="4360076" cy="2000163"/>
              </a:xfrm>
              <a:prstGeom prst="rect">
                <a:avLst/>
              </a:prstGeom>
              <a:blipFill>
                <a:blip r:embed="rId5"/>
                <a:stretch>
                  <a:fillRect l="-420" b="-21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EA7F142-B842-4EBE-9E85-53FA524CE3DD}"/>
              </a:ext>
            </a:extLst>
          </p:cNvPr>
          <p:cNvSpPr txBox="1"/>
          <p:nvPr/>
        </p:nvSpPr>
        <p:spPr>
          <a:xfrm>
            <a:off x="262312" y="1009200"/>
            <a:ext cx="5981470" cy="35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/>
              <a:t>목적함수</a:t>
            </a:r>
            <a:r>
              <a:rPr lang="en-US" altLang="ko-KR" sz="1600" b="1" dirty="0"/>
              <a:t>: </a:t>
            </a:r>
            <a:r>
              <a:rPr lang="ko-KR" altLang="en-US" sz="1600" dirty="0"/>
              <a:t>수소타운 전력수급 </a:t>
            </a:r>
            <a:r>
              <a:rPr lang="ko-KR" altLang="en-US" sz="1600"/>
              <a:t>신뢰도 확보 및 제어 실패율 감소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FABE4B-9E6D-45B7-A01E-F40E76769012}"/>
                  </a:ext>
                </a:extLst>
              </p:cNvPr>
              <p:cNvSpPr txBox="1"/>
              <p:nvPr/>
            </p:nvSpPr>
            <p:spPr>
              <a:xfrm>
                <a:off x="0" y="1448769"/>
                <a:ext cx="8586953" cy="614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  <m:sup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𝑬𝑳</m:t>
                                        </m:r>
                                      </m:sup>
                                    </m:sSub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  <m:sup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𝑭𝑪</m:t>
                                        </m:r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sup>
                                    </m:sSub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  <m:sup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𝑭𝑪</m:t>
                                        </m:r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𝑳𝑵𝑮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제</m:t>
                                  </m:r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어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실</m:t>
                                  </m:r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패</m:t>
                                  </m:r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율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전력</m:t>
                                  </m:r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수</m:t>
                                  </m:r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급</m:t>
                                  </m:r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안</m:t>
                                  </m:r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정</m:t>
                                  </m:r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도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+(</m:t>
                                  </m:r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수소비용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𝐿𝑁𝐺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비용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FABE4B-9E6D-45B7-A01E-F40E76769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8769"/>
                <a:ext cx="8586953" cy="6149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B04A88D-A92A-4189-B44C-43EFAE1CE0C1}"/>
              </a:ext>
            </a:extLst>
          </p:cNvPr>
          <p:cNvSpPr txBox="1"/>
          <p:nvPr/>
        </p:nvSpPr>
        <p:spPr>
          <a:xfrm>
            <a:off x="7793950" y="818764"/>
            <a:ext cx="13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볼드체</a:t>
            </a:r>
            <a:r>
              <a:rPr lang="en-US" altLang="ko-KR" sz="1200" dirty="0"/>
              <a:t>: </a:t>
            </a:r>
            <a:r>
              <a:rPr lang="ko-KR" altLang="en-US" sz="1200" dirty="0"/>
              <a:t>결정변수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D4DEA54D-BA8C-EE1E-66DD-C0316B618EB6}"/>
              </a:ext>
            </a:extLst>
          </p:cNvPr>
          <p:cNvSpPr txBox="1">
            <a:spLocks/>
          </p:cNvSpPr>
          <p:nvPr/>
        </p:nvSpPr>
        <p:spPr>
          <a:xfrm>
            <a:off x="73891" y="288935"/>
            <a:ext cx="7564438" cy="33614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900" b="1"/>
              <a:t>Stochastic optimization (Day-ahead)</a:t>
            </a:r>
            <a:endParaRPr lang="ko-KR" alt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3614456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1" y="288935"/>
            <a:ext cx="7564438" cy="33614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900" b="1"/>
              <a:t>Stochastic optimization (Day-ahead)</a:t>
            </a:r>
            <a:endParaRPr lang="ko-KR" altLang="en-US" sz="19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B02E7-51F2-64A5-93B3-4BB614572541}"/>
              </a:ext>
            </a:extLst>
          </p:cNvPr>
          <p:cNvSpPr txBox="1"/>
          <p:nvPr/>
        </p:nvSpPr>
        <p:spPr>
          <a:xfrm>
            <a:off x="504391" y="1026625"/>
            <a:ext cx="4790454" cy="35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/>
              <a:t>목적함수</a:t>
            </a:r>
            <a:r>
              <a:rPr lang="en-US" altLang="ko-KR" sz="1600" b="1"/>
              <a:t>:</a:t>
            </a:r>
            <a:r>
              <a:rPr lang="en-US" altLang="ko-KR" sz="1600"/>
              <a:t> </a:t>
            </a:r>
            <a:r>
              <a:rPr lang="ko-KR" altLang="en-US" sz="1600"/>
              <a:t>제어 실패율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90155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1" y="288935"/>
            <a:ext cx="7564438" cy="33614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900" b="1"/>
              <a:t>Stochastic optimization (Day-ahead)</a:t>
            </a:r>
            <a:endParaRPr lang="ko-KR" altLang="en-US" sz="19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B02E7-51F2-64A5-93B3-4BB614572541}"/>
              </a:ext>
            </a:extLst>
          </p:cNvPr>
          <p:cNvSpPr txBox="1"/>
          <p:nvPr/>
        </p:nvSpPr>
        <p:spPr>
          <a:xfrm>
            <a:off x="504391" y="1026625"/>
            <a:ext cx="4790454" cy="35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/>
              <a:t>제약조건</a:t>
            </a:r>
            <a:r>
              <a:rPr lang="en-US" altLang="ko-KR" sz="1600" b="1" dirty="0"/>
              <a:t>:</a:t>
            </a:r>
            <a:r>
              <a:rPr lang="en-US" altLang="ko-KR" sz="1600" dirty="0"/>
              <a:t> </a:t>
            </a:r>
            <a:r>
              <a:rPr lang="en-US" altLang="ko-KR" sz="1600" b="1" dirty="0"/>
              <a:t>ESS</a:t>
            </a:r>
            <a:r>
              <a:rPr lang="en-US" altLang="ko-KR" sz="1600" dirty="0"/>
              <a:t> </a:t>
            </a:r>
            <a:r>
              <a:rPr lang="ko-KR" altLang="en-US" sz="1600" dirty="0"/>
              <a:t>운용 환경을</a:t>
            </a:r>
            <a:r>
              <a:rPr lang="en-US" altLang="ko-KR" sz="1600" dirty="0"/>
              <a:t> </a:t>
            </a:r>
            <a:r>
              <a:rPr lang="ko-KR" altLang="en-US" sz="1600" dirty="0"/>
              <a:t>고려한 수식 모델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D3F646-4A39-B3AB-F6BA-E19487962E64}"/>
                  </a:ext>
                </a:extLst>
              </p:cNvPr>
              <p:cNvSpPr txBox="1"/>
              <p:nvPr/>
            </p:nvSpPr>
            <p:spPr>
              <a:xfrm>
                <a:off x="896539" y="2316830"/>
                <a:ext cx="2608663" cy="1686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1) ESS </a:t>
                </a:r>
                <a:r>
                  <a:rPr lang="ko-KR" altLang="en-US" sz="1400" dirty="0"/>
                  <a:t>가용 전력 범위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𝐸𝑆𝑆</m:t>
                          </m:r>
                        </m:sup>
                      </m:sSubSup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 dirty="0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400" b="1" i="1" dirty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 dirty="0" smtClean="0">
                              <a:latin typeface="Cambria Math" panose="02040503050406030204" pitchFamily="18" charset="0"/>
                            </a:rPr>
                            <m:t>𝑬𝑺𝑺</m:t>
                          </m:r>
                        </m:sup>
                      </m:sSubSup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𝐸𝑆𝑆</m:t>
                          </m:r>
                        </m:sup>
                      </m:sSubSup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2) </a:t>
                </a:r>
                <a:r>
                  <a:rPr lang="ko-KR" altLang="en-US" sz="1400" dirty="0"/>
                  <a:t>제어에 따른 </a:t>
                </a:r>
                <a:r>
                  <a:rPr lang="en-US" altLang="ko-KR" sz="1400" dirty="0"/>
                  <a:t>SoC </a:t>
                </a:r>
                <a:r>
                  <a:rPr lang="ko-KR" altLang="en-US" sz="1400" dirty="0"/>
                  <a:t>변동 추정</a:t>
                </a:r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𝑆𝑜</m:t>
                      </m:r>
                      <m:sSubSup>
                        <m:sSubSup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𝐸𝑆𝑆</m:t>
                          </m:r>
                        </m:sup>
                      </m:sSubSup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𝑆𝑜</m:t>
                      </m:r>
                      <m:sSubSup>
                        <m:sSub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𝐸𝑆𝑆</m:t>
                          </m:r>
                        </m:sup>
                      </m:sSubSup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1400" b="1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1" i="1" dirty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sz="14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ko-KR" sz="1400" b="1" i="1" dirty="0">
                                  <a:latin typeface="Cambria Math" panose="02040503050406030204" pitchFamily="18" charset="0"/>
                                </a:rPr>
                                <m:t>𝑬𝑺𝑺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D3F646-4A39-B3AB-F6BA-E19487962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39" y="2316830"/>
                <a:ext cx="2608663" cy="1686487"/>
              </a:xfrm>
              <a:prstGeom prst="rect">
                <a:avLst/>
              </a:prstGeom>
              <a:blipFill>
                <a:blip r:embed="rId2"/>
                <a:stretch>
                  <a:fillRect l="-7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CFE067-13A5-884A-64C7-BB5DF7CF9A43}"/>
                  </a:ext>
                </a:extLst>
              </p:cNvPr>
              <p:cNvSpPr txBox="1"/>
              <p:nvPr/>
            </p:nvSpPr>
            <p:spPr>
              <a:xfrm>
                <a:off x="5638799" y="1967823"/>
                <a:ext cx="3363799" cy="2035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where: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𝐸𝑆𝑆</m:t>
                        </m:r>
                      </m:sup>
                    </m:sSubSup>
                    <m:r>
                      <a:rPr lang="en-US" altLang="ko-KR" sz="140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400" dirty="0"/>
                  <a:t> ESS </a:t>
                </a:r>
                <a:r>
                  <a:rPr lang="ko-KR" altLang="en-US" sz="1400" dirty="0"/>
                  <a:t>충</a:t>
                </a:r>
                <a:r>
                  <a:rPr lang="en-US" altLang="ko-KR" sz="1400" dirty="0"/>
                  <a:t>/</a:t>
                </a:r>
                <a:r>
                  <a:rPr lang="ko-KR" altLang="en-US" sz="1400" dirty="0"/>
                  <a:t>방전 전력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𝐸𝑆𝑆</m:t>
                        </m:r>
                      </m:sup>
                    </m:sSubSup>
                  </m:oMath>
                </a14:m>
                <a:r>
                  <a:rPr lang="en-US" altLang="ko-KR" sz="1400" dirty="0"/>
                  <a:t>: ESS </a:t>
                </a:r>
                <a:r>
                  <a:rPr lang="ko-KR" altLang="en-US" sz="1400" dirty="0"/>
                  <a:t>가용 최대 방전 전력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𝐸𝑆𝑆</m:t>
                        </m:r>
                      </m:sup>
                    </m:sSubSup>
                  </m:oMath>
                </a14:m>
                <a:r>
                  <a:rPr lang="en-US" altLang="ko-KR" sz="1400" dirty="0"/>
                  <a:t>: ESS </a:t>
                </a:r>
                <a:r>
                  <a:rPr lang="ko-KR" altLang="en-US" sz="1400" dirty="0"/>
                  <a:t>가용 최대 충전 전력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𝑆𝑜</m:t>
                    </m:r>
                    <m:sSubSup>
                      <m:sSubSup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𝐸𝑆𝑆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제어에 따른 </a:t>
                </a:r>
                <a:r>
                  <a:rPr lang="en-US" altLang="ko-KR" sz="1400" i="1" dirty="0"/>
                  <a:t>t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시점의 </a:t>
                </a:r>
                <a:r>
                  <a:rPr lang="en-US" altLang="ko-KR" sz="1400" dirty="0"/>
                  <a:t>SoC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𝑆𝑜</m:t>
                    </m:r>
                    <m:sSubSup>
                      <m:sSubSup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𝐸𝑆𝑆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제어 시작 시 </a:t>
                </a:r>
                <a:r>
                  <a:rPr lang="ko-KR" altLang="en-US" sz="1400"/>
                  <a:t>잔여 </a:t>
                </a:r>
                <a:r>
                  <a:rPr lang="en-US" altLang="ko-KR" sz="1400"/>
                  <a:t>SoC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CFE067-13A5-884A-64C7-BB5DF7CF9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799" y="1967823"/>
                <a:ext cx="3363799" cy="2035494"/>
              </a:xfrm>
              <a:prstGeom prst="rect">
                <a:avLst/>
              </a:prstGeom>
              <a:blipFill>
                <a:blip r:embed="rId3"/>
                <a:stretch>
                  <a:fillRect l="-543" b="-17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8DB763F-4D16-2A75-9E1D-E32D5DBA55A6}"/>
              </a:ext>
            </a:extLst>
          </p:cNvPr>
          <p:cNvSpPr txBox="1"/>
          <p:nvPr/>
        </p:nvSpPr>
        <p:spPr>
          <a:xfrm>
            <a:off x="7489150" y="888126"/>
            <a:ext cx="13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볼드체</a:t>
            </a:r>
            <a:r>
              <a:rPr lang="en-US" altLang="ko-KR" sz="1200" dirty="0"/>
              <a:t>: </a:t>
            </a:r>
            <a:r>
              <a:rPr lang="ko-KR" altLang="en-US" sz="1200" dirty="0"/>
              <a:t>결정변수</a:t>
            </a:r>
          </a:p>
        </p:txBody>
      </p:sp>
    </p:spTree>
    <p:extLst>
      <p:ext uri="{BB962C8B-B14F-4D97-AF65-F5344CB8AC3E}">
        <p14:creationId xmlns:p14="http://schemas.microsoft.com/office/powerpoint/2010/main" val="3335297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1" y="288935"/>
            <a:ext cx="7564438" cy="33614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900" b="1"/>
              <a:t>Stochastic optimization (Day-ahead)</a:t>
            </a:r>
            <a:endParaRPr lang="ko-KR" altLang="en-US" sz="19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DB763F-4D16-2A75-9E1D-E32D5DBA55A6}"/>
              </a:ext>
            </a:extLst>
          </p:cNvPr>
          <p:cNvSpPr txBox="1"/>
          <p:nvPr/>
        </p:nvSpPr>
        <p:spPr>
          <a:xfrm>
            <a:off x="7489150" y="888126"/>
            <a:ext cx="13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볼드체</a:t>
            </a:r>
            <a:r>
              <a:rPr lang="en-US" altLang="ko-KR" sz="1200" dirty="0"/>
              <a:t>: </a:t>
            </a:r>
            <a:r>
              <a:rPr lang="ko-KR" altLang="en-US" sz="1200" dirty="0"/>
              <a:t>결정변수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37BEE9-6E9C-B561-6121-342AEA2F8FDE}"/>
                  </a:ext>
                </a:extLst>
              </p:cNvPr>
              <p:cNvSpPr txBox="1"/>
              <p:nvPr/>
            </p:nvSpPr>
            <p:spPr>
              <a:xfrm>
                <a:off x="351211" y="2308892"/>
                <a:ext cx="6329297" cy="4035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1) </a:t>
                </a:r>
                <a:r>
                  <a:rPr lang="ko-KR" altLang="en-US" sz="1400" dirty="0"/>
                  <a:t>연료전지 상태</a:t>
                </a:r>
                <a:r>
                  <a:rPr lang="en-US" altLang="ko-KR" sz="1400" dirty="0"/>
                  <a:t>(state) </a:t>
                </a:r>
                <a:r>
                  <a:rPr lang="ko-KR" altLang="en-US" sz="1400" dirty="0"/>
                  <a:t>정의</a:t>
                </a:r>
                <a:endParaRPr lang="en-US" altLang="ko-KR" sz="1400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−1≤</m:t>
                    </m:r>
                    <m:sSubSup>
                      <m:sSubSup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𝑭𝑪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𝒔𝒕𝒂𝒓𝒕</m:t>
                        </m:r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ko-KR" sz="14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400" dirty="0">
                    <a:latin typeface="Cambria Math" panose="02040503050406030204" pitchFamily="18" charset="0"/>
                  </a:rPr>
                  <a:t>(maximize)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𝑺𝒕𝒂𝒓𝒕</m:t>
                          </m:r>
                        </m:sup>
                      </m:sSubSup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</m:oMath>
                  </m:oMathPara>
                </a14:m>
                <a:endParaRPr lang="en-US" altLang="ko-KR" sz="1400" b="1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0≤</m:t>
                    </m:r>
                    <m:sSubSup>
                      <m:sSubSup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𝑭𝑪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𝑺𝒕𝒂𝒕𝒆</m:t>
                        </m:r>
                      </m:sup>
                    </m:sSub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≤ 1</m:t>
                    </m:r>
                  </m:oMath>
                </a14:m>
                <a:r>
                  <a:rPr lang="en-US" altLang="ko-KR" sz="14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400" dirty="0">
                    <a:latin typeface="Cambria Math" panose="02040503050406030204" pitchFamily="18" charset="0"/>
                  </a:rPr>
                  <a:t>(minimize)</a:t>
                </a:r>
                <a:endParaRPr lang="en-US" altLang="ko-KR" sz="1400" b="1" i="1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𝑺𝒉𝒖𝒕𝒅𝒐𝒘𝒏</m:t>
                          </m:r>
                        </m:sup>
                      </m:sSubSup>
                    </m:oMath>
                  </m:oMathPara>
                </a14:m>
                <a:endParaRPr lang="en-US" altLang="ko-KR" sz="1400" b="1" i="1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2) </a:t>
                </a:r>
                <a:r>
                  <a:rPr lang="ko-KR" altLang="en-US" sz="1400" dirty="0"/>
                  <a:t>연료전지 출력 가용 범위</a:t>
                </a:r>
                <a:br>
                  <a:rPr lang="en-US" altLang="ko-KR" sz="1400" dirty="0"/>
                </a:br>
                <a:r>
                  <a:rPr lang="en-US" altLang="ko-KR" sz="1400" dirty="0"/>
                  <a:t> (</a:t>
                </a:r>
                <a:r>
                  <a:rPr lang="ko-KR" altLang="en-US" sz="1400" dirty="0"/>
                  <a:t>시동 시 출력 저감 및 운전 중지 시 출력 유지 고려</a:t>
                </a:r>
                <a:r>
                  <a:rPr lang="en-US" altLang="ko-KR" sz="14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𝐹𝐶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𝑭𝑪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ko-KR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𝐹𝐶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𝑭𝑪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𝑺𝒕𝒂𝒓𝒕</m:t>
                              </m:r>
                            </m:sup>
                          </m:sSub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𝑭𝑪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𝑺𝒉𝒖𝒕𝒅𝒐𝒘𝒏</m:t>
                              </m:r>
                            </m:sup>
                          </m:sSubSup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𝐹𝐶</m:t>
                          </m:r>
                        </m:sup>
                      </m:sSubSup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3) </a:t>
                </a:r>
                <a:r>
                  <a:rPr lang="ko-KR" altLang="en-US" sz="1400" dirty="0"/>
                  <a:t>초기 시동 시 출력 유지 시간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현재 </a:t>
                </a:r>
                <a:r>
                  <a:rPr lang="en-US" altLang="ko-KR" sz="1400" dirty="0"/>
                  <a:t>6</a:t>
                </a:r>
                <a:r>
                  <a:rPr lang="ko-KR" altLang="en-US" sz="1400" dirty="0"/>
                  <a:t>시간</a:t>
                </a:r>
                <a:r>
                  <a:rPr lang="en-US" altLang="ko-KR" sz="1400" dirty="0"/>
                  <a:t>)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𝒔𝒕𝒂𝒕𝒆</m:t>
                          </m:r>
                        </m:sup>
                      </m:sSubSup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==1  </m:t>
                      </m:r>
                      <m:r>
                        <m:rPr>
                          <m:sty m:val="p"/>
                        </m:rPr>
                        <a:rPr lang="en-US" altLang="ko-KR" sz="140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altLang="ko-KR" sz="14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𝒔𝒕𝒂𝒕𝒆</m:t>
                          </m:r>
                        </m:sup>
                      </m:sSubSup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==0</m:t>
                      </m:r>
                      <m:r>
                        <m:rPr>
                          <m:nor/>
                        </m:rPr>
                        <a:rPr lang="en-US" altLang="ko-KR" sz="1400" dirty="0"/>
                        <m:t>:</m:t>
                      </m:r>
                    </m:oMath>
                  </m:oMathPara>
                </a14:m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6≤</m:t>
                      </m:r>
                      <m:nary>
                        <m:naryPr>
                          <m:chr m:val="∑"/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+5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𝑭𝑪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𝑺𝒕𝒂𝒕𝒆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ko-KR" sz="1400" b="1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37BEE9-6E9C-B561-6121-342AEA2F8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11" y="2308892"/>
                <a:ext cx="6329297" cy="4035335"/>
              </a:xfrm>
              <a:prstGeom prst="rect">
                <a:avLst/>
              </a:prstGeom>
              <a:blipFill>
                <a:blip r:embed="rId2"/>
                <a:stretch>
                  <a:fillRect l="-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7B1EF1-ABD5-2FBF-5E33-94B79C31B109}"/>
                  </a:ext>
                </a:extLst>
              </p:cNvPr>
              <p:cNvSpPr txBox="1"/>
              <p:nvPr/>
            </p:nvSpPr>
            <p:spPr>
              <a:xfrm>
                <a:off x="5628141" y="1433888"/>
                <a:ext cx="3722017" cy="3012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where: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𝐹𝐶</m:t>
                        </m:r>
                      </m:sup>
                    </m:sSubSup>
                    <m:r>
                      <a:rPr lang="en-US" altLang="ko-KR" sz="140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연료전지 생산 전력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𝐹𝐶</m:t>
                        </m:r>
                      </m:e>
                      <m:sub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𝑆𝑡𝑎𝑡𝑒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en-US" altLang="ko-KR" sz="1400" i="1" dirty="0"/>
                  <a:t>t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시점의 연료전지 상태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𝐹𝐶</m:t>
                        </m:r>
                      </m:e>
                      <m:sub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𝑠𝑡𝑎𝑟𝑡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en-US" altLang="ko-KR" sz="1400" i="1" dirty="0"/>
                  <a:t>t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시점의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𝐹𝐶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𝑆𝑡𝑎𝑡𝑒</m:t>
                        </m:r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가 </a:t>
                </a:r>
                <a:r>
                  <a:rPr lang="ko-KR" altLang="en-US" sz="1400" b="1" dirty="0"/>
                  <a:t>시동</a:t>
                </a:r>
                <a:r>
                  <a:rPr lang="ko-KR" altLang="en-US" sz="1400" dirty="0"/>
                  <a:t> 인지 </a:t>
                </a:r>
                <a:br>
                  <a:rPr lang="en-US" altLang="ko-KR" sz="1400" dirty="0"/>
                </a:br>
                <a:r>
                  <a:rPr lang="en-US" altLang="ko-KR" sz="1400" dirty="0"/>
                  <a:t>           </a:t>
                </a:r>
                <a:r>
                  <a:rPr lang="ko-KR" altLang="en-US" sz="1400" dirty="0"/>
                  <a:t>판별하는 결정변수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𝐹𝐶</m:t>
                        </m:r>
                      </m:e>
                      <m:sub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𝑆h𝑢𝑡𝑑𝑜𝑤𝑛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en-US" altLang="ko-KR" sz="1400" i="1" dirty="0"/>
                  <a:t>t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시점의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𝐹𝐶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𝑆𝑡𝑎𝑡𝑒</m:t>
                        </m:r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가 </a:t>
                </a:r>
                <a:r>
                  <a:rPr lang="ko-KR" altLang="en-US" sz="1400" b="1" dirty="0"/>
                  <a:t>중지</a:t>
                </a:r>
                <a:r>
                  <a:rPr lang="ko-KR" altLang="en-US" sz="1400" dirty="0"/>
                  <a:t> 인지 </a:t>
                </a:r>
                <a:br>
                  <a:rPr lang="en-US" altLang="ko-KR" sz="1400" dirty="0"/>
                </a:br>
                <a:r>
                  <a:rPr lang="en-US" altLang="ko-KR" sz="1400" dirty="0"/>
                  <a:t>                </a:t>
                </a:r>
                <a:r>
                  <a:rPr lang="ko-KR" altLang="en-US" sz="1400" dirty="0"/>
                  <a:t>판별하는 결정변수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𝐹𝐶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연료전지 최소 생산 전력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𝐹𝐶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연료전지 최대 생산 전력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7B1EF1-ABD5-2FBF-5E33-94B79C31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141" y="1433888"/>
                <a:ext cx="3722017" cy="3012043"/>
              </a:xfrm>
              <a:prstGeom prst="rect">
                <a:avLst/>
              </a:prstGeom>
              <a:blipFill>
                <a:blip r:embed="rId3"/>
                <a:stretch>
                  <a:fillRect l="-491" b="-12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A11710A-2D78-DA25-175C-16EBC3DA829C}"/>
              </a:ext>
            </a:extLst>
          </p:cNvPr>
          <p:cNvSpPr txBox="1"/>
          <p:nvPr/>
        </p:nvSpPr>
        <p:spPr>
          <a:xfrm>
            <a:off x="504390" y="1026625"/>
            <a:ext cx="5342227" cy="35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/>
              <a:t>제약조건</a:t>
            </a:r>
            <a:r>
              <a:rPr lang="en-US" altLang="ko-KR" sz="1600" b="1"/>
              <a:t>:</a:t>
            </a:r>
            <a:r>
              <a:rPr lang="en-US" altLang="ko-KR" sz="1600"/>
              <a:t> </a:t>
            </a:r>
            <a:r>
              <a:rPr lang="ko-KR" altLang="en-US" sz="1600" b="1"/>
              <a:t>연료전지</a:t>
            </a:r>
            <a:r>
              <a:rPr lang="en-US" altLang="ko-KR" sz="1600"/>
              <a:t> </a:t>
            </a:r>
            <a:r>
              <a:rPr lang="ko-KR" altLang="en-US" sz="1600"/>
              <a:t>운용 환경을</a:t>
            </a:r>
            <a:r>
              <a:rPr lang="en-US" altLang="ko-KR" sz="1600"/>
              <a:t> </a:t>
            </a:r>
            <a:r>
              <a:rPr lang="ko-KR" altLang="en-US" sz="1600"/>
              <a:t>고려한 수식 모델 </a:t>
            </a:r>
            <a:r>
              <a:rPr lang="en-US" altLang="ko-KR" sz="1600"/>
              <a:t>(</a:t>
            </a:r>
            <a:r>
              <a:rPr lang="ko-KR" altLang="en-US" sz="1600" b="1"/>
              <a:t>선형</a:t>
            </a:r>
            <a:r>
              <a:rPr lang="en-US" altLang="ko-KR" sz="160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54067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E428E8C2-A727-4613-8BD6-D0B75E8E3B7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06710" y="2146159"/>
              <a:ext cx="2590800" cy="1425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3162011583"/>
                        </a:ext>
                      </a:extLst>
                    </a:gridCol>
                  </a:tblGrid>
                  <a:tr h="28951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𝑭𝑪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𝑺𝒕𝒂𝒕𝒆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𝑭𝑪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𝑺𝒕𝒂𝒕𝒆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E428E8C2-A727-4613-8BD6-D0B75E8E3B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6566769"/>
                  </p:ext>
                </p:extLst>
              </p:nvPr>
            </p:nvGraphicFramePr>
            <p:xfrm>
              <a:off x="906710" y="2146159"/>
              <a:ext cx="2590800" cy="1425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3162011583"/>
                        </a:ext>
                      </a:extLst>
                    </a:gridCol>
                  </a:tblGrid>
                  <a:tr h="29768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469" t="-2041" r="-101878" b="-4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469" t="-2041" r="-1878" b="-4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97D7993-2211-40C6-82FC-763BFADA8EDC}"/>
              </a:ext>
            </a:extLst>
          </p:cNvPr>
          <p:cNvSpPr/>
          <p:nvPr/>
        </p:nvSpPr>
        <p:spPr>
          <a:xfrm>
            <a:off x="4083072" y="2646808"/>
            <a:ext cx="465589" cy="381638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1B2F8ED2-5F93-458F-A555-34F4D02D277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34221" y="2146159"/>
              <a:ext cx="2590800" cy="14200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3162011583"/>
                        </a:ext>
                      </a:extLst>
                    </a:gridCol>
                  </a:tblGrid>
                  <a:tr h="28436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𝑭𝑪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𝒔𝒕𝒂𝒓𝒕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𝑭𝑪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𝑺𝒉𝒖𝒕𝒅𝒐𝒘𝒏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1B2F8ED2-5F93-458F-A555-34F4D02D27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2095701"/>
                  </p:ext>
                </p:extLst>
              </p:nvPr>
            </p:nvGraphicFramePr>
            <p:xfrm>
              <a:off x="5134221" y="2146159"/>
              <a:ext cx="2590800" cy="14200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3162011583"/>
                        </a:ext>
                      </a:extLst>
                    </a:gridCol>
                  </a:tblGrid>
                  <a:tr h="29229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469" t="-2083" r="-101878" b="-4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00469" t="-2083" r="-1878" b="-4104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852A5A4A-31B9-4D21-AC2E-F1A068F0852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3397" y="4337850"/>
              <a:ext cx="3697484" cy="1425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4371">
                      <a:extLst>
                        <a:ext uri="{9D8B030D-6E8A-4147-A177-3AD203B41FA5}">
                          <a16:colId xmlns:a16="http://schemas.microsoft.com/office/drawing/2014/main" val="716347592"/>
                        </a:ext>
                      </a:extLst>
                    </a:gridCol>
                    <a:gridCol w="924371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  <a:gridCol w="924371">
                      <a:extLst>
                        <a:ext uri="{9D8B030D-6E8A-4147-A177-3AD203B41FA5}">
                          <a16:colId xmlns:a16="http://schemas.microsoft.com/office/drawing/2014/main" val="3162011583"/>
                        </a:ext>
                      </a:extLst>
                    </a:gridCol>
                    <a:gridCol w="924371">
                      <a:extLst>
                        <a:ext uri="{9D8B030D-6E8A-4147-A177-3AD203B41FA5}">
                          <a16:colId xmlns:a16="http://schemas.microsoft.com/office/drawing/2014/main" val="2888308131"/>
                        </a:ext>
                      </a:extLst>
                    </a:gridCol>
                  </a:tblGrid>
                  <a:tr h="28951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𝑭𝑪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𝑺𝒕𝒂𝒕𝒆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𝑭𝑪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𝑺𝒕𝒂𝒕𝒆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𝑭𝑪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𝒔𝒕𝒂𝒓𝒕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𝑭𝑪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𝑺𝒉𝒖𝒕𝒅𝒐𝒘𝒏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852A5A4A-31B9-4D21-AC2E-F1A068F085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6437039"/>
                  </p:ext>
                </p:extLst>
              </p:nvPr>
            </p:nvGraphicFramePr>
            <p:xfrm>
              <a:off x="203397" y="4337850"/>
              <a:ext cx="3697484" cy="1425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4371">
                      <a:extLst>
                        <a:ext uri="{9D8B030D-6E8A-4147-A177-3AD203B41FA5}">
                          <a16:colId xmlns:a16="http://schemas.microsoft.com/office/drawing/2014/main" val="716347592"/>
                        </a:ext>
                      </a:extLst>
                    </a:gridCol>
                    <a:gridCol w="924371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  <a:gridCol w="924371">
                      <a:extLst>
                        <a:ext uri="{9D8B030D-6E8A-4147-A177-3AD203B41FA5}">
                          <a16:colId xmlns:a16="http://schemas.microsoft.com/office/drawing/2014/main" val="3162011583"/>
                        </a:ext>
                      </a:extLst>
                    </a:gridCol>
                    <a:gridCol w="924371">
                      <a:extLst>
                        <a:ext uri="{9D8B030D-6E8A-4147-A177-3AD203B41FA5}">
                          <a16:colId xmlns:a16="http://schemas.microsoft.com/office/drawing/2014/main" val="2888308131"/>
                        </a:ext>
                      </a:extLst>
                    </a:gridCol>
                  </a:tblGrid>
                  <a:tr h="29768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658" t="-2041" r="-302632" b="-40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100658" t="-2041" r="-202632" b="-40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201987" t="-2041" r="-103974" b="-40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300000" t="-2041" r="-3289" b="-404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1C83715-3384-4943-8269-31B9330FABA1}"/>
              </a:ext>
            </a:extLst>
          </p:cNvPr>
          <p:cNvSpPr/>
          <p:nvPr/>
        </p:nvSpPr>
        <p:spPr>
          <a:xfrm>
            <a:off x="4329306" y="4768180"/>
            <a:ext cx="465589" cy="381638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DBF4E-55A1-4A50-BC0B-CB6CB6EBF15E}"/>
              </a:ext>
            </a:extLst>
          </p:cNvPr>
          <p:cNvSpPr txBox="1"/>
          <p:nvPr/>
        </p:nvSpPr>
        <p:spPr>
          <a:xfrm>
            <a:off x="0" y="1837972"/>
            <a:ext cx="18812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1)</a:t>
            </a:r>
            <a:r>
              <a:rPr lang="ko-KR" altLang="en-US" sz="1350" b="1" dirty="0"/>
              <a:t>연료전지 상태 정의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1729D-A361-4A9C-8CA2-E644D4457F68}"/>
              </a:ext>
            </a:extLst>
          </p:cNvPr>
          <p:cNvSpPr txBox="1"/>
          <p:nvPr/>
        </p:nvSpPr>
        <p:spPr>
          <a:xfrm>
            <a:off x="-1" y="3897260"/>
            <a:ext cx="26960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2)</a:t>
            </a:r>
            <a:r>
              <a:rPr lang="ko-KR" altLang="en-US" sz="1350" b="1" dirty="0"/>
              <a:t>연료전지 출력 가용 범위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4C01D181-2A6B-4BC2-9DA6-B0A8AB6DBD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44196" y="4258735"/>
              <a:ext cx="2913969" cy="14333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13969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</a:tblGrid>
                  <a:tr h="28122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𝑭𝑪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7827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/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≤ </m:t>
                              </m:r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𝐹𝐶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ko-KR" altLang="en-US" sz="1400" b="0" dirty="0"/>
                            <a:t> </a:t>
                          </a:r>
                          <a:r>
                            <a:rPr lang="en-US" altLang="ko-KR" sz="1400" b="0" dirty="0"/>
                            <a:t>0</a:t>
                          </a:r>
                          <a:r>
                            <a:rPr lang="ko-KR" altLang="en-US" sz="1400" b="0" dirty="0"/>
                            <a:t> 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8137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0.5×</m:t>
                              </m:r>
                              <m:sSubSup>
                                <m:sSubSup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≤ </m:t>
                              </m:r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𝐹𝐶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ko-KR" altLang="en-US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0.5×</m:t>
                              </m:r>
                              <m:sSubSup>
                                <m:sSubSup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𝐹𝐶</m:t>
                                  </m:r>
                                </m:sup>
                              </m:sSubSup>
                            </m:oMath>
                          </a14:m>
                          <a:endParaRPr lang="ko-KR" altLang="en-US" sz="1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7827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0.5×</m:t>
                              </m:r>
                              <m:sSubSup>
                                <m:sSubSup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≤ </m:t>
                              </m:r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𝐹𝐶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ko-KR" altLang="en-US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0.5×</m:t>
                              </m:r>
                              <m:sSubSup>
                                <m:sSubSup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𝐹𝐶</m:t>
                                  </m:r>
                                </m:sup>
                              </m:sSubSup>
                            </m:oMath>
                          </a14:m>
                          <a:endParaRPr lang="ko-KR" altLang="en-US" sz="1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8137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0.5×</m:t>
                              </m:r>
                              <m:sSubSup>
                                <m:sSubSup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≤ </m:t>
                              </m:r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𝐹𝐶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ko-KR" altLang="en-US" sz="1400" b="0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𝐹𝐶</m:t>
                                  </m:r>
                                </m:sup>
                              </m:sSubSup>
                            </m:oMath>
                          </a14:m>
                          <a:endParaRPr lang="ko-KR" altLang="en-US" sz="1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4C01D181-2A6B-4BC2-9DA6-B0A8AB6DBD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7560002"/>
                  </p:ext>
                </p:extLst>
              </p:nvPr>
            </p:nvGraphicFramePr>
            <p:xfrm>
              <a:off x="5044196" y="4258735"/>
              <a:ext cx="2913969" cy="14333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13969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</a:tblGrid>
                  <a:tr h="28905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209" t="-2083" r="-835" b="-395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860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209" t="-104255" r="-835" b="-3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860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209" t="-204255" r="-835" b="-2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860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209" t="-304255" r="-835" b="-1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860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209" t="-404255" r="-835" b="-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제목 4">
            <a:extLst>
              <a:ext uri="{FF2B5EF4-FFF2-40B4-BE49-F238E27FC236}">
                <a16:creationId xmlns:a16="http://schemas.microsoft.com/office/drawing/2014/main" id="{6B91EC4B-F90F-4D76-8D4E-E422B4EEA923}"/>
              </a:ext>
            </a:extLst>
          </p:cNvPr>
          <p:cNvSpPr txBox="1">
            <a:spLocks/>
          </p:cNvSpPr>
          <p:nvPr/>
        </p:nvSpPr>
        <p:spPr>
          <a:xfrm>
            <a:off x="262313" y="218226"/>
            <a:ext cx="8869536" cy="50885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650" b="1" kern="1200" spc="-113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sz="1900" b="1"/>
              <a:t>Stochastic optimization (Day-ahead)</a:t>
            </a:r>
            <a:endParaRPr lang="ko-KR" altLang="en-US" sz="19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4C2476-B47F-4459-8715-2766E0EFF0FE}"/>
              </a:ext>
            </a:extLst>
          </p:cNvPr>
          <p:cNvSpPr txBox="1"/>
          <p:nvPr/>
        </p:nvSpPr>
        <p:spPr>
          <a:xfrm>
            <a:off x="262312" y="1009200"/>
            <a:ext cx="6015939" cy="35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/>
              <a:t>예시</a:t>
            </a:r>
            <a:r>
              <a:rPr lang="en-US" altLang="ko-KR" sz="1600" b="1" dirty="0"/>
              <a:t>)</a:t>
            </a:r>
            <a:r>
              <a:rPr lang="en-US" altLang="ko-KR" sz="1600" dirty="0"/>
              <a:t> </a:t>
            </a:r>
            <a:r>
              <a:rPr lang="ko-KR" altLang="en-US" sz="1600" b="1" dirty="0"/>
              <a:t>연료전지</a:t>
            </a:r>
            <a:r>
              <a:rPr lang="en-US" altLang="ko-KR" sz="1600" dirty="0"/>
              <a:t> </a:t>
            </a:r>
            <a:r>
              <a:rPr lang="ko-KR" altLang="en-US" sz="1600" dirty="0"/>
              <a:t>운용 환경을</a:t>
            </a:r>
            <a:r>
              <a:rPr lang="en-US" altLang="ko-KR" sz="1600" dirty="0"/>
              <a:t> </a:t>
            </a:r>
            <a:r>
              <a:rPr lang="ko-KR" altLang="en-US" sz="1600" dirty="0"/>
              <a:t>고려한 수식 모델 </a:t>
            </a:r>
            <a:r>
              <a:rPr lang="en-US" altLang="ko-KR" sz="1600" dirty="0"/>
              <a:t>(</a:t>
            </a:r>
            <a:r>
              <a:rPr lang="ko-KR" altLang="en-US" sz="1600" b="1" dirty="0"/>
              <a:t>선형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C6AA3B-F4C4-4E0C-89B3-4821ABAB9BDB}"/>
                  </a:ext>
                </a:extLst>
              </p:cNvPr>
              <p:cNvSpPr txBox="1"/>
              <p:nvPr/>
            </p:nvSpPr>
            <p:spPr>
              <a:xfrm>
                <a:off x="4092497" y="1547174"/>
                <a:ext cx="2590800" cy="6669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−1≤</m:t>
                    </m:r>
                    <m:sSubSup>
                      <m:sSub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𝑭𝑪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𝒔𝒕𝒂𝒓𝒕</m:t>
                        </m:r>
                      </m:sup>
                    </m:sSubSup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ko-KR" sz="1200" i="1" dirty="0">
                    <a:latin typeface="Cambria Math" panose="02040503050406030204" pitchFamily="18" charset="0"/>
                  </a:rPr>
                  <a:t> (maximize)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𝑺𝒕𝒂𝒓𝒕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</m:oMath>
                  </m:oMathPara>
                </a14:m>
                <a:endParaRPr lang="en-US" altLang="ko-KR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C6AA3B-F4C4-4E0C-89B3-4821ABAB9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497" y="1547174"/>
                <a:ext cx="2590800" cy="6669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B01B64-CC51-497D-B3F6-D540EB4F9877}"/>
                  </a:ext>
                </a:extLst>
              </p:cNvPr>
              <p:cNvSpPr txBox="1"/>
              <p:nvPr/>
            </p:nvSpPr>
            <p:spPr>
              <a:xfrm>
                <a:off x="6345096" y="1534435"/>
                <a:ext cx="2590800" cy="676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0≤</m:t>
                    </m:r>
                    <m:sSubSup>
                      <m:sSub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𝑭𝑪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𝑺𝒕𝒂𝒕𝒆</m:t>
                        </m:r>
                      </m:sup>
                    </m:sSubSup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≤ 1</m:t>
                    </m:r>
                  </m:oMath>
                </a14:m>
                <a:r>
                  <a:rPr lang="en-US" altLang="ko-KR" sz="1200" i="1" dirty="0">
                    <a:latin typeface="Cambria Math" panose="02040503050406030204" pitchFamily="18" charset="0"/>
                  </a:rPr>
                  <a:t> (minimize)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𝑺𝒉𝒖𝒕𝒅𝒐𝒘𝒏</m:t>
                          </m:r>
                        </m:sup>
                      </m:sSubSup>
                    </m:oMath>
                  </m:oMathPara>
                </a14:m>
                <a:endParaRPr lang="en-US" altLang="ko-KR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B01B64-CC51-497D-B3F6-D540EB4F9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096" y="1534435"/>
                <a:ext cx="2590800" cy="6762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F2DD690-6D1D-4B59-9F6E-76899974733A}"/>
                  </a:ext>
                </a:extLst>
              </p:cNvPr>
              <p:cNvSpPr txBox="1"/>
              <p:nvPr/>
            </p:nvSpPr>
            <p:spPr>
              <a:xfrm>
                <a:off x="3677852" y="3935923"/>
                <a:ext cx="5646655" cy="300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𝐹𝐶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𝑭𝑪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𝐹𝐶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𝑭𝑪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𝑺𝒕𝒂𝒓𝒕</m:t>
                              </m:r>
                            </m:sup>
                          </m:sSub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𝑭𝑪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𝑺𝒉𝒖𝒕𝒅𝒐𝒘𝒏</m:t>
                              </m:r>
                            </m:sup>
                          </m:sSubSup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𝐹𝐶</m:t>
                          </m:r>
                        </m:sup>
                      </m:sSubSup>
                    </m:oMath>
                  </m:oMathPara>
                </a14:m>
                <a:endParaRPr lang="ko-KR" altLang="en-US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F2DD690-6D1D-4B59-9F6E-768999747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52" y="3935923"/>
                <a:ext cx="5646655" cy="3007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63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900" b="1"/>
              <a:t>Stochastic optimization (Day-ahead)</a:t>
            </a:r>
            <a:endParaRPr lang="ko-KR" altLang="en-US" sz="19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B57BC1-6EB3-4CD0-9520-58B50191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7297-717A-4F26-87F5-72EAB1066A87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A7F142-B842-4EBE-9E85-53FA524CE3DD}"/>
              </a:ext>
            </a:extLst>
          </p:cNvPr>
          <p:cNvSpPr txBox="1"/>
          <p:nvPr/>
        </p:nvSpPr>
        <p:spPr>
          <a:xfrm>
            <a:off x="262312" y="1009200"/>
            <a:ext cx="6015939" cy="35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/>
              <a:t>제약조건</a:t>
            </a:r>
            <a:r>
              <a:rPr lang="en-US" altLang="ko-KR" sz="1600" b="1" dirty="0"/>
              <a:t>:</a:t>
            </a:r>
            <a:r>
              <a:rPr lang="en-US" altLang="ko-KR" sz="1600" dirty="0"/>
              <a:t> </a:t>
            </a:r>
            <a:r>
              <a:rPr lang="ko-KR" altLang="en-US" sz="1600" b="1" dirty="0"/>
              <a:t>수전해설비</a:t>
            </a:r>
            <a:r>
              <a:rPr lang="en-US" altLang="ko-KR" sz="1600" dirty="0"/>
              <a:t> </a:t>
            </a:r>
            <a:r>
              <a:rPr lang="ko-KR" altLang="en-US" sz="1600" dirty="0"/>
              <a:t>운용 환경을</a:t>
            </a:r>
            <a:r>
              <a:rPr lang="en-US" altLang="ko-KR" sz="1600" dirty="0"/>
              <a:t> </a:t>
            </a:r>
            <a:r>
              <a:rPr lang="ko-KR" altLang="en-US" sz="1600" dirty="0"/>
              <a:t>고려한 수식 모델 </a:t>
            </a:r>
            <a:r>
              <a:rPr lang="en-US" altLang="ko-KR" sz="1600" dirty="0"/>
              <a:t>(</a:t>
            </a:r>
            <a:r>
              <a:rPr lang="ko-KR" altLang="en-US" sz="1600" b="1" dirty="0"/>
              <a:t>선형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CA6667-9261-4F5B-BA2D-D5484DFF9259}"/>
                  </a:ext>
                </a:extLst>
              </p:cNvPr>
              <p:cNvSpPr txBox="1"/>
              <p:nvPr/>
            </p:nvSpPr>
            <p:spPr>
              <a:xfrm>
                <a:off x="348792" y="2119159"/>
                <a:ext cx="6329297" cy="4044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1) </a:t>
                </a:r>
                <a:r>
                  <a:rPr lang="ko-KR" altLang="en-US" sz="1400" dirty="0"/>
                  <a:t>연료전지 상태</a:t>
                </a:r>
                <a:r>
                  <a:rPr lang="en-US" altLang="ko-KR" sz="1400" dirty="0"/>
                  <a:t>(state) </a:t>
                </a:r>
                <a:r>
                  <a:rPr lang="ko-KR" altLang="en-US" sz="1400" dirty="0"/>
                  <a:t>정의</a:t>
                </a:r>
                <a:endParaRPr lang="en-US" altLang="ko-KR" sz="1400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−1≤</m:t>
                    </m:r>
                    <m:sSubSup>
                      <m:sSubSup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𝑬𝑳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𝒔𝒕𝒂𝒓𝒕</m:t>
                        </m:r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ko-KR" sz="14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400" dirty="0">
                    <a:latin typeface="Cambria Math" panose="02040503050406030204" pitchFamily="18" charset="0"/>
                  </a:rPr>
                  <a:t>(maximize)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𝒔𝒕𝒂𝒓𝒕</m:t>
                          </m:r>
                        </m:sup>
                      </m:sSubSup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</m:oMath>
                  </m:oMathPara>
                </a14:m>
                <a:endParaRPr lang="en-US" altLang="ko-KR" sz="1400" b="1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0≤</m:t>
                    </m:r>
                    <m:sSubSup>
                      <m:sSubSup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𝑬𝑳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𝑺𝒉𝒖𝒕𝒅𝒐𝒘𝒏</m:t>
                        </m:r>
                      </m:sup>
                    </m:sSub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≤ 1</m:t>
                    </m:r>
                  </m:oMath>
                </a14:m>
                <a:r>
                  <a:rPr lang="en-US" altLang="ko-KR" sz="14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400" dirty="0">
                    <a:latin typeface="Cambria Math" panose="02040503050406030204" pitchFamily="18" charset="0"/>
                  </a:rPr>
                  <a:t>(minimize)</a:t>
                </a:r>
                <a:endParaRPr lang="en-US" altLang="ko-KR" sz="1400" b="1" i="1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𝑺𝒉𝒖𝒕𝒅𝒐𝒘𝒏</m:t>
                          </m:r>
                        </m:sup>
                      </m:sSubSup>
                    </m:oMath>
                  </m:oMathPara>
                </a14:m>
                <a:endParaRPr lang="en-US" altLang="ko-KR" sz="1400" b="1" i="1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2) </a:t>
                </a:r>
                <a:r>
                  <a:rPr lang="ko-KR" altLang="en-US" sz="1400" dirty="0"/>
                  <a:t>연료전지 출력 가용 범위</a:t>
                </a:r>
                <a:br>
                  <a:rPr lang="en-US" altLang="ko-KR" sz="1400" dirty="0"/>
                </a:br>
                <a:r>
                  <a:rPr lang="en-US" altLang="ko-KR" sz="1400" dirty="0"/>
                  <a:t> (</a:t>
                </a:r>
                <a:r>
                  <a:rPr lang="ko-KR" altLang="en-US" sz="1400" dirty="0"/>
                  <a:t>시동 시 출력 저감 및 운전 중지 시 출력 유지 고려</a:t>
                </a:r>
                <a:r>
                  <a:rPr lang="en-US" altLang="ko-KR" sz="14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𝐸𝐿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𝑬𝑳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𝐸𝐿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𝑬𝑳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𝑺𝒕𝒂𝒓𝒕</m:t>
                              </m:r>
                            </m:sup>
                          </m:sSub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𝑬𝑳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𝑺𝒉𝒖𝒕𝒅𝒐𝒘𝒏</m:t>
                              </m:r>
                            </m:sup>
                          </m:sSubSup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𝐸𝐿</m:t>
                          </m:r>
                        </m:sup>
                      </m:sSubSup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3) </a:t>
                </a:r>
                <a:r>
                  <a:rPr lang="ko-KR" altLang="en-US" sz="1400" dirty="0"/>
                  <a:t>초기 시동 시 출력 유지 시간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현재 </a:t>
                </a:r>
                <a:r>
                  <a:rPr lang="en-US" altLang="ko-KR" sz="1400" dirty="0"/>
                  <a:t>6</a:t>
                </a:r>
                <a:r>
                  <a:rPr lang="ko-KR" altLang="en-US" sz="1400" dirty="0"/>
                  <a:t>시간</a:t>
                </a:r>
                <a:r>
                  <a:rPr lang="en-US" altLang="ko-KR" sz="1400" dirty="0"/>
                  <a:t>)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𝒔𝒕𝒂𝒕𝒆</m:t>
                          </m:r>
                        </m:sup>
                      </m:sSubSup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==1  </m:t>
                      </m:r>
                      <m:r>
                        <m:rPr>
                          <m:sty m:val="p"/>
                        </m:rPr>
                        <a:rPr lang="en-US" altLang="ko-KR" sz="140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altLang="ko-KR" sz="14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𝒔𝒕𝒂𝒕𝒆</m:t>
                          </m:r>
                        </m:sup>
                      </m:sSubSup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==0</m:t>
                      </m:r>
                      <m:r>
                        <m:rPr>
                          <m:nor/>
                        </m:rPr>
                        <a:rPr lang="en-US" altLang="ko-KR" sz="1400" dirty="0"/>
                        <m:t>:</m:t>
                      </m:r>
                    </m:oMath>
                  </m:oMathPara>
                </a14:m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8≤</m:t>
                      </m:r>
                      <m:nary>
                        <m:naryPr>
                          <m:chr m:val="∑"/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+7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𝑬𝑳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𝑺𝒕𝒂𝒕𝒆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ko-KR" sz="1400" b="1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CA6667-9261-4F5B-BA2D-D5484DFF9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92" y="2119159"/>
                <a:ext cx="6329297" cy="4044056"/>
              </a:xfrm>
              <a:prstGeom prst="rect">
                <a:avLst/>
              </a:prstGeom>
              <a:blipFill>
                <a:blip r:embed="rId3"/>
                <a:stretch>
                  <a:fillRect l="-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D9C5F7-4EAD-4EF9-9DE2-51A5CB9367B4}"/>
                  </a:ext>
                </a:extLst>
              </p:cNvPr>
              <p:cNvSpPr txBox="1"/>
              <p:nvPr/>
            </p:nvSpPr>
            <p:spPr>
              <a:xfrm>
                <a:off x="5638799" y="1129144"/>
                <a:ext cx="3722017" cy="3012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where: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𝐸𝐿</m:t>
                        </m:r>
                      </m:sup>
                    </m:sSubSup>
                    <m:r>
                      <a:rPr lang="en-US" altLang="ko-KR" sz="140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연료전지 생산 전력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𝐸𝐿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𝑆𝑡𝑎𝑡𝑒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en-US" altLang="ko-KR" sz="1400" i="1" dirty="0"/>
                  <a:t>t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시점의 수전해 상태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𝐸𝐿</m:t>
                        </m:r>
                      </m:e>
                      <m:sub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𝑠𝑡𝑎𝑟𝑡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en-US" altLang="ko-KR" sz="1400" i="1" dirty="0"/>
                  <a:t>t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시점의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𝐸𝐿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𝑠𝑡𝑎𝑟𝑡</m:t>
                        </m:r>
                      </m:sup>
                    </m:sSubSup>
                  </m:oMath>
                </a14:m>
                <a:r>
                  <a:rPr lang="ko-KR" altLang="en-US" sz="1400" dirty="0"/>
                  <a:t>가 </a:t>
                </a:r>
                <a:r>
                  <a:rPr lang="ko-KR" altLang="en-US" sz="1400" b="1" dirty="0"/>
                  <a:t>시동</a:t>
                </a:r>
                <a:r>
                  <a:rPr lang="ko-KR" altLang="en-US" sz="1400" dirty="0"/>
                  <a:t> 인지 </a:t>
                </a:r>
                <a:br>
                  <a:rPr lang="en-US" altLang="ko-KR" sz="1400" dirty="0"/>
                </a:br>
                <a:r>
                  <a:rPr lang="en-US" altLang="ko-KR" sz="1400" dirty="0"/>
                  <a:t>           </a:t>
                </a:r>
                <a:r>
                  <a:rPr lang="ko-KR" altLang="en-US" sz="1400" dirty="0"/>
                  <a:t>판별하는 결정변수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𝐸𝐿</m:t>
                        </m:r>
                      </m:e>
                      <m:sub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𝑆h𝑢𝑡𝑑𝑜𝑤𝑛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en-US" altLang="ko-KR" sz="1400" i="1" dirty="0"/>
                  <a:t>t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시점의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𝐸𝐿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𝑠𝑡𝑎𝑟𝑡</m:t>
                        </m:r>
                      </m:sup>
                    </m:sSubSup>
                  </m:oMath>
                </a14:m>
                <a:r>
                  <a:rPr lang="ko-KR" altLang="en-US" sz="1400" dirty="0"/>
                  <a:t>가 </a:t>
                </a:r>
                <a:r>
                  <a:rPr lang="ko-KR" altLang="en-US" sz="1400" b="1" dirty="0"/>
                  <a:t>중지</a:t>
                </a:r>
                <a:r>
                  <a:rPr lang="ko-KR" altLang="en-US" sz="1400" dirty="0"/>
                  <a:t> 인지 </a:t>
                </a:r>
                <a:br>
                  <a:rPr lang="en-US" altLang="ko-KR" sz="1400" dirty="0"/>
                </a:br>
                <a:r>
                  <a:rPr lang="en-US" altLang="ko-KR" sz="1400" dirty="0"/>
                  <a:t>                </a:t>
                </a:r>
                <a:r>
                  <a:rPr lang="ko-KR" altLang="en-US" sz="1400" dirty="0"/>
                  <a:t>판별하는 결정변수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𝐸𝐿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수전해 최소 생산 전력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𝐸𝐿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수전해 최대 생산 전력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D9C5F7-4EAD-4EF9-9DE2-51A5CB936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799" y="1129144"/>
                <a:ext cx="3722017" cy="3012043"/>
              </a:xfrm>
              <a:prstGeom prst="rect">
                <a:avLst/>
              </a:prstGeom>
              <a:blipFill>
                <a:blip r:embed="rId4"/>
                <a:stretch>
                  <a:fillRect l="-491" b="-6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3F1C36F-61D7-409E-9FC6-71F90A357ED9}"/>
              </a:ext>
            </a:extLst>
          </p:cNvPr>
          <p:cNvSpPr txBox="1"/>
          <p:nvPr/>
        </p:nvSpPr>
        <p:spPr>
          <a:xfrm>
            <a:off x="7793950" y="818764"/>
            <a:ext cx="13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볼드체</a:t>
            </a:r>
            <a:r>
              <a:rPr lang="en-US" altLang="ko-KR" sz="1200" dirty="0"/>
              <a:t>: </a:t>
            </a:r>
            <a:r>
              <a:rPr lang="ko-KR" altLang="en-US" sz="1200" dirty="0"/>
              <a:t>결정변수</a:t>
            </a:r>
          </a:p>
        </p:txBody>
      </p:sp>
    </p:spTree>
    <p:extLst>
      <p:ext uri="{BB962C8B-B14F-4D97-AF65-F5344CB8AC3E}">
        <p14:creationId xmlns:p14="http://schemas.microsoft.com/office/powerpoint/2010/main" val="2930000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E428E8C2-A727-4613-8BD6-D0B75E8E3B7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06710" y="2108448"/>
              <a:ext cx="2590800" cy="1425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3162011583"/>
                        </a:ext>
                      </a:extLst>
                    </a:gridCol>
                  </a:tblGrid>
                  <a:tr h="28951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𝑬𝑳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𝑺𝒕𝒂𝒕𝒆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𝑬𝑳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𝑺𝒕𝒂𝒕𝒆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E428E8C2-A727-4613-8BD6-D0B75E8E3B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3088715"/>
                  </p:ext>
                </p:extLst>
              </p:nvPr>
            </p:nvGraphicFramePr>
            <p:xfrm>
              <a:off x="906710" y="2108448"/>
              <a:ext cx="2590800" cy="1425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3162011583"/>
                        </a:ext>
                      </a:extLst>
                    </a:gridCol>
                  </a:tblGrid>
                  <a:tr h="29768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469" t="-2041" r="-101878" b="-40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469" t="-2041" r="-1878" b="-404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97D7993-2211-40C6-82FC-763BFADA8EDC}"/>
              </a:ext>
            </a:extLst>
          </p:cNvPr>
          <p:cNvSpPr/>
          <p:nvPr/>
        </p:nvSpPr>
        <p:spPr>
          <a:xfrm>
            <a:off x="4083072" y="2609097"/>
            <a:ext cx="465589" cy="381638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1B2F8ED2-5F93-458F-A555-34F4D02D277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34221" y="2108448"/>
              <a:ext cx="2590800" cy="14200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3162011583"/>
                        </a:ext>
                      </a:extLst>
                    </a:gridCol>
                  </a:tblGrid>
                  <a:tr h="28436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𝑬𝑳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𝒔𝒕𝒂𝒓𝒕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𝑬𝑳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𝑺𝒉𝒖𝒕𝒅𝒐𝒘𝒏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1B2F8ED2-5F93-458F-A555-34F4D02D27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156149"/>
                  </p:ext>
                </p:extLst>
              </p:nvPr>
            </p:nvGraphicFramePr>
            <p:xfrm>
              <a:off x="5134221" y="2108448"/>
              <a:ext cx="2590800" cy="14200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3162011583"/>
                        </a:ext>
                      </a:extLst>
                    </a:gridCol>
                  </a:tblGrid>
                  <a:tr h="29229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469" t="-2083" r="-101878" b="-4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00469" t="-2083" r="-1878" b="-4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852A5A4A-31B9-4D21-AC2E-F1A068F0852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2313" y="4368522"/>
              <a:ext cx="3820760" cy="1425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190">
                      <a:extLst>
                        <a:ext uri="{9D8B030D-6E8A-4147-A177-3AD203B41FA5}">
                          <a16:colId xmlns:a16="http://schemas.microsoft.com/office/drawing/2014/main" val="115253764"/>
                        </a:ext>
                      </a:extLst>
                    </a:gridCol>
                    <a:gridCol w="955190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  <a:gridCol w="955190">
                      <a:extLst>
                        <a:ext uri="{9D8B030D-6E8A-4147-A177-3AD203B41FA5}">
                          <a16:colId xmlns:a16="http://schemas.microsoft.com/office/drawing/2014/main" val="3162011583"/>
                        </a:ext>
                      </a:extLst>
                    </a:gridCol>
                    <a:gridCol w="955190">
                      <a:extLst>
                        <a:ext uri="{9D8B030D-6E8A-4147-A177-3AD203B41FA5}">
                          <a16:colId xmlns:a16="http://schemas.microsoft.com/office/drawing/2014/main" val="2888308131"/>
                        </a:ext>
                      </a:extLst>
                    </a:gridCol>
                  </a:tblGrid>
                  <a:tr h="28951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𝑬𝑳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𝑺𝒕𝒂𝒕𝒆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𝑬𝑳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𝑺𝒕𝒂𝒕𝒆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𝑬𝑳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𝒔𝒕𝒂𝒓𝒕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𝑬𝑳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𝑺𝒉𝒖𝒕𝒅𝒐𝒘𝒏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852A5A4A-31B9-4D21-AC2E-F1A068F085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2437693"/>
                  </p:ext>
                </p:extLst>
              </p:nvPr>
            </p:nvGraphicFramePr>
            <p:xfrm>
              <a:off x="262313" y="4368522"/>
              <a:ext cx="3820760" cy="1425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190">
                      <a:extLst>
                        <a:ext uri="{9D8B030D-6E8A-4147-A177-3AD203B41FA5}">
                          <a16:colId xmlns:a16="http://schemas.microsoft.com/office/drawing/2014/main" val="115253764"/>
                        </a:ext>
                      </a:extLst>
                    </a:gridCol>
                    <a:gridCol w="955190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  <a:gridCol w="955190">
                      <a:extLst>
                        <a:ext uri="{9D8B030D-6E8A-4147-A177-3AD203B41FA5}">
                          <a16:colId xmlns:a16="http://schemas.microsoft.com/office/drawing/2014/main" val="3162011583"/>
                        </a:ext>
                      </a:extLst>
                    </a:gridCol>
                    <a:gridCol w="955190">
                      <a:extLst>
                        <a:ext uri="{9D8B030D-6E8A-4147-A177-3AD203B41FA5}">
                          <a16:colId xmlns:a16="http://schemas.microsoft.com/office/drawing/2014/main" val="2888308131"/>
                        </a:ext>
                      </a:extLst>
                    </a:gridCol>
                  </a:tblGrid>
                  <a:tr h="29768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1274" t="-2041" r="-301911" b="-40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101274" t="-2041" r="-201911" b="-40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202564" t="-2041" r="-103205" b="-40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300637" t="-2041" r="-2548" b="-404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1C83715-3384-4943-8269-31B9330FABA1}"/>
              </a:ext>
            </a:extLst>
          </p:cNvPr>
          <p:cNvSpPr/>
          <p:nvPr/>
        </p:nvSpPr>
        <p:spPr>
          <a:xfrm>
            <a:off x="4329306" y="4730469"/>
            <a:ext cx="465589" cy="381638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DBF4E-55A1-4A50-BC0B-CB6CB6EBF15E}"/>
              </a:ext>
            </a:extLst>
          </p:cNvPr>
          <p:cNvSpPr txBox="1"/>
          <p:nvPr/>
        </p:nvSpPr>
        <p:spPr>
          <a:xfrm>
            <a:off x="0" y="1800261"/>
            <a:ext cx="18812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1)</a:t>
            </a:r>
            <a:r>
              <a:rPr lang="ko-KR" altLang="en-US" sz="1350" b="1" dirty="0"/>
              <a:t>수전해 상태 정의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1729D-A361-4A9C-8CA2-E644D4457F68}"/>
              </a:ext>
            </a:extLst>
          </p:cNvPr>
          <p:cNvSpPr txBox="1"/>
          <p:nvPr/>
        </p:nvSpPr>
        <p:spPr>
          <a:xfrm>
            <a:off x="-1" y="3859549"/>
            <a:ext cx="220211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2)</a:t>
            </a:r>
            <a:r>
              <a:rPr lang="ko-KR" altLang="en-US" sz="1350" b="1" dirty="0"/>
              <a:t>수전해 출력 가용 범위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4C01D181-2A6B-4BC2-9DA6-B0A8AB6DBD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415410" y="4214318"/>
              <a:ext cx="2820482" cy="14212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20482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</a:tblGrid>
                  <a:tr h="27960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𝑬𝑳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7574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/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en-US" altLang="ko-KR" sz="14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ko-KR" sz="14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𝐸𝐿</m:t>
                                  </m:r>
                                </m:sup>
                              </m:sSubSup>
                              <m:r>
                                <a:rPr lang="en-US" altLang="ko-KR" sz="14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≤</m:t>
                              </m:r>
                            </m:oMath>
                          </a14:m>
                          <a:r>
                            <a:rPr lang="ko-KR" altLang="en-US" sz="1400" b="0" dirty="0"/>
                            <a:t> </a:t>
                          </a:r>
                          <a:r>
                            <a:rPr lang="en-US" altLang="ko-KR" sz="1400" b="0" dirty="0"/>
                            <a:t>0</a:t>
                          </a:r>
                          <a:r>
                            <a:rPr lang="ko-KR" altLang="en-US" sz="1400" b="0" dirty="0"/>
                            <a:t> 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8137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0.5×</m:t>
                              </m:r>
                              <m:sSubSup>
                                <m:sSubSup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𝐸𝐿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en-US" altLang="ko-KR" sz="14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ko-KR" sz="14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𝐸𝐿</m:t>
                                  </m:r>
                                </m:sup>
                              </m:sSub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ko-KR" altLang="en-US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0.5×</m:t>
                              </m:r>
                              <m:sSubSup>
                                <m:sSubSup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𝐸𝐿</m:t>
                                  </m:r>
                                </m:sup>
                              </m:sSubSup>
                            </m:oMath>
                          </a14:m>
                          <a:endParaRPr lang="ko-KR" altLang="en-US" sz="1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7574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0.5×</m:t>
                              </m:r>
                              <m:sSubSup>
                                <m:sSubSup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𝐸𝐿</m:t>
                                  </m:r>
                                </m:sup>
                              </m:sSub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en-US" altLang="ko-KR" sz="14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ko-KR" sz="14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𝐸𝐿</m:t>
                                  </m:r>
                                </m:sup>
                              </m:sSub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ko-KR" altLang="en-US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0.5×</m:t>
                              </m:r>
                              <m:sSubSup>
                                <m:sSubSup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𝐸𝐿</m:t>
                                  </m:r>
                                </m:sup>
                              </m:sSubSup>
                            </m:oMath>
                          </a14:m>
                          <a:endParaRPr lang="ko-KR" altLang="en-US" sz="1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8137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0.5×</m:t>
                                </m:r>
                                <m:sSubSup>
                                  <m:sSub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𝑎𝑥</m:t>
                                    </m:r>
                                  </m:sub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𝐸𝐿</m:t>
                                    </m:r>
                                  </m:sup>
                                </m:sSub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altLang="ko-KR" sz="1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ko-KR" sz="1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𝐸𝐿</m:t>
                                    </m:r>
                                  </m:sup>
                                </m:sSub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𝑎𝑥</m:t>
                                    </m:r>
                                  </m:sub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𝐸𝐿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4C01D181-2A6B-4BC2-9DA6-B0A8AB6DBD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354421"/>
                  </p:ext>
                </p:extLst>
              </p:nvPr>
            </p:nvGraphicFramePr>
            <p:xfrm>
              <a:off x="5415410" y="4214318"/>
              <a:ext cx="2820482" cy="14212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20482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</a:tblGrid>
                  <a:tr h="2874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216" t="-2128" r="-862" b="-4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8346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216" t="-102128" r="-862" b="-3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8346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216" t="-202128" r="-862" b="-2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8346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216" t="-308696" r="-862" b="-1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8346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216" t="-400000" r="-862" b="-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914E14E-33EF-48CF-BC76-5122C33C8A56}"/>
              </a:ext>
            </a:extLst>
          </p:cNvPr>
          <p:cNvSpPr txBox="1"/>
          <p:nvPr/>
        </p:nvSpPr>
        <p:spPr>
          <a:xfrm>
            <a:off x="262312" y="1009200"/>
            <a:ext cx="6015939" cy="35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/>
              <a:t>예시</a:t>
            </a:r>
            <a:r>
              <a:rPr lang="en-US" altLang="ko-KR" sz="1600" b="1" dirty="0"/>
              <a:t>)</a:t>
            </a:r>
            <a:r>
              <a:rPr lang="en-US" altLang="ko-KR" sz="1600" dirty="0"/>
              <a:t> </a:t>
            </a:r>
            <a:r>
              <a:rPr lang="ko-KR" altLang="en-US" sz="1600" b="1" dirty="0"/>
              <a:t>수전해</a:t>
            </a:r>
            <a:r>
              <a:rPr lang="en-US" altLang="ko-KR" sz="1600" dirty="0"/>
              <a:t> </a:t>
            </a:r>
            <a:r>
              <a:rPr lang="ko-KR" altLang="en-US" sz="1600" dirty="0"/>
              <a:t>운용 환경을</a:t>
            </a:r>
            <a:r>
              <a:rPr lang="en-US" altLang="ko-KR" sz="1600" dirty="0"/>
              <a:t> </a:t>
            </a:r>
            <a:r>
              <a:rPr lang="ko-KR" altLang="en-US" sz="1600" dirty="0"/>
              <a:t>고려한 수식 모델 </a:t>
            </a:r>
            <a:r>
              <a:rPr lang="en-US" altLang="ko-KR" sz="1600" dirty="0"/>
              <a:t>(</a:t>
            </a:r>
            <a:r>
              <a:rPr lang="ko-KR" altLang="en-US" sz="1600" b="1" dirty="0"/>
              <a:t>선형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4" name="제목 4">
            <a:extLst>
              <a:ext uri="{FF2B5EF4-FFF2-40B4-BE49-F238E27FC236}">
                <a16:creationId xmlns:a16="http://schemas.microsoft.com/office/drawing/2014/main" id="{4E7D49E5-4671-40C5-B018-B2B49E26E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13" y="218226"/>
            <a:ext cx="8869536" cy="5088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900" b="1"/>
              <a:t>Stochastic optimization (Day-ahead)</a:t>
            </a:r>
            <a:endParaRPr lang="ko-KR" altLang="en-US" sz="19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D9AB88-3057-4AD8-9831-58483826666D}"/>
                  </a:ext>
                </a:extLst>
              </p:cNvPr>
              <p:cNvSpPr txBox="1"/>
              <p:nvPr/>
            </p:nvSpPr>
            <p:spPr>
              <a:xfrm>
                <a:off x="4191382" y="1644068"/>
                <a:ext cx="2388527" cy="4753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−1≤</m:t>
                    </m:r>
                    <m:sSubSup>
                      <m:sSubSup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𝑬𝑳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𝒔𝒕𝒂𝒓𝒕</m:t>
                        </m:r>
                      </m:sup>
                    </m:sSubSup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ko-KR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(maximize)</a:t>
                </a:r>
                <a:endParaRPr lang="en-US" altLang="ko-KR" sz="1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𝒔𝒕𝒂𝒓𝒕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</m:oMath>
                  </m:oMathPara>
                </a14:m>
                <a:endParaRPr lang="ko-KR" altLang="en-US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D9AB88-3057-4AD8-9831-584838266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382" y="1644068"/>
                <a:ext cx="2388527" cy="475387"/>
              </a:xfrm>
              <a:prstGeom prst="rect">
                <a:avLst/>
              </a:prstGeom>
              <a:blipFill>
                <a:blip r:embed="rId6"/>
                <a:stretch>
                  <a:fillRect t="-12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154E36-E49E-41D8-A23A-24D510852009}"/>
                  </a:ext>
                </a:extLst>
              </p:cNvPr>
              <p:cNvSpPr txBox="1"/>
              <p:nvPr/>
            </p:nvSpPr>
            <p:spPr>
              <a:xfrm>
                <a:off x="5995447" y="1487019"/>
                <a:ext cx="3148553" cy="680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0≤</m:t>
                    </m:r>
                    <m:sSubSup>
                      <m:sSub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𝑬𝑳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𝑺𝒉𝒖𝒕𝒅𝒐𝒘𝒏</m:t>
                        </m:r>
                      </m:sup>
                    </m:sSubSup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≤ 1</m:t>
                    </m:r>
                  </m:oMath>
                </a14:m>
                <a:r>
                  <a:rPr lang="en-US" altLang="ko-KR" sz="1200" i="1" dirty="0">
                    <a:latin typeface="Cambria Math" panose="02040503050406030204" pitchFamily="18" charset="0"/>
                  </a:rPr>
                  <a:t> (minimize)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𝑺𝒉𝒖𝒕𝒅𝒐𝒘𝒏</m:t>
                          </m:r>
                        </m:sup>
                      </m:sSubSup>
                    </m:oMath>
                  </m:oMathPara>
                </a14:m>
                <a:endParaRPr lang="en-US" altLang="ko-KR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154E36-E49E-41D8-A23A-24D510852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447" y="1487019"/>
                <a:ext cx="3148553" cy="6805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47DF3-7F01-40EA-9A07-43FEA83BA928}"/>
                  </a:ext>
                </a:extLst>
              </p:cNvPr>
              <p:cNvSpPr txBox="1"/>
              <p:nvPr/>
            </p:nvSpPr>
            <p:spPr>
              <a:xfrm>
                <a:off x="3594401" y="3826550"/>
                <a:ext cx="5670440" cy="4050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𝐸𝐿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𝑬𝑳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𝐸𝐿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𝑬𝑳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𝑺𝒕𝒂𝒓𝒕</m:t>
                              </m:r>
                            </m:sup>
                          </m:sSub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𝑬𝑳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𝑺𝒉𝒖𝒕𝒅𝒐𝒘𝒏</m:t>
                              </m:r>
                            </m:sup>
                          </m:sSubSup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𝐸𝐿</m:t>
                          </m:r>
                        </m:sup>
                      </m:sSubSup>
                    </m:oMath>
                  </m:oMathPara>
                </a14:m>
                <a:endParaRPr lang="en-US" altLang="ko-KR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47DF3-7F01-40EA-9A07-43FEA83BA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401" y="3826550"/>
                <a:ext cx="5670440" cy="4050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335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900" b="1"/>
              <a:t>Stochastic optimization (Day-ahead)</a:t>
            </a:r>
            <a:endParaRPr lang="ko-KR" altLang="en-US" sz="19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B57BC1-6EB3-4CD0-9520-58B50191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7297-717A-4F26-87F5-72EAB1066A87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A7F142-B842-4EBE-9E85-53FA524CE3DD}"/>
              </a:ext>
            </a:extLst>
          </p:cNvPr>
          <p:cNvSpPr txBox="1"/>
          <p:nvPr/>
        </p:nvSpPr>
        <p:spPr>
          <a:xfrm>
            <a:off x="262313" y="1009200"/>
            <a:ext cx="6053646" cy="35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/>
              <a:t>제약조건</a:t>
            </a:r>
            <a:r>
              <a:rPr lang="en-US" altLang="ko-KR" sz="1600" b="1" dirty="0"/>
              <a:t>:</a:t>
            </a:r>
            <a:r>
              <a:rPr lang="en-US" altLang="ko-KR" sz="1600" dirty="0"/>
              <a:t> </a:t>
            </a:r>
            <a:r>
              <a:rPr lang="ko-KR" altLang="en-US" sz="1600" b="1" dirty="0"/>
              <a:t>수소 저장 장치</a:t>
            </a:r>
            <a:r>
              <a:rPr lang="en-US" altLang="ko-KR" sz="1600" dirty="0"/>
              <a:t> </a:t>
            </a:r>
            <a:r>
              <a:rPr lang="ko-KR" altLang="en-US" sz="1600" dirty="0"/>
              <a:t>운용 환경을</a:t>
            </a:r>
            <a:r>
              <a:rPr lang="en-US" altLang="ko-KR" sz="1600" dirty="0"/>
              <a:t> </a:t>
            </a:r>
            <a:r>
              <a:rPr lang="ko-KR" altLang="en-US" sz="1600" dirty="0"/>
              <a:t>고려한 수식 모델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F61A4B-B81F-4DF4-A6A0-215180B2838A}"/>
                  </a:ext>
                </a:extLst>
              </p:cNvPr>
              <p:cNvSpPr txBox="1"/>
              <p:nvPr/>
            </p:nvSpPr>
            <p:spPr>
              <a:xfrm>
                <a:off x="472896" y="1542722"/>
                <a:ext cx="4491935" cy="2340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1) </a:t>
                </a:r>
                <a:r>
                  <a:rPr lang="ko-KR" altLang="en-US" sz="1400" dirty="0"/>
                  <a:t>제어에 따른 </a:t>
                </a:r>
                <a:r>
                  <a:rPr lang="en-US" altLang="ko-KR" sz="1400" dirty="0"/>
                  <a:t>SoC </a:t>
                </a:r>
                <a:r>
                  <a:rPr lang="ko-KR" altLang="en-US" sz="1400" dirty="0"/>
                  <a:t>변동 추정</a:t>
                </a:r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𝑆𝑜</m:t>
                      </m:r>
                      <m:sSubSup>
                        <m:sSubSup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𝑇𝑎𝑛𝑘</m:t>
                          </m:r>
                        </m:sup>
                      </m:sSubSup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𝑆𝑜</m:t>
                      </m:r>
                      <m:sSubSup>
                        <m:sSub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𝑇𝑎𝑛𝑘</m:t>
                          </m:r>
                        </m:sup>
                      </m:sSubSup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altLang="ko-KR" sz="1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dirty="0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</a:rPr>
                                    <m:t>𝐸𝐿</m:t>
                                  </m:r>
                                </m:sup>
                              </m:sSubSup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altLang="ko-KR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dirty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ko-KR" sz="14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</a:rPr>
                                    <m:t>𝐹𝐶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1400" i="1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2</a:t>
                </a:r>
                <a:r>
                  <a:rPr lang="en-US" altLang="ko-KR" sz="1400" b="0" dirty="0"/>
                  <a:t>) </a:t>
                </a:r>
                <a:r>
                  <a:rPr lang="ko-KR" altLang="en-US" sz="1400" dirty="0"/>
                  <a:t>수소 저장 장치</a:t>
                </a:r>
                <a:r>
                  <a:rPr lang="en-US" altLang="ko-KR" sz="1400" b="0" dirty="0"/>
                  <a:t> SoC </a:t>
                </a:r>
                <a:r>
                  <a:rPr lang="ko-KR" altLang="en-US" sz="1400" b="0" dirty="0"/>
                  <a:t>가용범위</a:t>
                </a:r>
                <a:endParaRPr lang="en-US" altLang="ko-KR" sz="14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𝑆𝑜𝐶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𝑇𝑎𝑛𝑘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𝑆𝑜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𝑇𝑎𝑛𝑘</m:t>
                          </m:r>
                        </m:sup>
                      </m:sSubSup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𝑆𝑜𝐶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𝑇𝑎𝑛𝑘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</m:sSubSup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/>
                  <a:t>3) </a:t>
                </a:r>
                <a:r>
                  <a:rPr lang="ko-KR" altLang="en-US" sz="1400" dirty="0"/>
                  <a:t>시간별 수소 저장장치 최대 입력 및 출력 용량 제한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𝑆𝑜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𝑇𝑎𝑛𝑘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𝑆𝑜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𝑇𝑎𝑛𝑘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ko-KR" sz="1400" i="1" dirty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F61A4B-B81F-4DF4-A6A0-215180B28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96" y="1542722"/>
                <a:ext cx="4491935" cy="2340384"/>
              </a:xfrm>
              <a:prstGeom prst="rect">
                <a:avLst/>
              </a:prstGeom>
              <a:blipFill>
                <a:blip r:embed="rId3"/>
                <a:stretch>
                  <a:fillRect l="-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FF6E03-CBB9-4755-A0F4-6F305A311DD0}"/>
                  </a:ext>
                </a:extLst>
              </p:cNvPr>
              <p:cNvSpPr txBox="1"/>
              <p:nvPr/>
            </p:nvSpPr>
            <p:spPr>
              <a:xfrm>
                <a:off x="5326145" y="1558302"/>
                <a:ext cx="3676454" cy="3790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where: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𝑆𝑜</m:t>
                    </m:r>
                    <m:sSubSup>
                      <m:sSubSup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𝑇𝑎𝑛𝑘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제어에 따른 </a:t>
                </a:r>
                <a:r>
                  <a:rPr lang="en-US" altLang="ko-KR" sz="1400" i="1" dirty="0"/>
                  <a:t>t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시점의 </a:t>
                </a:r>
                <a:r>
                  <a:rPr lang="en-US" altLang="ko-KR" sz="1400" dirty="0"/>
                  <a:t>SoC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𝑆𝑜</m:t>
                    </m:r>
                    <m:sSubSup>
                      <m:sSubSup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𝑇𝑎𝑛𝑘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제어 시작 시 잔여 </a:t>
                </a:r>
                <a:r>
                  <a:rPr lang="en-US" altLang="ko-KR" sz="1400" dirty="0"/>
                  <a:t>SoC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ko-KR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𝐸𝐿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수전해 가동에 따른 수소 생산량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400" b="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b>
                        <m:r>
                          <a:rPr lang="en-US" altLang="ko-KR" sz="1400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𝐹𝐶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연료전지 가동에 따른 수소 소모량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𝑆𝑜𝐶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𝑇𝑎𝑛𝑘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𝑚𝑖𝑛</m:t>
                        </m:r>
                      </m:sup>
                    </m:sSubSup>
                  </m:oMath>
                </a14:m>
                <a:r>
                  <a:rPr lang="en-US" altLang="ko-KR" sz="1400" dirty="0"/>
                  <a:t>: SoC </a:t>
                </a:r>
                <a:r>
                  <a:rPr lang="ko-KR" altLang="en-US" sz="1400" dirty="0"/>
                  <a:t>가용 최소 범위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𝑆𝑜𝐶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𝑇𝑎𝑛𝑘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</m:oMath>
                </a14:m>
                <a:r>
                  <a:rPr lang="en-US" altLang="ko-KR" sz="1400" dirty="0"/>
                  <a:t>: SoC </a:t>
                </a:r>
                <a:r>
                  <a:rPr lang="ko-KR" altLang="en-US" sz="1400" dirty="0"/>
                  <a:t>가용 최대 범위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𝑆𝑜</m:t>
                    </m:r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𝑇𝑎𝑛𝑘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제어 종료 시 예상 </a:t>
                </a:r>
                <a:r>
                  <a:rPr lang="en-US" altLang="ko-KR" sz="1400" dirty="0"/>
                  <a:t>SoC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𝑒</m:t>
                    </m:r>
                    <m:sSup>
                      <m:sSup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p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시간별 수소 저장장치 입력 최대치</a:t>
                </a:r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 dirty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𝑒</m:t>
                    </m:r>
                    <m:sSup>
                      <m:sSup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p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시간별 수소 </a:t>
                </a:r>
                <a:r>
                  <a:rPr lang="ko-KR" altLang="en-US" sz="1400"/>
                  <a:t>저장장치 출력 </a:t>
                </a:r>
                <a:r>
                  <a:rPr lang="ko-KR" altLang="en-US" sz="1400" dirty="0"/>
                  <a:t>최대치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endParaRPr lang="en-US" altLang="ko-KR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FF6E03-CBB9-4755-A0F4-6F305A311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145" y="1558302"/>
                <a:ext cx="3676454" cy="3790205"/>
              </a:xfrm>
              <a:prstGeom prst="rect">
                <a:avLst/>
              </a:prstGeom>
              <a:blipFill>
                <a:blip r:embed="rId4"/>
                <a:stretch>
                  <a:fillRect l="-4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0BBA09D-B7CA-4528-8BC1-F4D26DD1BAE7}"/>
              </a:ext>
            </a:extLst>
          </p:cNvPr>
          <p:cNvSpPr txBox="1"/>
          <p:nvPr/>
        </p:nvSpPr>
        <p:spPr>
          <a:xfrm>
            <a:off x="7793950" y="818764"/>
            <a:ext cx="13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볼드체</a:t>
            </a:r>
            <a:r>
              <a:rPr lang="en-US" altLang="ko-KR" sz="1200" dirty="0"/>
              <a:t>: </a:t>
            </a:r>
            <a:r>
              <a:rPr lang="ko-KR" altLang="en-US" sz="1200" dirty="0"/>
              <a:t>결정변수</a:t>
            </a:r>
          </a:p>
        </p:txBody>
      </p:sp>
    </p:spTree>
    <p:extLst>
      <p:ext uri="{BB962C8B-B14F-4D97-AF65-F5344CB8AC3E}">
        <p14:creationId xmlns:p14="http://schemas.microsoft.com/office/powerpoint/2010/main" val="129688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EA1650F-2722-4B6F-854D-F21043A3C6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1891925"/>
            <a:ext cx="7886700" cy="1325563"/>
          </a:xfrm>
        </p:spPr>
        <p:txBody>
          <a:bodyPr/>
          <a:lstStyle/>
          <a:p>
            <a:pPr algn="ctr"/>
            <a:r>
              <a:rPr lang="ko-KR" altLang="en-US" dirty="0"/>
              <a:t>연구 배경 및 필요성</a:t>
            </a:r>
          </a:p>
        </p:txBody>
      </p:sp>
    </p:spTree>
    <p:extLst>
      <p:ext uri="{BB962C8B-B14F-4D97-AF65-F5344CB8AC3E}">
        <p14:creationId xmlns:p14="http://schemas.microsoft.com/office/powerpoint/2010/main" val="1401704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900" b="1"/>
              <a:t>Stochastic optimization (Day-ahead)</a:t>
            </a:r>
            <a:endParaRPr lang="ko-KR" altLang="en-US" sz="19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B57BC1-6EB3-4CD0-9520-58B50191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7297-717A-4F26-87F5-72EAB1066A87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A7F142-B842-4EBE-9E85-53FA524CE3DD}"/>
              </a:ext>
            </a:extLst>
          </p:cNvPr>
          <p:cNvSpPr txBox="1"/>
          <p:nvPr/>
        </p:nvSpPr>
        <p:spPr>
          <a:xfrm>
            <a:off x="262313" y="825304"/>
            <a:ext cx="6053646" cy="35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/>
              <a:t>Stochasitc optimization flow-chart</a:t>
            </a:r>
            <a:endParaRPr lang="ko-KR" altLang="en-US" sz="16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AD8C859-6C2E-8546-0F62-3AC8841C7CA6}"/>
              </a:ext>
            </a:extLst>
          </p:cNvPr>
          <p:cNvSpPr/>
          <p:nvPr/>
        </p:nvSpPr>
        <p:spPr>
          <a:xfrm>
            <a:off x="1549315" y="1315755"/>
            <a:ext cx="1051560" cy="358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Start</a:t>
            </a:r>
            <a:endParaRPr lang="ko-KR" altLang="en-US" sz="1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EA6AEAC-E84B-D8BD-F725-1703482A79A2}"/>
                  </a:ext>
                </a:extLst>
              </p:cNvPr>
              <p:cNvSpPr/>
              <p:nvPr/>
            </p:nvSpPr>
            <p:spPr>
              <a:xfrm>
                <a:off x="934555" y="1916084"/>
                <a:ext cx="2281083" cy="6815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</a:rPr>
                  <a:t>Predict PV and Demand</a:t>
                </a:r>
              </a:p>
              <a:p>
                <a:pPr algn="ctr"/>
                <a:r>
                  <a:rPr lang="en-US" altLang="ko-KR" sz="1400">
                    <a:solidFill>
                      <a:schemeClr val="tx1"/>
                    </a:solidFill>
                  </a:rPr>
                  <a:t>24 hours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𝑃𝑉</m:t>
                        </m:r>
                      </m:sup>
                    </m:sSub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</m:oMath>
                </a14:m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EA6AEAC-E84B-D8BD-F725-1703482A79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55" y="1916084"/>
                <a:ext cx="2281083" cy="6815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85CB4819-9588-A990-5895-CD42CDCD56B4}"/>
              </a:ext>
            </a:extLst>
          </p:cNvPr>
          <p:cNvSpPr/>
          <p:nvPr/>
        </p:nvSpPr>
        <p:spPr>
          <a:xfrm>
            <a:off x="934554" y="3716084"/>
            <a:ext cx="2281084" cy="714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Build the time-divided normal distribution model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29DEC8-1583-7538-573B-DA34E2F6575D}"/>
              </a:ext>
            </a:extLst>
          </p:cNvPr>
          <p:cNvSpPr/>
          <p:nvPr/>
        </p:nvSpPr>
        <p:spPr>
          <a:xfrm>
            <a:off x="934554" y="4648728"/>
            <a:ext cx="2281084" cy="714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Generate the scenarios by sampling and merge into 24 hours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C81D398-6D51-3870-E70D-23C0BF2A9AF3}"/>
              </a:ext>
            </a:extLst>
          </p:cNvPr>
          <p:cNvSpPr/>
          <p:nvPr/>
        </p:nvSpPr>
        <p:spPr>
          <a:xfrm>
            <a:off x="4743394" y="1709612"/>
            <a:ext cx="3145129" cy="334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Input the i-th scenario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A0FB16-BA1F-A354-E60E-15D8BE7DAB6A}"/>
              </a:ext>
            </a:extLst>
          </p:cNvPr>
          <p:cNvSpPr/>
          <p:nvPr/>
        </p:nvSpPr>
        <p:spPr>
          <a:xfrm>
            <a:off x="934554" y="2816084"/>
            <a:ext cx="2281083" cy="681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Load Standard deviation 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EA45362-06D7-613D-288B-F051F2E99BE7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2075095" y="1674379"/>
            <a:ext cx="2" cy="241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DB4D457-28C2-E8C6-0213-EA2D7474A479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2075096" y="2597646"/>
            <a:ext cx="1" cy="218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02AF47B-6B61-2E27-1302-7C6BBAFCA472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2075096" y="3497646"/>
            <a:ext cx="0" cy="218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B07CC56-0E15-35FF-9E4A-976A0FC9E2BB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2075096" y="4430290"/>
            <a:ext cx="0" cy="218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FC741FB-85F3-0A82-961D-7C5AAF6E0DF9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075096" y="5362933"/>
            <a:ext cx="0" cy="669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CF5F02A-1490-4206-2782-44F62B4F3A65}"/>
              </a:ext>
            </a:extLst>
          </p:cNvPr>
          <p:cNvCxnSpPr/>
          <p:nvPr/>
        </p:nvCxnSpPr>
        <p:spPr>
          <a:xfrm>
            <a:off x="2075095" y="6032696"/>
            <a:ext cx="2035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C777412-FA55-4CE8-D121-C435E7314D28}"/>
              </a:ext>
            </a:extLst>
          </p:cNvPr>
          <p:cNvCxnSpPr/>
          <p:nvPr/>
        </p:nvCxnSpPr>
        <p:spPr>
          <a:xfrm flipV="1">
            <a:off x="4110182" y="1315755"/>
            <a:ext cx="0" cy="4716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FE02221-E20B-4534-90EF-E191EAE22423}"/>
              </a:ext>
            </a:extLst>
          </p:cNvPr>
          <p:cNvCxnSpPr>
            <a:cxnSpLocks/>
          </p:cNvCxnSpPr>
          <p:nvPr/>
        </p:nvCxnSpPr>
        <p:spPr>
          <a:xfrm>
            <a:off x="4110182" y="1315755"/>
            <a:ext cx="2205763" cy="12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32BC767-928D-9C2F-DE03-BEC2892A9406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6315958" y="1328066"/>
            <a:ext cx="1" cy="381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6B9453-2A76-0BA4-7D9E-99B5BAB825C3}"/>
              </a:ext>
            </a:extLst>
          </p:cNvPr>
          <p:cNvSpPr/>
          <p:nvPr/>
        </p:nvSpPr>
        <p:spPr>
          <a:xfrm>
            <a:off x="212230" y="1767240"/>
            <a:ext cx="3450679" cy="37806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69E39B-6A32-2481-CB53-DF8F5DAA24E8}"/>
              </a:ext>
            </a:extLst>
          </p:cNvPr>
          <p:cNvSpPr txBox="1"/>
          <p:nvPr/>
        </p:nvSpPr>
        <p:spPr>
          <a:xfrm rot="10800000">
            <a:off x="295204" y="1854921"/>
            <a:ext cx="430887" cy="348197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600"/>
              <a:t>Part A: Scenario Generation Method</a:t>
            </a:r>
            <a:endParaRPr lang="ko-KR" altLang="en-US" sz="160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60602D3-6027-5C98-ADB9-EA29892F66BF}"/>
              </a:ext>
            </a:extLst>
          </p:cNvPr>
          <p:cNvSpPr/>
          <p:nvPr/>
        </p:nvSpPr>
        <p:spPr>
          <a:xfrm>
            <a:off x="4743394" y="2389287"/>
            <a:ext cx="3145131" cy="648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Substitute the scenarios’s data into the optimization model and use MILP algorithm to solve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8" name="다이아몬드 57">
            <a:extLst>
              <a:ext uri="{FF2B5EF4-FFF2-40B4-BE49-F238E27FC236}">
                <a16:creationId xmlns:a16="http://schemas.microsoft.com/office/drawing/2014/main" id="{529FD95E-8277-7374-5B3E-2A942268F2F7}"/>
              </a:ext>
            </a:extLst>
          </p:cNvPr>
          <p:cNvSpPr/>
          <p:nvPr/>
        </p:nvSpPr>
        <p:spPr>
          <a:xfrm>
            <a:off x="4743381" y="3270442"/>
            <a:ext cx="3145142" cy="75933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Have the result failure scenario?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1805920-7B39-96D7-8C79-22BA843A4B3D}"/>
              </a:ext>
            </a:extLst>
          </p:cNvPr>
          <p:cNvCxnSpPr>
            <a:cxnSpLocks/>
            <a:stCxn id="54" idx="2"/>
            <a:endCxn id="51" idx="0"/>
          </p:cNvCxnSpPr>
          <p:nvPr/>
        </p:nvCxnSpPr>
        <p:spPr>
          <a:xfrm>
            <a:off x="6315959" y="2043785"/>
            <a:ext cx="1" cy="345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2B229B5-A6C6-C503-DAE6-B3694869E374}"/>
              </a:ext>
            </a:extLst>
          </p:cNvPr>
          <p:cNvCxnSpPr>
            <a:cxnSpLocks/>
            <a:stCxn id="51" idx="2"/>
            <a:endCxn id="58" idx="0"/>
          </p:cNvCxnSpPr>
          <p:nvPr/>
        </p:nvCxnSpPr>
        <p:spPr>
          <a:xfrm flipH="1">
            <a:off x="6315952" y="3037810"/>
            <a:ext cx="8" cy="232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BC4B48C-7654-4899-A093-0B0FF933A47D}"/>
              </a:ext>
            </a:extLst>
          </p:cNvPr>
          <p:cNvCxnSpPr>
            <a:cxnSpLocks/>
            <a:stCxn id="58" idx="2"/>
            <a:endCxn id="69" idx="0"/>
          </p:cNvCxnSpPr>
          <p:nvPr/>
        </p:nvCxnSpPr>
        <p:spPr>
          <a:xfrm flipH="1">
            <a:off x="6315947" y="4029772"/>
            <a:ext cx="5" cy="232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3F681C4-E092-79B5-4699-E9BD5569EAE1}"/>
              </a:ext>
            </a:extLst>
          </p:cNvPr>
          <p:cNvSpPr/>
          <p:nvPr/>
        </p:nvSpPr>
        <p:spPr>
          <a:xfrm>
            <a:off x="4743381" y="4262404"/>
            <a:ext cx="3145131" cy="598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Save the scenario if the scenario have failure point 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9371D3D-A484-EB98-FD3B-6099E1E42D24}"/>
              </a:ext>
            </a:extLst>
          </p:cNvPr>
          <p:cNvSpPr/>
          <p:nvPr/>
        </p:nvSpPr>
        <p:spPr>
          <a:xfrm>
            <a:off x="4743380" y="5173998"/>
            <a:ext cx="3145131" cy="598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Obtain excel of output parameter’s result and evaluate about cost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A9EECF8-A902-A345-06AF-CF70EFDE959A}"/>
              </a:ext>
            </a:extLst>
          </p:cNvPr>
          <p:cNvCxnSpPr>
            <a:stCxn id="69" idx="2"/>
            <a:endCxn id="81" idx="0"/>
          </p:cNvCxnSpPr>
          <p:nvPr/>
        </p:nvCxnSpPr>
        <p:spPr>
          <a:xfrm flipH="1">
            <a:off x="6315946" y="4860819"/>
            <a:ext cx="1" cy="313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7389306A-0931-4ABF-06AB-6979C27F35B2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7888523" y="3650107"/>
            <a:ext cx="424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68F88A89-CFAF-B419-35A1-77A6EFBD5608}"/>
              </a:ext>
            </a:extLst>
          </p:cNvPr>
          <p:cNvCxnSpPr>
            <a:cxnSpLocks/>
          </p:cNvCxnSpPr>
          <p:nvPr/>
        </p:nvCxnSpPr>
        <p:spPr>
          <a:xfrm>
            <a:off x="8313398" y="3637796"/>
            <a:ext cx="0" cy="1367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719848C9-CE0D-7F5A-FFD2-42EF088FB569}"/>
              </a:ext>
            </a:extLst>
          </p:cNvPr>
          <p:cNvCxnSpPr/>
          <p:nvPr/>
        </p:nvCxnSpPr>
        <p:spPr>
          <a:xfrm flipH="1">
            <a:off x="6315945" y="5005097"/>
            <a:ext cx="19974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94813D35-F78F-5F4E-2A1B-D2C6709D967F}"/>
              </a:ext>
            </a:extLst>
          </p:cNvPr>
          <p:cNvSpPr/>
          <p:nvPr/>
        </p:nvSpPr>
        <p:spPr>
          <a:xfrm>
            <a:off x="5790165" y="6085592"/>
            <a:ext cx="1051560" cy="358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End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5B689ED-7B66-90F2-5C45-272AAD194143}"/>
              </a:ext>
            </a:extLst>
          </p:cNvPr>
          <p:cNvCxnSpPr>
            <a:stCxn id="81" idx="2"/>
            <a:endCxn id="96" idx="0"/>
          </p:cNvCxnSpPr>
          <p:nvPr/>
        </p:nvCxnSpPr>
        <p:spPr>
          <a:xfrm flipH="1">
            <a:off x="6315945" y="5772413"/>
            <a:ext cx="1" cy="313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19B00F1-74E7-649F-CE13-45E12BF4B375}"/>
              </a:ext>
            </a:extLst>
          </p:cNvPr>
          <p:cNvSpPr/>
          <p:nvPr/>
        </p:nvSpPr>
        <p:spPr>
          <a:xfrm>
            <a:off x="4535058" y="1443924"/>
            <a:ext cx="4525813" cy="45887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AA96578-768C-FF0E-D0BB-317F82C52249}"/>
              </a:ext>
            </a:extLst>
          </p:cNvPr>
          <p:cNvSpPr txBox="1"/>
          <p:nvPr/>
        </p:nvSpPr>
        <p:spPr>
          <a:xfrm rot="10800000">
            <a:off x="8522829" y="1783448"/>
            <a:ext cx="430887" cy="397967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600"/>
              <a:t>Part B: Stochastic Optimization Operation</a:t>
            </a:r>
            <a:endParaRPr lang="ko-KR" altLang="en-US" sz="16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9FE6A97-2155-238E-D447-E496D5D64EF9}"/>
              </a:ext>
            </a:extLst>
          </p:cNvPr>
          <p:cNvSpPr txBox="1"/>
          <p:nvPr/>
        </p:nvSpPr>
        <p:spPr>
          <a:xfrm>
            <a:off x="6403708" y="3987321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Yes</a:t>
            </a:r>
            <a:endParaRPr lang="ko-KR" altLang="en-US" sz="110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1B7B7A1-4DD9-BB4A-BDD9-9A7FE3A386DA}"/>
              </a:ext>
            </a:extLst>
          </p:cNvPr>
          <p:cNvSpPr txBox="1"/>
          <p:nvPr/>
        </p:nvSpPr>
        <p:spPr>
          <a:xfrm>
            <a:off x="7804598" y="3326040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No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106262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EA1650F-2722-4B6F-854D-F21043A3C6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1891925"/>
            <a:ext cx="7886700" cy="1325563"/>
          </a:xfrm>
        </p:spPr>
        <p:txBody>
          <a:bodyPr/>
          <a:lstStyle/>
          <a:p>
            <a:pPr algn="ctr"/>
            <a:r>
              <a:rPr lang="en-US" altLang="ko-KR"/>
              <a:t>Operator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488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1" y="288935"/>
            <a:ext cx="7564438" cy="336149"/>
          </a:xfrm>
        </p:spPr>
        <p:txBody>
          <a:bodyPr/>
          <a:lstStyle/>
          <a:p>
            <a:r>
              <a:rPr lang="en-US" altLang="ko-KR"/>
              <a:t>Real-time control </a:t>
            </a:r>
            <a:r>
              <a:rPr lang="ko-KR" altLang="en-US"/>
              <a:t>방법론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9FD11-D9D7-30BD-7172-98B457D13797}"/>
              </a:ext>
            </a:extLst>
          </p:cNvPr>
          <p:cNvSpPr txBox="1"/>
          <p:nvPr/>
        </p:nvSpPr>
        <p:spPr>
          <a:xfrm>
            <a:off x="596755" y="939415"/>
            <a:ext cx="2783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600" b="1"/>
              <a:t>Real-time control </a:t>
            </a:r>
            <a:r>
              <a:rPr lang="ko-KR" altLang="en-US" sz="1600" b="1"/>
              <a:t>필요성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D6AB0C-2212-6234-909C-452EF037C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36" y="1342919"/>
            <a:ext cx="3297382" cy="2129076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8247FDE1-B430-01CD-91B7-A47C78888D0F}"/>
              </a:ext>
            </a:extLst>
          </p:cNvPr>
          <p:cNvSpPr/>
          <p:nvPr/>
        </p:nvSpPr>
        <p:spPr>
          <a:xfrm>
            <a:off x="2343149" y="1622751"/>
            <a:ext cx="244475" cy="2603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6ECA9EA-0179-9BC9-118F-B5A99BD79879}"/>
              </a:ext>
            </a:extLst>
          </p:cNvPr>
          <p:cNvSpPr/>
          <p:nvPr/>
        </p:nvSpPr>
        <p:spPr>
          <a:xfrm>
            <a:off x="1947862" y="2899207"/>
            <a:ext cx="254577" cy="2889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65F15E-556E-C6DF-4073-72F55298A662}"/>
              </a:ext>
            </a:extLst>
          </p:cNvPr>
          <p:cNvSpPr txBox="1"/>
          <p:nvPr/>
        </p:nvSpPr>
        <p:spPr>
          <a:xfrm>
            <a:off x="517236" y="3786218"/>
            <a:ext cx="8260918" cy="16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Monte Carlo Normal Distribution</a:t>
            </a:r>
            <a:r>
              <a:rPr lang="ko-KR" altLang="en-US" sz="1400"/>
              <a:t>으로 만든 시나리오들을 바탕으로 </a:t>
            </a:r>
            <a:r>
              <a:rPr lang="en-US" altLang="ko-KR" sz="1400"/>
              <a:t>Stochastic optimization</a:t>
            </a:r>
            <a:r>
              <a:rPr lang="ko-KR" altLang="en-US" sz="1400"/>
              <a:t>을 진행하면 대부분의 시나리오는 </a:t>
            </a:r>
            <a:r>
              <a:rPr lang="en-US" altLang="ko-KR" sz="1400"/>
              <a:t>ESS SoC</a:t>
            </a:r>
            <a:r>
              <a:rPr lang="ko-KR" altLang="en-US" sz="1400"/>
              <a:t>가 물리적인 범위 내에서 응동하나</a:t>
            </a:r>
            <a:r>
              <a:rPr lang="en-US" altLang="ko-KR" sz="1400"/>
              <a:t>, </a:t>
            </a:r>
            <a:r>
              <a:rPr lang="ko-KR" altLang="en-US" sz="1400"/>
              <a:t>몇몇의 시나리오에서는 </a:t>
            </a:r>
            <a:r>
              <a:rPr lang="en-US" altLang="ko-KR" sz="1400"/>
              <a:t>0%</a:t>
            </a:r>
            <a:r>
              <a:rPr lang="ko-KR" altLang="en-US" sz="1400"/>
              <a:t>이하</a:t>
            </a:r>
            <a:r>
              <a:rPr lang="en-US" altLang="ko-KR" sz="1400"/>
              <a:t>, 100%</a:t>
            </a:r>
            <a:r>
              <a:rPr lang="ko-KR" altLang="en-US" sz="1400"/>
              <a:t>이상으로 </a:t>
            </a:r>
            <a:r>
              <a:rPr lang="en-US" altLang="ko-KR" sz="1400"/>
              <a:t>SoC</a:t>
            </a:r>
            <a:r>
              <a:rPr lang="ko-KR" altLang="en-US" sz="1400"/>
              <a:t>가 응동하여 제어에 실패하는 것을 보임</a:t>
            </a: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제어 실패 사유는 여러가지가 있지만</a:t>
            </a:r>
            <a:r>
              <a:rPr lang="en-US" altLang="ko-KR" sz="1400"/>
              <a:t>, </a:t>
            </a:r>
            <a:r>
              <a:rPr lang="ko-KR" altLang="en-US" sz="1400"/>
              <a:t>대표적으로 맑은날로 예상하였으나</a:t>
            </a:r>
            <a:r>
              <a:rPr lang="en-US" altLang="ko-KR" sz="1400"/>
              <a:t> </a:t>
            </a:r>
            <a:r>
              <a:rPr lang="ko-KR" altLang="en-US" sz="1400"/>
              <a:t>구름이 많아 </a:t>
            </a:r>
            <a:r>
              <a:rPr lang="en-US" altLang="ko-KR" sz="1400"/>
              <a:t>PV </a:t>
            </a:r>
            <a:r>
              <a:rPr lang="ko-KR" altLang="en-US" sz="1400"/>
              <a:t>발전량이 저조할경우</a:t>
            </a:r>
            <a:r>
              <a:rPr lang="en-US" altLang="ko-KR" sz="1400"/>
              <a:t>, </a:t>
            </a:r>
            <a:r>
              <a:rPr lang="ko-KR" altLang="en-US" sz="1400"/>
              <a:t>혹은 급격하게 더워서 부하가 급증할 경우 등이 있음</a:t>
            </a:r>
            <a:endParaRPr lang="en-US" altLang="ko-KR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E8FDB-2823-72BC-3A19-AEAADAE4B642}"/>
              </a:ext>
            </a:extLst>
          </p:cNvPr>
          <p:cNvSpPr txBox="1"/>
          <p:nvPr/>
        </p:nvSpPr>
        <p:spPr>
          <a:xfrm>
            <a:off x="182781" y="3437471"/>
            <a:ext cx="4320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Stochastic optimization schedule</a:t>
            </a:r>
            <a:r>
              <a:rPr lang="ko-KR" altLang="en-US" sz="1400"/>
              <a:t> </a:t>
            </a:r>
            <a:r>
              <a:rPr lang="en-US" altLang="ko-KR" sz="1400"/>
              <a:t>follow simulation</a:t>
            </a:r>
            <a:endParaRPr lang="ko-KR" alt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8BBFA-B972-F3EF-E245-E1B5D6D1CD4D}"/>
              </a:ext>
            </a:extLst>
          </p:cNvPr>
          <p:cNvSpPr txBox="1"/>
          <p:nvPr/>
        </p:nvSpPr>
        <p:spPr>
          <a:xfrm>
            <a:off x="6225541" y="3434857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제어 실패 사유 예시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D4C07DD-A9FE-AED2-D0CC-244F931C8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499" y="998864"/>
            <a:ext cx="590550" cy="6477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74BBA2-2756-A895-6DF5-4CBF478BE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136" y="1022676"/>
            <a:ext cx="676275" cy="600075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07E6D33-EA73-F3D3-ECEA-68E44006939E}"/>
              </a:ext>
            </a:extLst>
          </p:cNvPr>
          <p:cNvCxnSpPr/>
          <p:nvPr/>
        </p:nvCxnSpPr>
        <p:spPr>
          <a:xfrm>
            <a:off x="5880757" y="1342919"/>
            <a:ext cx="526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9BBD15-9D00-F09F-BAF9-DF23EE01E493}"/>
              </a:ext>
            </a:extLst>
          </p:cNvPr>
          <p:cNvSpPr txBox="1"/>
          <p:nvPr/>
        </p:nvSpPr>
        <p:spPr>
          <a:xfrm>
            <a:off x="7638329" y="1168824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PV </a:t>
            </a:r>
            <a:r>
              <a:rPr lang="ko-KR" altLang="en-US" sz="1400"/>
              <a:t>발전 저조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A877103-59EA-ABDE-59F8-BEABAD3FADBB}"/>
              </a:ext>
            </a:extLst>
          </p:cNvPr>
          <p:cNvCxnSpPr>
            <a:cxnSpLocks/>
          </p:cNvCxnSpPr>
          <p:nvPr/>
        </p:nvCxnSpPr>
        <p:spPr>
          <a:xfrm>
            <a:off x="7191411" y="1342919"/>
            <a:ext cx="400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D60C82B5-10B7-5502-F55C-F4F0F0C12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286" y="1709087"/>
            <a:ext cx="619125" cy="742950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F09E5FA-97E9-C463-4D4B-D1C6A10E4956}"/>
              </a:ext>
            </a:extLst>
          </p:cNvPr>
          <p:cNvCxnSpPr/>
          <p:nvPr/>
        </p:nvCxnSpPr>
        <p:spPr>
          <a:xfrm>
            <a:off x="5880757" y="2110076"/>
            <a:ext cx="526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65DD01D-14F3-C400-0BB3-F12D6A873807}"/>
              </a:ext>
            </a:extLst>
          </p:cNvPr>
          <p:cNvSpPr txBox="1"/>
          <p:nvPr/>
        </p:nvSpPr>
        <p:spPr>
          <a:xfrm>
            <a:off x="7727885" y="194388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부하 급증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EB7FD6F-0D1D-6E5D-F104-6E349BFE3720}"/>
              </a:ext>
            </a:extLst>
          </p:cNvPr>
          <p:cNvCxnSpPr>
            <a:cxnSpLocks/>
          </p:cNvCxnSpPr>
          <p:nvPr/>
        </p:nvCxnSpPr>
        <p:spPr>
          <a:xfrm>
            <a:off x="7191411" y="2110076"/>
            <a:ext cx="400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DF27B74D-AB1B-B015-748D-FD04DFA57C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0624" y="1795751"/>
            <a:ext cx="733425" cy="628650"/>
          </a:xfrm>
          <a:prstGeom prst="rect">
            <a:avLst/>
          </a:prstGeom>
        </p:spPr>
      </p:pic>
      <p:pic>
        <p:nvPicPr>
          <p:cNvPr id="5122" name="Picture 2" descr="Planned obsolescence concept icon. products with limited period of use.  unendurable technology. overconsumption idea thin | CanStock">
            <a:extLst>
              <a:ext uri="{FF2B5EF4-FFF2-40B4-BE49-F238E27FC236}">
                <a16:creationId xmlns:a16="http://schemas.microsoft.com/office/drawing/2014/main" id="{324303C0-8347-7031-5533-4C85E38F4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499" y="2492375"/>
            <a:ext cx="788356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EEA5D17-DFE1-4144-7258-2EDE92188B22}"/>
              </a:ext>
            </a:extLst>
          </p:cNvPr>
          <p:cNvCxnSpPr/>
          <p:nvPr/>
        </p:nvCxnSpPr>
        <p:spPr>
          <a:xfrm>
            <a:off x="7064952" y="2859012"/>
            <a:ext cx="526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BD84427-0EA5-9515-5B98-028B4521EA6D}"/>
              </a:ext>
            </a:extLst>
          </p:cNvPr>
          <p:cNvSpPr txBox="1"/>
          <p:nvPr/>
        </p:nvSpPr>
        <p:spPr>
          <a:xfrm>
            <a:off x="7591425" y="2597402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노후화 및 단선</a:t>
            </a:r>
            <a:endParaRPr lang="en-US" altLang="ko-KR" sz="1400"/>
          </a:p>
          <a:p>
            <a:r>
              <a:rPr lang="ko-KR" altLang="en-US" sz="1400"/>
              <a:t>등의 시설 고장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F670E9-1626-DEDC-6B66-D9BCEDD89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3503" y="2538373"/>
            <a:ext cx="643266" cy="741600"/>
          </a:xfrm>
          <a:prstGeom prst="rect">
            <a:avLst/>
          </a:prstGeom>
        </p:spPr>
      </p:pic>
      <p:sp>
        <p:nvSpPr>
          <p:cNvPr id="39" name="TextBox 15">
            <a:extLst>
              <a:ext uri="{FF2B5EF4-FFF2-40B4-BE49-F238E27FC236}">
                <a16:creationId xmlns:a16="http://schemas.microsoft.com/office/drawing/2014/main" id="{32E5FFDC-3E6F-4D4D-5D2A-581A336C6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55" y="5468185"/>
            <a:ext cx="8181399" cy="973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anchor="ctr">
            <a:noAutofit/>
          </a:bodyPr>
          <a:lstStyle>
            <a:lvl1pPr marL="171450" indent="-1714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ko-KR" altLang="en-US" sz="1200" b="1">
                <a:latin typeface="+mj-ea"/>
                <a:ea typeface="+mj-ea"/>
                <a:sym typeface="Wingdings" panose="05000000000000000000" pitchFamily="2" charset="2"/>
              </a:rPr>
              <a:t>제어 실패 사유</a:t>
            </a:r>
            <a:r>
              <a:rPr lang="ko-KR" altLang="en-US" sz="1200">
                <a:latin typeface="+mj-ea"/>
                <a:ea typeface="+mj-ea"/>
                <a:sym typeface="Wingdings" panose="05000000000000000000" pitchFamily="2" charset="2"/>
              </a:rPr>
              <a:t>들은 일어날 가능성이 굉장히 낮은 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Worst case</a:t>
            </a:r>
            <a:r>
              <a:rPr lang="ko-KR" altLang="en-US" sz="1200">
                <a:latin typeface="+mj-ea"/>
                <a:ea typeface="+mj-ea"/>
                <a:sym typeface="Wingdings" panose="05000000000000000000" pitchFamily="2" charset="2"/>
              </a:rPr>
              <a:t>들이기 때문에</a:t>
            </a:r>
            <a:r>
              <a:rPr lang="en-US" altLang="ko-KR" sz="1200">
                <a:latin typeface="+mj-ea"/>
                <a:ea typeface="+mj-ea"/>
                <a:sym typeface="Wingdings" panose="05000000000000000000" pitchFamily="2" charset="2"/>
              </a:rPr>
              <a:t>, </a:t>
            </a:r>
            <a:r>
              <a:rPr lang="ko-KR" altLang="en-US" sz="1200">
                <a:latin typeface="+mj-ea"/>
                <a:ea typeface="+mj-ea"/>
                <a:sym typeface="Wingdings" panose="05000000000000000000" pitchFamily="2" charset="2"/>
              </a:rPr>
              <a:t>이러한 것을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고려</a:t>
            </a:r>
            <a:r>
              <a:rPr lang="ko-KR" altLang="en-US" sz="1200">
                <a:latin typeface="+mj-ea"/>
                <a:ea typeface="+mj-ea"/>
                <a:sym typeface="Wingdings" panose="05000000000000000000" pitchFamily="2" charset="2"/>
              </a:rPr>
              <a:t>하면 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Cost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가 높아짐</a:t>
            </a:r>
            <a:endParaRPr lang="en-US" altLang="ko-KR" sz="1200" b="1">
              <a:solidFill>
                <a:srgbClr val="FF0000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pPr marL="0" indent="0" algn="ctr">
              <a:lnSpc>
                <a:spcPct val="150000"/>
              </a:lnSpc>
            </a:pP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lang="en-US" altLang="ko-KR" sz="130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sz="1300" b="1">
                <a:latin typeface="+mj-ea"/>
                <a:ea typeface="+mj-ea"/>
                <a:sym typeface="Wingdings" panose="05000000000000000000" pitchFamily="2" charset="2"/>
              </a:rPr>
              <a:t>Worst Case</a:t>
            </a: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에 대한 </a:t>
            </a:r>
            <a:r>
              <a:rPr lang="ko-KR" altLang="en-US" sz="1300" b="1">
                <a:latin typeface="+mj-ea"/>
                <a:ea typeface="+mj-ea"/>
                <a:sym typeface="Wingdings" panose="05000000000000000000" pitchFamily="2" charset="2"/>
              </a:rPr>
              <a:t>대비</a:t>
            </a: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를 </a:t>
            </a:r>
            <a:r>
              <a:rPr lang="ko-KR" altLang="en-US" sz="1300" b="1">
                <a:latin typeface="+mj-ea"/>
                <a:ea typeface="+mj-ea"/>
                <a:sym typeface="Wingdings" panose="05000000000000000000" pitchFamily="2" charset="2"/>
              </a:rPr>
              <a:t>해야 하지만</a:t>
            </a:r>
            <a:r>
              <a:rPr lang="en-US" altLang="ko-KR" sz="1300">
                <a:latin typeface="+mj-ea"/>
                <a:ea typeface="+mj-ea"/>
                <a:sym typeface="Wingdings" panose="05000000000000000000" pitchFamily="2" charset="2"/>
              </a:rPr>
              <a:t>, </a:t>
            </a: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실제로 </a:t>
            </a:r>
            <a:r>
              <a:rPr lang="ko-KR" altLang="en-US" sz="1300" b="1">
                <a:latin typeface="+mj-ea"/>
                <a:ea typeface="+mj-ea"/>
                <a:sym typeface="Wingdings" panose="05000000000000000000" pitchFamily="2" charset="2"/>
              </a:rPr>
              <a:t>발생하지 않는다면 </a:t>
            </a:r>
            <a:r>
              <a:rPr lang="en-US" altLang="ko-KR" sz="13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Cost</a:t>
            </a:r>
            <a:r>
              <a:rPr lang="ko-KR" altLang="en-US" sz="13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를 낮추는 제어</a:t>
            </a: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가 </a:t>
            </a:r>
            <a:r>
              <a:rPr lang="ko-KR" altLang="en-US" sz="13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필요</a:t>
            </a: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함</a:t>
            </a:r>
            <a:endParaRPr lang="ko-KR" altLang="en-US" sz="1300" dirty="0">
              <a:latin typeface="+mj-ea"/>
              <a:ea typeface="+mj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43698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1" y="288935"/>
            <a:ext cx="7564438" cy="336149"/>
          </a:xfrm>
        </p:spPr>
        <p:txBody>
          <a:bodyPr/>
          <a:lstStyle/>
          <a:p>
            <a:r>
              <a:rPr lang="en-US" altLang="ko-KR"/>
              <a:t>Real-time control </a:t>
            </a:r>
            <a:r>
              <a:rPr lang="ko-KR" altLang="en-US"/>
              <a:t>방법론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9FD11-D9D7-30BD-7172-98B457D13797}"/>
              </a:ext>
            </a:extLst>
          </p:cNvPr>
          <p:cNvSpPr txBox="1"/>
          <p:nvPr/>
        </p:nvSpPr>
        <p:spPr>
          <a:xfrm>
            <a:off x="596755" y="939415"/>
            <a:ext cx="3769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600" b="1"/>
              <a:t>6</a:t>
            </a:r>
            <a:r>
              <a:rPr lang="ko-KR" altLang="en-US" sz="1600" b="1"/>
              <a:t>시간</a:t>
            </a:r>
            <a:r>
              <a:rPr lang="en-US" altLang="ko-KR" sz="1600" b="1"/>
              <a:t>(15</a:t>
            </a:r>
            <a:r>
              <a:rPr lang="ko-KR" altLang="en-US" sz="1600" b="1"/>
              <a:t>분 단위</a:t>
            </a:r>
            <a:r>
              <a:rPr lang="en-US" altLang="ko-KR" sz="1600" b="1"/>
              <a:t>)</a:t>
            </a:r>
            <a:r>
              <a:rPr lang="ko-KR" altLang="en-US" sz="1600" b="1"/>
              <a:t> </a:t>
            </a:r>
            <a:r>
              <a:rPr lang="en-US" altLang="ko-KR" sz="1600" b="1"/>
              <a:t>Real-time control</a:t>
            </a:r>
            <a:endParaRPr lang="ko-KR" altLang="en-US" sz="1600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6841A7-1513-54EA-8E4A-264B5A32B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55" y="1592300"/>
            <a:ext cx="7693891" cy="23209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6F3B18-EFC3-6DC1-4A9F-9372B9124274}"/>
              </a:ext>
            </a:extLst>
          </p:cNvPr>
          <p:cNvSpPr txBox="1"/>
          <p:nvPr/>
        </p:nvSpPr>
        <p:spPr>
          <a:xfrm>
            <a:off x="596755" y="4071434"/>
            <a:ext cx="8260918" cy="239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앞서 </a:t>
            </a:r>
            <a:r>
              <a:rPr lang="en-US" altLang="ko-KR" sz="1400" b="1"/>
              <a:t>Day-ahead</a:t>
            </a:r>
            <a:r>
              <a:rPr lang="ko-KR" altLang="en-US" sz="1400"/>
              <a:t>로 </a:t>
            </a:r>
            <a:r>
              <a:rPr lang="en-US" altLang="ko-KR" sz="1400" b="1"/>
              <a:t>Stochastic optimization</a:t>
            </a:r>
            <a:r>
              <a:rPr lang="ko-KR" altLang="en-US" sz="1400"/>
              <a:t>을 함으로써</a:t>
            </a:r>
            <a:r>
              <a:rPr lang="en-US" altLang="ko-KR" sz="1400"/>
              <a:t>, </a:t>
            </a:r>
            <a:r>
              <a:rPr lang="ko-KR" altLang="en-US" sz="1400" b="1"/>
              <a:t>향후 </a:t>
            </a:r>
            <a:r>
              <a:rPr lang="en-US" altLang="ko-KR" sz="1400" b="1"/>
              <a:t>24</a:t>
            </a:r>
            <a:r>
              <a:rPr lang="ko-KR" altLang="en-US" sz="1400" b="1"/>
              <a:t>시간</a:t>
            </a:r>
            <a:r>
              <a:rPr lang="ko-KR" altLang="en-US" sz="1400"/>
              <a:t> 동안의 </a:t>
            </a:r>
            <a:r>
              <a:rPr lang="ko-KR" altLang="en-US" sz="1400" b="1"/>
              <a:t>제어 실패 최소한</a:t>
            </a:r>
            <a:r>
              <a:rPr lang="ko-KR" altLang="en-US" sz="1400"/>
              <a:t>의 </a:t>
            </a:r>
            <a:r>
              <a:rPr lang="ko-KR" altLang="en-US" sz="1400" b="1"/>
              <a:t>최적계획법</a:t>
            </a:r>
            <a:r>
              <a:rPr lang="ko-KR" altLang="en-US" sz="1400"/>
              <a:t>을 바탕으로</a:t>
            </a:r>
            <a:r>
              <a:rPr lang="en-US" altLang="ko-KR" sz="1400"/>
              <a:t>, </a:t>
            </a:r>
            <a:r>
              <a:rPr lang="ko-KR" altLang="en-US" sz="1400"/>
              <a:t>전력 수요 공급 밸런싱을 확인하고</a:t>
            </a:r>
            <a:r>
              <a:rPr lang="en-US" altLang="ko-KR" sz="1400"/>
              <a:t>, </a:t>
            </a:r>
            <a:r>
              <a:rPr lang="ko-KR" altLang="en-US" sz="1400" b="1">
                <a:solidFill>
                  <a:srgbClr val="FF0000"/>
                </a:solidFill>
              </a:rPr>
              <a:t>실패한 </a:t>
            </a:r>
            <a:r>
              <a:rPr lang="en-US" altLang="ko-KR" sz="1400" b="1">
                <a:solidFill>
                  <a:srgbClr val="FF0000"/>
                </a:solidFill>
              </a:rPr>
              <a:t>Case</a:t>
            </a:r>
            <a:r>
              <a:rPr lang="ko-KR" altLang="en-US" sz="1400"/>
              <a:t>에 대해서만 </a:t>
            </a:r>
            <a:r>
              <a:rPr lang="en-US" altLang="ko-KR" sz="1400" b="1">
                <a:solidFill>
                  <a:srgbClr val="FF0000"/>
                </a:solidFill>
              </a:rPr>
              <a:t>Real-time control</a:t>
            </a:r>
            <a:r>
              <a:rPr lang="ko-KR" altLang="en-US" sz="1400"/>
              <a:t>을 </a:t>
            </a:r>
            <a:r>
              <a:rPr lang="ko-KR" altLang="en-US" sz="1400" b="1">
                <a:solidFill>
                  <a:srgbClr val="FF0000"/>
                </a:solidFill>
              </a:rPr>
              <a:t>진행</a:t>
            </a:r>
            <a:r>
              <a:rPr lang="ko-KR" altLang="en-US" sz="1400"/>
              <a:t>함</a:t>
            </a: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이후</a:t>
            </a:r>
            <a:r>
              <a:rPr lang="en-US" altLang="ko-KR" sz="1400"/>
              <a:t>, Real-time control</a:t>
            </a:r>
            <a:r>
              <a:rPr lang="ko-KR" altLang="en-US" sz="1400"/>
              <a:t>에서 </a:t>
            </a:r>
            <a:r>
              <a:rPr lang="en-US" altLang="ko-KR" sz="1400" b="1"/>
              <a:t>15</a:t>
            </a:r>
            <a:r>
              <a:rPr lang="ko-KR" altLang="en-US" sz="1400" b="1"/>
              <a:t>분 단위</a:t>
            </a:r>
            <a:r>
              <a:rPr lang="ko-KR" altLang="en-US" sz="1400"/>
              <a:t>로 계속</a:t>
            </a:r>
            <a:r>
              <a:rPr lang="en-US" altLang="ko-KR" sz="1400"/>
              <a:t> </a:t>
            </a:r>
            <a:r>
              <a:rPr lang="ko-KR" altLang="en-US" sz="1400"/>
              <a:t>현재 </a:t>
            </a:r>
            <a:r>
              <a:rPr lang="ko-KR" altLang="en-US" sz="1400" b="1"/>
              <a:t>상황</a:t>
            </a:r>
            <a:r>
              <a:rPr lang="ko-KR" altLang="en-US" sz="1400"/>
              <a:t>을 </a:t>
            </a:r>
            <a:r>
              <a:rPr lang="ko-KR" altLang="en-US" sz="1400" b="1"/>
              <a:t>업데이트</a:t>
            </a:r>
            <a:r>
              <a:rPr lang="ko-KR" altLang="en-US" sz="1400"/>
              <a:t>하고</a:t>
            </a:r>
            <a:r>
              <a:rPr lang="en-US" altLang="ko-KR" sz="1400"/>
              <a:t>, </a:t>
            </a:r>
            <a:r>
              <a:rPr lang="ko-KR" altLang="en-US" sz="1400"/>
              <a:t>업데이트한 부분을 </a:t>
            </a:r>
            <a:r>
              <a:rPr lang="ko-KR" altLang="en-US" sz="1400" b="1"/>
              <a:t>반영</a:t>
            </a:r>
            <a:r>
              <a:rPr lang="ko-KR" altLang="en-US" sz="1400"/>
              <a:t>하여 최적화를 하면서</a:t>
            </a:r>
            <a:r>
              <a:rPr lang="en-US" altLang="ko-KR" sz="1400"/>
              <a:t>, </a:t>
            </a:r>
            <a:r>
              <a:rPr lang="ko-KR" altLang="en-US" sz="1400"/>
              <a:t>마이크로그리드 전력 수요 공급 밸런싱 </a:t>
            </a:r>
            <a:r>
              <a:rPr lang="en-US" altLang="ko-KR" sz="1400" b="1"/>
              <a:t>Cost </a:t>
            </a:r>
            <a:r>
              <a:rPr lang="ko-KR" altLang="en-US" sz="1400" b="1"/>
              <a:t>최적화</a:t>
            </a:r>
            <a:r>
              <a:rPr lang="ko-KR" altLang="en-US" sz="1400"/>
              <a:t>를 진행함</a:t>
            </a: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전체적인 틀은 </a:t>
            </a:r>
            <a:r>
              <a:rPr lang="en-US" altLang="ko-KR" sz="1400"/>
              <a:t>Day-ahead schedule</a:t>
            </a:r>
            <a:r>
              <a:rPr lang="ko-KR" altLang="en-US" sz="1400"/>
              <a:t>을 따르지만</a:t>
            </a:r>
            <a:r>
              <a:rPr lang="en-US" altLang="ko-KR" sz="1400"/>
              <a:t>, </a:t>
            </a:r>
            <a:r>
              <a:rPr lang="ko-KR" altLang="en-US" sz="1400" b="1"/>
              <a:t>예측값</a:t>
            </a:r>
            <a:r>
              <a:rPr lang="ko-KR" altLang="en-US" sz="1400"/>
              <a:t>과 </a:t>
            </a:r>
            <a:r>
              <a:rPr lang="ko-KR" altLang="en-US" sz="1400" b="1"/>
              <a:t>실제 전력 발전 및 부하 값</a:t>
            </a:r>
            <a:r>
              <a:rPr lang="ko-KR" altLang="en-US" sz="1400"/>
              <a:t>이 </a:t>
            </a:r>
            <a:r>
              <a:rPr lang="ko-KR" altLang="en-US" sz="1400" b="1"/>
              <a:t>변화</a:t>
            </a:r>
            <a:r>
              <a:rPr lang="ko-KR" altLang="en-US" sz="1400"/>
              <a:t>하면 그에 맞춰서 </a:t>
            </a:r>
            <a:r>
              <a:rPr lang="en-US" altLang="ko-KR" sz="1400" b="1"/>
              <a:t>Cost</a:t>
            </a:r>
            <a:r>
              <a:rPr lang="ko-KR" altLang="en-US" sz="1400"/>
              <a:t>를 </a:t>
            </a:r>
            <a:r>
              <a:rPr lang="ko-KR" altLang="en-US" sz="1400" b="1"/>
              <a:t>줄이는 기대값</a:t>
            </a:r>
            <a:r>
              <a:rPr lang="ko-KR" altLang="en-US" sz="1400"/>
              <a:t>을 가질 수 있음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098782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EA1650F-2722-4B6F-854D-F21043A3C6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1891925"/>
            <a:ext cx="7886700" cy="1325563"/>
          </a:xfrm>
        </p:spPr>
        <p:txBody>
          <a:bodyPr/>
          <a:lstStyle/>
          <a:p>
            <a:pPr algn="ctr"/>
            <a:r>
              <a:rPr lang="ko-KR" altLang="en-US"/>
              <a:t>사례연구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955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1" y="288935"/>
            <a:ext cx="7564438" cy="336149"/>
          </a:xfrm>
        </p:spPr>
        <p:txBody>
          <a:bodyPr/>
          <a:lstStyle/>
          <a:p>
            <a:r>
              <a:rPr lang="ko-KR" altLang="en-US"/>
              <a:t>사례연구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9FD11-D9D7-30BD-7172-98B457D13797}"/>
              </a:ext>
            </a:extLst>
          </p:cNvPr>
          <p:cNvSpPr txBox="1"/>
          <p:nvPr/>
        </p:nvSpPr>
        <p:spPr>
          <a:xfrm>
            <a:off x="186524" y="908848"/>
            <a:ext cx="2946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600" b="1"/>
              <a:t>실증 도시 기반 시스템 설계</a:t>
            </a:r>
          </a:p>
        </p:txBody>
      </p:sp>
      <p:pic>
        <p:nvPicPr>
          <p:cNvPr id="1026" name="Picture 2" descr="Electricity Grid Icon Images – Browse 292,611 Stock Photos, Vectors, and  Video | Adobe Stock">
            <a:extLst>
              <a:ext uri="{FF2B5EF4-FFF2-40B4-BE49-F238E27FC236}">
                <a16:creationId xmlns:a16="http://schemas.microsoft.com/office/drawing/2014/main" id="{A8AFE00B-2445-73DE-D60D-E1F573DDA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90" y="1592300"/>
            <a:ext cx="1511118" cy="151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태양 광 Pv 패널 아이콘 0명에 대한 스톡 벡터 아트 및 기타 이미지 - 0명, 과학, 녹색 기술 - iStock">
            <a:extLst>
              <a:ext uri="{FF2B5EF4-FFF2-40B4-BE49-F238E27FC236}">
                <a16:creationId xmlns:a16="http://schemas.microsoft.com/office/drawing/2014/main" id="{4CE8055C-C44A-3B5C-1205-6482E7FB5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358" y="1476258"/>
            <a:ext cx="1007538" cy="118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ectrolysis - Free industry icons">
            <a:extLst>
              <a:ext uri="{FF2B5EF4-FFF2-40B4-BE49-F238E27FC236}">
                <a16:creationId xmlns:a16="http://schemas.microsoft.com/office/drawing/2014/main" id="{FFDD3D7F-A852-4709-8B13-6153771AF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554" y="4491343"/>
            <a:ext cx="1000270" cy="100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uel Cells Hydrogen Color Icon Vector Illustration Stock Vector -  Illustration of background, line: 209397987">
            <a:extLst>
              <a:ext uri="{FF2B5EF4-FFF2-40B4-BE49-F238E27FC236}">
                <a16:creationId xmlns:a16="http://schemas.microsoft.com/office/drawing/2014/main" id="{974B90DC-3718-05CE-02B3-B1D446E2B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275" y="1656639"/>
            <a:ext cx="1355446" cy="118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5FFEF72-6951-40A2-7839-C9EA9AE2D5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8434" y="1648886"/>
            <a:ext cx="1293903" cy="1182307"/>
          </a:xfrm>
          <a:prstGeom prst="rect">
            <a:avLst/>
          </a:prstGeom>
        </p:spPr>
      </p:pic>
      <p:pic>
        <p:nvPicPr>
          <p:cNvPr id="1034" name="Picture 10" descr="코 티 지 글리프 아이콘입니다. 실루엣 기호입니다. 가정집. 거주. 부정적인 공간. 벡터 격리 된 그림 로열티 무료 사진, 그림,  이미지 그리고 스톡포토그래피. Image 84576554.">
            <a:extLst>
              <a:ext uri="{FF2B5EF4-FFF2-40B4-BE49-F238E27FC236}">
                <a16:creationId xmlns:a16="http://schemas.microsoft.com/office/drawing/2014/main" id="{7218B21D-BC1E-43F5-002D-54EE7B871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148" y="4307528"/>
            <a:ext cx="1128136" cy="112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59EAC3C-B3B7-404D-49A4-514F2969501D}"/>
              </a:ext>
            </a:extLst>
          </p:cNvPr>
          <p:cNvCxnSpPr>
            <a:cxnSpLocks/>
          </p:cNvCxnSpPr>
          <p:nvPr/>
        </p:nvCxnSpPr>
        <p:spPr>
          <a:xfrm flipV="1">
            <a:off x="2199552" y="3654643"/>
            <a:ext cx="6242484" cy="2143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1E678D8-E460-F870-8CCF-1D2A4C190E29}"/>
              </a:ext>
            </a:extLst>
          </p:cNvPr>
          <p:cNvCxnSpPr>
            <a:cxnSpLocks/>
          </p:cNvCxnSpPr>
          <p:nvPr/>
        </p:nvCxnSpPr>
        <p:spPr>
          <a:xfrm>
            <a:off x="1358184" y="2987965"/>
            <a:ext cx="219412" cy="16719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5D5D9CC-99E7-7A6E-8F36-2E26607FCAE1}"/>
              </a:ext>
            </a:extLst>
          </p:cNvPr>
          <p:cNvSpPr/>
          <p:nvPr/>
        </p:nvSpPr>
        <p:spPr>
          <a:xfrm>
            <a:off x="1939636" y="3539190"/>
            <a:ext cx="259916" cy="230906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D4F6854-5C8B-A215-6A79-1C45FC7EF27B}"/>
              </a:ext>
            </a:extLst>
          </p:cNvPr>
          <p:cNvCxnSpPr>
            <a:cxnSpLocks/>
          </p:cNvCxnSpPr>
          <p:nvPr/>
        </p:nvCxnSpPr>
        <p:spPr>
          <a:xfrm>
            <a:off x="2048220" y="3005138"/>
            <a:ext cx="0" cy="53405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05C5FD1-58E7-9EBB-2C77-41E17E6D3C30}"/>
              </a:ext>
            </a:extLst>
          </p:cNvPr>
          <p:cNvSpPr/>
          <p:nvPr/>
        </p:nvSpPr>
        <p:spPr>
          <a:xfrm>
            <a:off x="1530197" y="3110276"/>
            <a:ext cx="259916" cy="230906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1B6CE9-AE16-C0FD-7537-9291F88C6AB8}"/>
              </a:ext>
            </a:extLst>
          </p:cNvPr>
          <p:cNvSpPr txBox="1"/>
          <p:nvPr/>
        </p:nvSpPr>
        <p:spPr>
          <a:xfrm>
            <a:off x="373420" y="1400776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Main grid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A07B27-5D43-4340-CCA9-2CDAFAA4F74C}"/>
              </a:ext>
            </a:extLst>
          </p:cNvPr>
          <p:cNvSpPr txBox="1"/>
          <p:nvPr/>
        </p:nvSpPr>
        <p:spPr>
          <a:xfrm>
            <a:off x="3815506" y="1001173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PV</a:t>
            </a:r>
          </a:p>
          <a:p>
            <a:pPr algn="ctr"/>
            <a:r>
              <a:rPr lang="en-US" altLang="ko-KR"/>
              <a:t>50kW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2BEAC6-F326-CDAF-F720-A2C6BC43CB3E}"/>
              </a:ext>
            </a:extLst>
          </p:cNvPr>
          <p:cNvSpPr txBox="1"/>
          <p:nvPr/>
        </p:nvSpPr>
        <p:spPr>
          <a:xfrm>
            <a:off x="4939793" y="1003809"/>
            <a:ext cx="159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LNG Fuel cell</a:t>
            </a:r>
          </a:p>
          <a:p>
            <a:pPr algn="ctr"/>
            <a:r>
              <a:rPr lang="en-US" altLang="ko-KR"/>
              <a:t>5kW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34EEEE-3167-92E1-AB0D-D72AD05F548A}"/>
              </a:ext>
            </a:extLst>
          </p:cNvPr>
          <p:cNvSpPr txBox="1"/>
          <p:nvPr/>
        </p:nvSpPr>
        <p:spPr>
          <a:xfrm>
            <a:off x="6840386" y="1008605"/>
            <a:ext cx="213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Hydrogen Fuel cell</a:t>
            </a:r>
          </a:p>
          <a:p>
            <a:pPr algn="ctr"/>
            <a:r>
              <a:rPr lang="en-US" altLang="ko-KR"/>
              <a:t>5kW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E1DD74-BF42-AACA-E76C-11AA68F69518}"/>
              </a:ext>
            </a:extLst>
          </p:cNvPr>
          <p:cNvSpPr txBox="1"/>
          <p:nvPr/>
        </p:nvSpPr>
        <p:spPr>
          <a:xfrm>
            <a:off x="6979746" y="5545342"/>
            <a:ext cx="159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Electrolysis</a:t>
            </a:r>
          </a:p>
          <a:p>
            <a:pPr algn="ctr"/>
            <a:r>
              <a:rPr lang="en-US" altLang="ko-KR"/>
              <a:t>24kW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B49462-F45F-D501-3511-14254E9A8CF0}"/>
              </a:ext>
            </a:extLst>
          </p:cNvPr>
          <p:cNvSpPr txBox="1"/>
          <p:nvPr/>
        </p:nvSpPr>
        <p:spPr>
          <a:xfrm>
            <a:off x="2119144" y="5503458"/>
            <a:ext cx="147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House</a:t>
            </a:r>
          </a:p>
          <a:p>
            <a:pPr algn="ctr"/>
            <a:r>
              <a:rPr lang="en-US" altLang="ko-KR"/>
              <a:t>3kW/30kW</a:t>
            </a:r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2F1FDF3-A86A-2A54-5B27-1AF2FD691F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5185" y="4491343"/>
            <a:ext cx="1462519" cy="98109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C0533D8-52E3-7430-01CA-B785D39879E2}"/>
              </a:ext>
            </a:extLst>
          </p:cNvPr>
          <p:cNvSpPr txBox="1"/>
          <p:nvPr/>
        </p:nvSpPr>
        <p:spPr>
          <a:xfrm>
            <a:off x="3803318" y="5503457"/>
            <a:ext cx="2631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Energy Storage System</a:t>
            </a:r>
          </a:p>
          <a:p>
            <a:pPr algn="ctr"/>
            <a:r>
              <a:rPr lang="en-US" altLang="ko-KR"/>
              <a:t>183kWh/± 50kWh</a:t>
            </a:r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6237954-FAC2-B2C8-EA2B-864A65C34438}"/>
              </a:ext>
            </a:extLst>
          </p:cNvPr>
          <p:cNvCxnSpPr/>
          <p:nvPr/>
        </p:nvCxnSpPr>
        <p:spPr>
          <a:xfrm>
            <a:off x="4105411" y="2838949"/>
            <a:ext cx="0" cy="837125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7C83D9B-AF58-D7A9-FECB-BA52DCB33703}"/>
              </a:ext>
            </a:extLst>
          </p:cNvPr>
          <p:cNvCxnSpPr/>
          <p:nvPr/>
        </p:nvCxnSpPr>
        <p:spPr>
          <a:xfrm>
            <a:off x="5772574" y="2831193"/>
            <a:ext cx="0" cy="837125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7E12CB5-9A2A-F046-13C0-5E9614E538D7}"/>
              </a:ext>
            </a:extLst>
          </p:cNvPr>
          <p:cNvCxnSpPr/>
          <p:nvPr/>
        </p:nvCxnSpPr>
        <p:spPr>
          <a:xfrm>
            <a:off x="7998198" y="2817518"/>
            <a:ext cx="0" cy="837125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8FD6211-FAB2-BAFB-9D0A-26300C66AD1A}"/>
              </a:ext>
            </a:extLst>
          </p:cNvPr>
          <p:cNvCxnSpPr/>
          <p:nvPr/>
        </p:nvCxnSpPr>
        <p:spPr>
          <a:xfrm>
            <a:off x="2821556" y="3676074"/>
            <a:ext cx="0" cy="837125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DC8079A-B1F6-75CF-CBC8-004942337854}"/>
              </a:ext>
            </a:extLst>
          </p:cNvPr>
          <p:cNvCxnSpPr>
            <a:cxnSpLocks/>
          </p:cNvCxnSpPr>
          <p:nvPr/>
        </p:nvCxnSpPr>
        <p:spPr>
          <a:xfrm>
            <a:off x="7777689" y="3676074"/>
            <a:ext cx="0" cy="590051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35234D0-8111-A1E0-5574-BE39D805733B}"/>
              </a:ext>
            </a:extLst>
          </p:cNvPr>
          <p:cNvCxnSpPr>
            <a:cxnSpLocks/>
          </p:cNvCxnSpPr>
          <p:nvPr/>
        </p:nvCxnSpPr>
        <p:spPr>
          <a:xfrm>
            <a:off x="5118999" y="3676074"/>
            <a:ext cx="0" cy="714709"/>
          </a:xfrm>
          <a:prstGeom prst="straightConnector1">
            <a:avLst/>
          </a:prstGeom>
          <a:ln w="158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30DEBBE-A864-FC80-74D3-11F896080B20}"/>
              </a:ext>
            </a:extLst>
          </p:cNvPr>
          <p:cNvSpPr/>
          <p:nvPr/>
        </p:nvSpPr>
        <p:spPr>
          <a:xfrm>
            <a:off x="5013861" y="875454"/>
            <a:ext cx="4048528" cy="1942064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FE11342-9682-295C-0EF8-300314E0CED2}"/>
              </a:ext>
            </a:extLst>
          </p:cNvPr>
          <p:cNvSpPr/>
          <p:nvPr/>
        </p:nvSpPr>
        <p:spPr>
          <a:xfrm>
            <a:off x="6526613" y="2817517"/>
            <a:ext cx="2535776" cy="337415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B3A735-03E9-24FF-AD98-4AD4273408E4}"/>
              </a:ext>
            </a:extLst>
          </p:cNvPr>
          <p:cNvSpPr txBox="1"/>
          <p:nvPr/>
        </p:nvSpPr>
        <p:spPr>
          <a:xfrm rot="16200000">
            <a:off x="8216346" y="3407250"/>
            <a:ext cx="430887" cy="11714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600"/>
              <a:t>Controlable</a:t>
            </a:r>
            <a:endParaRPr lang="ko-KR" altLang="en-US" sz="16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2CE9D4D-8603-BE9D-F76C-3AF0CAA35699}"/>
              </a:ext>
            </a:extLst>
          </p:cNvPr>
          <p:cNvSpPr/>
          <p:nvPr/>
        </p:nvSpPr>
        <p:spPr>
          <a:xfrm>
            <a:off x="3495351" y="1001173"/>
            <a:ext cx="1203143" cy="16854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0F3FFDB-AE77-866A-F0DF-F9DCA6E93133}"/>
              </a:ext>
            </a:extLst>
          </p:cNvPr>
          <p:cNvSpPr/>
          <p:nvPr/>
        </p:nvSpPr>
        <p:spPr>
          <a:xfrm>
            <a:off x="2179003" y="2686598"/>
            <a:ext cx="1482522" cy="365878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78015A-9DAA-1D13-0DBD-7A07A31FDFA3}"/>
              </a:ext>
            </a:extLst>
          </p:cNvPr>
          <p:cNvSpPr txBox="1"/>
          <p:nvPr/>
        </p:nvSpPr>
        <p:spPr>
          <a:xfrm rot="16200000">
            <a:off x="2622065" y="2596066"/>
            <a:ext cx="430887" cy="7459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600"/>
              <a:t>Passive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975178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9C552C6-2582-4FA5-B3ED-D402903D56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1800" dirty="0"/>
              <a:t>사례연구 </a:t>
            </a:r>
            <a:r>
              <a:rPr lang="en-US" altLang="ko-KR" sz="1800" dirty="0"/>
              <a:t>– </a:t>
            </a:r>
            <a:r>
              <a:rPr lang="ko-KR" altLang="en-US" dirty="0"/>
              <a:t>용량 산정 관련 빅 데이터 출처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31644-0A66-4172-8E3F-EB252E9DD1A0}"/>
              </a:ext>
            </a:extLst>
          </p:cNvPr>
          <p:cNvSpPr txBox="1"/>
          <p:nvPr/>
        </p:nvSpPr>
        <p:spPr>
          <a:xfrm>
            <a:off x="384916" y="4363487"/>
            <a:ext cx="8491229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인천</a:t>
            </a:r>
            <a:r>
              <a:rPr lang="ko-KR" altLang="en-US" dirty="0"/>
              <a:t> 지역에 </a:t>
            </a:r>
            <a:r>
              <a:rPr lang="ko-KR" altLang="en-US" b="1" dirty="0"/>
              <a:t>아파트</a:t>
            </a:r>
            <a:r>
              <a:rPr lang="ko-KR" altLang="en-US" dirty="0"/>
              <a:t>에서 </a:t>
            </a:r>
            <a:r>
              <a:rPr lang="ko-KR" altLang="en-US" b="1"/>
              <a:t>수집된 데이터</a:t>
            </a:r>
            <a:r>
              <a:rPr lang="ko-KR" altLang="en-US"/>
              <a:t>로 실증 도시에 설치된 가정집 </a:t>
            </a:r>
            <a:r>
              <a:rPr lang="en-US" altLang="ko-KR"/>
              <a:t>3kW </a:t>
            </a:r>
            <a:r>
              <a:rPr lang="ko-KR" altLang="en-US"/>
              <a:t>정격 </a:t>
            </a:r>
            <a:r>
              <a:rPr lang="en-US" altLang="ko-KR"/>
              <a:t>10</a:t>
            </a:r>
            <a:r>
              <a:rPr lang="ko-KR" altLang="en-US"/>
              <a:t>채의 부하에 맞게 </a:t>
            </a:r>
            <a:r>
              <a:rPr lang="ko-KR" altLang="en-US" b="1" dirty="0"/>
              <a:t>스케일링 작업</a:t>
            </a:r>
            <a:r>
              <a:rPr lang="ko-KR" altLang="en-US" dirty="0"/>
              <a:t>을 진행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태양광 발전량은 </a:t>
            </a:r>
            <a:r>
              <a:rPr lang="ko-KR" altLang="en-US" b="1"/>
              <a:t>공공데이터 포털</a:t>
            </a:r>
            <a:r>
              <a:rPr lang="ko-KR" altLang="en-US"/>
              <a:t>에서 공개한 </a:t>
            </a:r>
            <a:r>
              <a:rPr lang="ko-KR" altLang="en-US" b="1"/>
              <a:t>한국전력 거래소 시간별 광주 태양광 발전량</a:t>
            </a:r>
            <a:r>
              <a:rPr lang="ko-KR" altLang="en-US"/>
              <a:t>을 실증 도시에 설치될 </a:t>
            </a:r>
            <a:r>
              <a:rPr lang="en-US" altLang="ko-KR"/>
              <a:t>PV </a:t>
            </a:r>
            <a:r>
              <a:rPr lang="ko-KR" altLang="en-US"/>
              <a:t>용량에 맞게 </a:t>
            </a:r>
            <a:r>
              <a:rPr lang="ko-KR" altLang="en-US" b="1"/>
              <a:t>스케일링 작업</a:t>
            </a:r>
            <a:r>
              <a:rPr lang="ko-KR" altLang="en-US"/>
              <a:t> 함</a:t>
            </a:r>
            <a:endParaRPr lang="ko-KR" altLang="en-US" dirty="0"/>
          </a:p>
        </p:txBody>
      </p:sp>
      <p:pic>
        <p:nvPicPr>
          <p:cNvPr id="5" name="Picture 4" descr="태양 광 Pv 패널 아이콘 0명에 대한 스톡 벡터 아트 및 기타 이미지 - 0명, 과학, 녹색 기술 - iStock">
            <a:extLst>
              <a:ext uri="{FF2B5EF4-FFF2-40B4-BE49-F238E27FC236}">
                <a16:creationId xmlns:a16="http://schemas.microsoft.com/office/drawing/2014/main" id="{5625864A-2340-2D3D-58CB-09E93AE35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920" y="1049583"/>
            <a:ext cx="1878150" cy="220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코 티 지 글리프 아이콘입니다. 실루엣 기호입니다. 가정집. 거주. 부정적인 공간. 벡터 격리 된 그림 로열티 무료 사진, 그림,  이미지 그리고 스톡포토그래피. Image 84576554.">
            <a:extLst>
              <a:ext uri="{FF2B5EF4-FFF2-40B4-BE49-F238E27FC236}">
                <a16:creationId xmlns:a16="http://schemas.microsoft.com/office/drawing/2014/main" id="{E5F7B419-164F-A2DA-B93E-72D47F2E4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606" y="1295988"/>
            <a:ext cx="2052596" cy="205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8953DF-AD2E-5B5D-4553-534044F48A41}"/>
              </a:ext>
            </a:extLst>
          </p:cNvPr>
          <p:cNvSpPr txBox="1"/>
          <p:nvPr/>
        </p:nvSpPr>
        <p:spPr>
          <a:xfrm>
            <a:off x="1897471" y="3283864"/>
            <a:ext cx="147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House</a:t>
            </a:r>
          </a:p>
          <a:p>
            <a:pPr algn="ctr"/>
            <a:r>
              <a:rPr lang="en-US" altLang="ko-KR"/>
              <a:t>3kW/30kW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D86E50-0850-610D-5B8D-6ADE8F99D2DD}"/>
              </a:ext>
            </a:extLst>
          </p:cNvPr>
          <p:cNvSpPr txBox="1"/>
          <p:nvPr/>
        </p:nvSpPr>
        <p:spPr>
          <a:xfrm>
            <a:off x="5939869" y="3348584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PV</a:t>
            </a:r>
          </a:p>
          <a:p>
            <a:pPr algn="ctr"/>
            <a:r>
              <a:rPr lang="en-US" altLang="ko-KR"/>
              <a:t>50kW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15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9C552C6-2582-4FA5-B3ED-D402903D56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1800" dirty="0"/>
              <a:t>사례연구 </a:t>
            </a:r>
            <a:r>
              <a:rPr lang="en-US" altLang="ko-KR" sz="1800" dirty="0"/>
              <a:t>– </a:t>
            </a:r>
            <a:r>
              <a:rPr lang="ko-KR" altLang="en-US" dirty="0"/>
              <a:t>제어 장비 스펙 데이터 출처</a:t>
            </a:r>
          </a:p>
        </p:txBody>
      </p:sp>
      <p:pic>
        <p:nvPicPr>
          <p:cNvPr id="10" name="Picture 2" descr="Electrolysis - Free industry icons">
            <a:extLst>
              <a:ext uri="{FF2B5EF4-FFF2-40B4-BE49-F238E27FC236}">
                <a16:creationId xmlns:a16="http://schemas.microsoft.com/office/drawing/2014/main" id="{A955B885-E826-4DE6-8683-1A6087D7D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30" y="1179929"/>
            <a:ext cx="1514518" cy="127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50A3E8A-E985-486C-A76D-B1E92DC7D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18026"/>
              </p:ext>
            </p:extLst>
          </p:nvPr>
        </p:nvGraphicFramePr>
        <p:xfrm>
          <a:off x="5244168" y="3420404"/>
          <a:ext cx="3581844" cy="2377438"/>
        </p:xfrm>
        <a:graphic>
          <a:graphicData uri="http://schemas.openxmlformats.org/drawingml/2006/table">
            <a:tbl>
              <a:tblPr/>
              <a:tblGrid>
                <a:gridCol w="1588655">
                  <a:extLst>
                    <a:ext uri="{9D8B030D-6E8A-4147-A177-3AD203B41FA5}">
                      <a16:colId xmlns:a16="http://schemas.microsoft.com/office/drawing/2014/main" val="2601523016"/>
                    </a:ext>
                  </a:extLst>
                </a:gridCol>
                <a:gridCol w="1209964">
                  <a:extLst>
                    <a:ext uri="{9D8B030D-6E8A-4147-A177-3AD203B41FA5}">
                      <a16:colId xmlns:a16="http://schemas.microsoft.com/office/drawing/2014/main" val="223112882"/>
                    </a:ext>
                  </a:extLst>
                </a:gridCol>
                <a:gridCol w="783225">
                  <a:extLst>
                    <a:ext uri="{9D8B030D-6E8A-4147-A177-3AD203B41FA5}">
                      <a16:colId xmlns:a16="http://schemas.microsoft.com/office/drawing/2014/main" val="2564149612"/>
                    </a:ext>
                  </a:extLst>
                </a:gridCol>
              </a:tblGrid>
              <a:tr h="3634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값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단위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432306"/>
                  </a:ext>
                </a:extLst>
              </a:tr>
              <a:tr h="33566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</a:t>
                      </a:r>
                      <a:endParaRPr lang="en-US" sz="1100" kern="0" spc="0">
                        <a:solidFill>
                          <a:srgbClr val="4F81B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알카라인 수전해</a:t>
                      </a:r>
                      <a:endParaRPr lang="ko-KR" altLang="en-US" sz="1100" kern="0" spc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kern="0" spc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475373"/>
                  </a:ext>
                </a:extLst>
              </a:tr>
              <a:tr h="33566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소비전력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(BOP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포함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kern="0" spc="0">
                        <a:solidFill>
                          <a:srgbClr val="4F81B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  <a:endParaRPr lang="en-US" sz="1100" kern="0" spc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kW</a:t>
                      </a:r>
                      <a:endParaRPr lang="en-US" sz="1100" kern="0" spc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952379"/>
                  </a:ext>
                </a:extLst>
              </a:tr>
              <a:tr h="33566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기동 시간</a:t>
                      </a:r>
                      <a:endParaRPr lang="ko-KR" altLang="en-US" sz="1100" kern="0" spc="0">
                        <a:solidFill>
                          <a:srgbClr val="4F81B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sz="1100" kern="0" spc="0">
                        <a:solidFill>
                          <a:srgbClr val="4F81B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666257"/>
                  </a:ext>
                </a:extLst>
              </a:tr>
              <a:tr h="33566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정지 시간</a:t>
                      </a:r>
                      <a:endParaRPr lang="ko-KR" altLang="en-US" sz="1100" kern="0" spc="0">
                        <a:solidFill>
                          <a:srgbClr val="4F81B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sz="1100" kern="0" spc="0">
                        <a:solidFill>
                          <a:srgbClr val="4F81B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973089"/>
                  </a:ext>
                </a:extLst>
              </a:tr>
              <a:tr h="33566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가동 범위</a:t>
                      </a:r>
                      <a:endParaRPr lang="ko-KR" altLang="en-US" sz="1100" kern="0" spc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50~100</a:t>
                      </a:r>
                      <a:endParaRPr lang="en-US" sz="1100" kern="0" spc="0">
                        <a:solidFill>
                          <a:srgbClr val="4F81B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031257"/>
                  </a:ext>
                </a:extLst>
              </a:tr>
              <a:tr h="33566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기동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정지 시 가동률</a:t>
                      </a:r>
                      <a:endParaRPr lang="ko-KR" altLang="en-US" sz="1100" kern="0" spc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</a:t>
                      </a:r>
                      <a:endParaRPr lang="en-US" sz="1100" kern="0" spc="0">
                        <a:solidFill>
                          <a:srgbClr val="4F81B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0042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4350199-5C78-4202-8926-F8F27F00B57E}"/>
              </a:ext>
            </a:extLst>
          </p:cNvPr>
          <p:cNvSpPr txBox="1"/>
          <p:nvPr/>
        </p:nvSpPr>
        <p:spPr>
          <a:xfrm>
            <a:off x="443440" y="6096686"/>
            <a:ext cx="772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실증 도시에서 사용되는 장비 재원을 사용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B8173F2-7993-6669-D120-45884F7FF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862966"/>
              </p:ext>
            </p:extLst>
          </p:nvPr>
        </p:nvGraphicFramePr>
        <p:xfrm>
          <a:off x="480291" y="3423549"/>
          <a:ext cx="3971636" cy="2374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909">
                  <a:extLst>
                    <a:ext uri="{9D8B030D-6E8A-4147-A177-3AD203B41FA5}">
                      <a16:colId xmlns:a16="http://schemas.microsoft.com/office/drawing/2014/main" val="3224187655"/>
                    </a:ext>
                  </a:extLst>
                </a:gridCol>
                <a:gridCol w="992909">
                  <a:extLst>
                    <a:ext uri="{9D8B030D-6E8A-4147-A177-3AD203B41FA5}">
                      <a16:colId xmlns:a16="http://schemas.microsoft.com/office/drawing/2014/main" val="1790103441"/>
                    </a:ext>
                  </a:extLst>
                </a:gridCol>
                <a:gridCol w="992909">
                  <a:extLst>
                    <a:ext uri="{9D8B030D-6E8A-4147-A177-3AD203B41FA5}">
                      <a16:colId xmlns:a16="http://schemas.microsoft.com/office/drawing/2014/main" val="4207766514"/>
                    </a:ext>
                  </a:extLst>
                </a:gridCol>
                <a:gridCol w="992909">
                  <a:extLst>
                    <a:ext uri="{9D8B030D-6E8A-4147-A177-3AD203B41FA5}">
                      <a16:colId xmlns:a16="http://schemas.microsoft.com/office/drawing/2014/main" val="704683875"/>
                    </a:ext>
                  </a:extLst>
                </a:gridCol>
              </a:tblGrid>
              <a:tr h="275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H2 </a:t>
                      </a:r>
                      <a:r>
                        <a:rPr lang="ko-KR" altLang="en-US" sz="1100"/>
                        <a:t>값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LNG </a:t>
                      </a:r>
                      <a:r>
                        <a:rPr lang="ko-KR" altLang="en-US" sz="1100"/>
                        <a:t>값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단위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09845"/>
                  </a:ext>
                </a:extLst>
              </a:tr>
              <a:tr h="275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ITEM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H2-PEMFC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LNG-PEMFC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952589"/>
                  </a:ext>
                </a:extLst>
              </a:tr>
              <a:tr h="275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연료</a:t>
                      </a:r>
                      <a:r>
                        <a:rPr lang="en-US" altLang="ko-KR" sz="1100"/>
                        <a:t> </a:t>
                      </a:r>
                      <a:r>
                        <a:rPr lang="ko-KR" altLang="en-US" sz="1100"/>
                        <a:t>종류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H</a:t>
                      </a:r>
                      <a:r>
                        <a:rPr lang="en-US" altLang="ko-KR" sz="1100" kern="0" spc="0" baseline="-2500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</a:t>
                      </a:r>
                      <a:endParaRPr lang="en-US" altLang="ko-KR" sz="1100" kern="0" spc="0">
                        <a:solidFill>
                          <a:srgbClr val="4F81BD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LNG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430334"/>
                  </a:ext>
                </a:extLst>
              </a:tr>
              <a:tr h="275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시스템 출력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kW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670531"/>
                  </a:ext>
                </a:extLst>
              </a:tr>
              <a:tr h="275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기동 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H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291074"/>
                  </a:ext>
                </a:extLst>
              </a:tr>
              <a:tr h="275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정지 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H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415229"/>
                  </a:ext>
                </a:extLst>
              </a:tr>
              <a:tr h="275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가동범위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50~100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50~100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%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357020"/>
                  </a:ext>
                </a:extLst>
              </a:tr>
              <a:tr h="442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기동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정지 시 가동률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%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153718"/>
                  </a:ext>
                </a:extLst>
              </a:tr>
            </a:tbl>
          </a:graphicData>
        </a:graphic>
      </p:graphicFrame>
      <p:pic>
        <p:nvPicPr>
          <p:cNvPr id="4" name="Picture 8" descr="Fuel Cells Hydrogen Color Icon Vector Illustration Stock Vector -  Illustration of background, line: 209397987">
            <a:extLst>
              <a:ext uri="{FF2B5EF4-FFF2-40B4-BE49-F238E27FC236}">
                <a16:creationId xmlns:a16="http://schemas.microsoft.com/office/drawing/2014/main" id="{6ADF57E2-DEEA-92BC-4926-4E33549EA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081" y="1282223"/>
            <a:ext cx="1355446" cy="118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423B92-C262-E850-4252-D422D39CB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40" y="1274470"/>
            <a:ext cx="1293903" cy="1182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CDCD56-E90E-63E3-51FD-44C7BCC1256D}"/>
              </a:ext>
            </a:extLst>
          </p:cNvPr>
          <p:cNvSpPr txBox="1"/>
          <p:nvPr/>
        </p:nvSpPr>
        <p:spPr>
          <a:xfrm>
            <a:off x="695240" y="2473578"/>
            <a:ext cx="159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LNG Fuel cell</a:t>
            </a:r>
          </a:p>
          <a:p>
            <a:pPr algn="ctr"/>
            <a:r>
              <a:rPr lang="en-US" altLang="ko-KR"/>
              <a:t>5kW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439B1F-2030-4007-06C8-025F31177D22}"/>
              </a:ext>
            </a:extLst>
          </p:cNvPr>
          <p:cNvSpPr txBox="1"/>
          <p:nvPr/>
        </p:nvSpPr>
        <p:spPr>
          <a:xfrm>
            <a:off x="2595833" y="2478374"/>
            <a:ext cx="213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Hydrogen Fuel cell</a:t>
            </a:r>
          </a:p>
          <a:p>
            <a:pPr algn="ctr"/>
            <a:r>
              <a:rPr lang="en-US" altLang="ko-KR"/>
              <a:t>5kW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22E290-3AA8-FC11-A179-8CA61134D412}"/>
              </a:ext>
            </a:extLst>
          </p:cNvPr>
          <p:cNvSpPr txBox="1"/>
          <p:nvPr/>
        </p:nvSpPr>
        <p:spPr>
          <a:xfrm>
            <a:off x="6440346" y="2473578"/>
            <a:ext cx="159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Electrolysis</a:t>
            </a:r>
          </a:p>
          <a:p>
            <a:pPr algn="ctr"/>
            <a:r>
              <a:rPr lang="en-US" altLang="ko-KR"/>
              <a:t>24kW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100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A42470E-371A-4912-939F-E8EE726A44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Case</a:t>
            </a:r>
            <a:r>
              <a:rPr lang="ko-KR" altLang="en-US"/>
              <a:t> </a:t>
            </a:r>
            <a:r>
              <a:rPr lang="en-US" altLang="ko-KR"/>
              <a:t>Study</a:t>
            </a:r>
            <a:r>
              <a:rPr lang="ko-KR" altLang="en-US"/>
              <a:t> </a:t>
            </a:r>
            <a:r>
              <a:rPr lang="en-US" altLang="ko-KR"/>
              <a:t>1)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219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EA1650F-2722-4B6F-854D-F21043A3C6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1891925"/>
            <a:ext cx="7886700" cy="1325563"/>
          </a:xfrm>
        </p:spPr>
        <p:txBody>
          <a:bodyPr/>
          <a:lstStyle/>
          <a:p>
            <a:pPr algn="ctr"/>
            <a:r>
              <a:rPr lang="ko-KR" altLang="en-US" dirty="0"/>
              <a:t>결론 및 한계점</a:t>
            </a:r>
          </a:p>
        </p:txBody>
      </p:sp>
    </p:spTree>
    <p:extLst>
      <p:ext uri="{BB962C8B-B14F-4D97-AF65-F5344CB8AC3E}">
        <p14:creationId xmlns:p14="http://schemas.microsoft.com/office/powerpoint/2010/main" val="272353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44F6E1B-E6CB-4ED6-80A8-FF35460417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전력 계통 구성도의 변화</a:t>
            </a:r>
            <a:endParaRPr lang="ko-KR" altLang="en-US" dirty="0"/>
          </a:p>
        </p:txBody>
      </p:sp>
      <p:pic>
        <p:nvPicPr>
          <p:cNvPr id="1026" name="Picture 2" descr="전력계통도 제대로 알기~ : 네이버 블로그">
            <a:extLst>
              <a:ext uri="{FF2B5EF4-FFF2-40B4-BE49-F238E27FC236}">
                <a16:creationId xmlns:a16="http://schemas.microsoft.com/office/drawing/2014/main" id="{C9C264A0-472E-99CB-DA73-8067D0ED6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38" y="1357161"/>
            <a:ext cx="3710421" cy="245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47BDE9-AE5B-CA30-5FA9-CFC9AC7BBFCB}"/>
              </a:ext>
            </a:extLst>
          </p:cNvPr>
          <p:cNvSpPr txBox="1"/>
          <p:nvPr/>
        </p:nvSpPr>
        <p:spPr>
          <a:xfrm>
            <a:off x="407657" y="866492"/>
            <a:ext cx="246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600" b="1"/>
              <a:t>계통 구성도 변화 과정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1D24B5-14D2-9D1C-12AD-697E2AD23529}"/>
              </a:ext>
            </a:extLst>
          </p:cNvPr>
          <p:cNvSpPr txBox="1"/>
          <p:nvPr/>
        </p:nvSpPr>
        <p:spPr>
          <a:xfrm>
            <a:off x="4349595" y="1695715"/>
            <a:ext cx="4508078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전력 수요 공급을 위한 </a:t>
            </a:r>
            <a:r>
              <a:rPr lang="ko-KR" altLang="en-US" sz="1400" b="1"/>
              <a:t>기존 전력 계통</a:t>
            </a:r>
            <a:r>
              <a:rPr lang="ko-KR" altLang="en-US" sz="1400"/>
              <a:t>은 </a:t>
            </a:r>
            <a:r>
              <a:rPr lang="ko-KR" altLang="en-US" sz="1400" b="1"/>
              <a:t>대규모 발전소</a:t>
            </a:r>
            <a:r>
              <a:rPr lang="ko-KR" altLang="en-US" sz="1400"/>
              <a:t>를 </a:t>
            </a:r>
            <a:r>
              <a:rPr lang="ko-KR" altLang="en-US" sz="1400" b="1"/>
              <a:t>기반</a:t>
            </a:r>
            <a:r>
              <a:rPr lang="ko-KR" altLang="en-US" sz="1400"/>
              <a:t>으로 </a:t>
            </a:r>
            <a:r>
              <a:rPr lang="ko-KR" altLang="en-US" sz="1400" b="1"/>
              <a:t>중앙 집중형</a:t>
            </a:r>
            <a:r>
              <a:rPr lang="ko-KR" altLang="en-US" sz="1400"/>
              <a:t>으로 전력을 공급하였으나</a:t>
            </a:r>
            <a:r>
              <a:rPr lang="en-US" altLang="ko-KR" sz="1400"/>
              <a:t>, </a:t>
            </a:r>
            <a:r>
              <a:rPr lang="ko-KR" altLang="en-US" sz="1400"/>
              <a:t>이는 전력 공급의 </a:t>
            </a:r>
            <a:r>
              <a:rPr lang="ko-KR" altLang="en-US" sz="1400" b="1">
                <a:solidFill>
                  <a:srgbClr val="FF0000"/>
                </a:solidFill>
              </a:rPr>
              <a:t>안정성 문제</a:t>
            </a:r>
            <a:r>
              <a:rPr lang="ko-KR" altLang="en-US" sz="1400"/>
              <a:t>와 </a:t>
            </a:r>
            <a:r>
              <a:rPr lang="ko-KR" altLang="en-US" sz="1400" b="1"/>
              <a:t>장거리 송전</a:t>
            </a:r>
            <a:r>
              <a:rPr lang="ko-KR" altLang="en-US" sz="1400"/>
              <a:t>으로 </a:t>
            </a:r>
            <a:r>
              <a:rPr lang="ko-KR" altLang="en-US" sz="1400" b="1">
                <a:solidFill>
                  <a:srgbClr val="FF0000"/>
                </a:solidFill>
              </a:rPr>
              <a:t>효율성이 하락</a:t>
            </a:r>
            <a:r>
              <a:rPr lang="ko-KR" altLang="en-US" sz="1400"/>
              <a:t>하고 </a:t>
            </a:r>
            <a:r>
              <a:rPr lang="ko-KR" altLang="en-US" sz="1400" b="1"/>
              <a:t>외부 전원</a:t>
            </a:r>
            <a:r>
              <a:rPr lang="ko-KR" altLang="en-US" sz="1400"/>
              <a:t>에 대한 </a:t>
            </a:r>
            <a:r>
              <a:rPr lang="ko-KR" altLang="en-US" sz="1400" b="1">
                <a:solidFill>
                  <a:srgbClr val="FF0000"/>
                </a:solidFill>
              </a:rPr>
              <a:t>의존도 상승</a:t>
            </a:r>
            <a:r>
              <a:rPr lang="ko-KR" altLang="en-US" sz="1400"/>
              <a:t>의 문제 발생</a:t>
            </a:r>
            <a:endParaRPr lang="en-US" altLang="ko-KR" sz="14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52DE46-FA3D-E812-AB66-04706117E04C}"/>
              </a:ext>
            </a:extLst>
          </p:cNvPr>
          <p:cNvSpPr/>
          <p:nvPr/>
        </p:nvSpPr>
        <p:spPr>
          <a:xfrm>
            <a:off x="4349595" y="1357161"/>
            <a:ext cx="44090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600" b="1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sz="16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기존</a:t>
            </a:r>
            <a:r>
              <a:rPr lang="ko-KR" altLang="en-US" sz="1600" b="1">
                <a:latin typeface="+mj-ea"/>
                <a:ea typeface="+mj-ea"/>
                <a:sym typeface="Wingdings" panose="05000000000000000000" pitchFamily="2" charset="2"/>
              </a:rPr>
              <a:t> 전력 </a:t>
            </a:r>
            <a:r>
              <a:rPr lang="ko-KR" altLang="en-US" sz="16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계통</a:t>
            </a:r>
            <a:r>
              <a:rPr lang="en-US" altLang="ko-KR" sz="1600" b="1">
                <a:latin typeface="+mj-ea"/>
                <a:ea typeface="+mj-ea"/>
                <a:sym typeface="Wingdings" panose="05000000000000000000" pitchFamily="2" charset="2"/>
              </a:rPr>
              <a:t>: </a:t>
            </a:r>
            <a:r>
              <a:rPr lang="ko-KR" altLang="en-US" sz="1600" b="1">
                <a:latin typeface="+mj-ea"/>
                <a:ea typeface="+mj-ea"/>
                <a:sym typeface="Wingdings" panose="05000000000000000000" pitchFamily="2" charset="2"/>
              </a:rPr>
              <a:t>중앙 </a:t>
            </a:r>
            <a:r>
              <a:rPr lang="ko-KR" altLang="en-US" sz="16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집중형</a:t>
            </a:r>
            <a:endParaRPr lang="en-US" altLang="ko-KR" sz="1600" b="1" dirty="0">
              <a:solidFill>
                <a:srgbClr val="FF0000"/>
              </a:solidFill>
              <a:latin typeface="+mj-ea"/>
              <a:ea typeface="+mj-ea"/>
              <a:sym typeface="Wingdings" panose="05000000000000000000" pitchFamily="2" charset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D19F6E-0A82-B5F1-8D0A-09D346B9A8FD}"/>
              </a:ext>
            </a:extLst>
          </p:cNvPr>
          <p:cNvSpPr txBox="1"/>
          <p:nvPr/>
        </p:nvSpPr>
        <p:spPr>
          <a:xfrm>
            <a:off x="4349595" y="4737538"/>
            <a:ext cx="4599708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이에 따라 이를 해결하기 위한 방법으로 </a:t>
            </a:r>
            <a:r>
              <a:rPr lang="ko-KR" altLang="en-US" sz="1400" b="1"/>
              <a:t>신재생에너지</a:t>
            </a:r>
            <a:r>
              <a:rPr lang="ko-KR" altLang="en-US" sz="1400"/>
              <a:t> 및 </a:t>
            </a:r>
            <a:r>
              <a:rPr lang="ko-KR" altLang="en-US" sz="1400" b="1"/>
              <a:t>분산전원</a:t>
            </a:r>
            <a:r>
              <a:rPr lang="ko-KR" altLang="en-US" sz="1400"/>
              <a:t> 등이 포함된 </a:t>
            </a:r>
            <a:r>
              <a:rPr lang="ko-KR" altLang="en-US" sz="1400" b="1"/>
              <a:t>마이크로그리드</a:t>
            </a:r>
            <a:r>
              <a:rPr lang="ko-KR" altLang="en-US" sz="1400"/>
              <a:t>가 주목을 받음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958C7E-8C37-BBE4-62AE-738AB455DF27}"/>
              </a:ext>
            </a:extLst>
          </p:cNvPr>
          <p:cNvSpPr/>
          <p:nvPr/>
        </p:nvSpPr>
        <p:spPr>
          <a:xfrm>
            <a:off x="4349594" y="4225052"/>
            <a:ext cx="44090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600" b="1">
                <a:latin typeface="+mj-ea"/>
                <a:ea typeface="+mj-ea"/>
                <a:sym typeface="Wingdings" panose="05000000000000000000" pitchFamily="2" charset="2"/>
              </a:rPr>
              <a:t> 마이크로그리드</a:t>
            </a:r>
            <a:r>
              <a:rPr lang="en-US" altLang="ko-KR" sz="1600" b="1">
                <a:latin typeface="+mj-ea"/>
                <a:ea typeface="+mj-ea"/>
                <a:sym typeface="Wingdings" panose="05000000000000000000" pitchFamily="2" charset="2"/>
              </a:rPr>
              <a:t>: </a:t>
            </a:r>
            <a:r>
              <a:rPr lang="ko-KR" altLang="en-US" sz="1600" b="1">
                <a:latin typeface="+mj-ea"/>
                <a:ea typeface="+mj-ea"/>
                <a:sym typeface="Wingdings" panose="05000000000000000000" pitchFamily="2" charset="2"/>
              </a:rPr>
              <a:t>분산형</a:t>
            </a:r>
            <a:endParaRPr lang="en-US" altLang="ko-KR" sz="1600" b="1" dirty="0">
              <a:solidFill>
                <a:srgbClr val="FF0000"/>
              </a:solidFill>
              <a:latin typeface="+mj-ea"/>
              <a:ea typeface="+mj-ea"/>
              <a:sym typeface="Wingdings" panose="05000000000000000000" pitchFamily="2" charset="2"/>
            </a:endParaRPr>
          </a:p>
        </p:txBody>
      </p:sp>
      <p:pic>
        <p:nvPicPr>
          <p:cNvPr id="1028" name="Picture 4" descr="한전, 개방형 마이크로그리드 추진">
            <a:extLst>
              <a:ext uri="{FF2B5EF4-FFF2-40B4-BE49-F238E27FC236}">
                <a16:creationId xmlns:a16="http://schemas.microsoft.com/office/drawing/2014/main" id="{E1F9F73E-7E83-4F1A-B614-E9A21DD07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57" y="3961017"/>
            <a:ext cx="3688102" cy="22827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1724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1151626" y="2308949"/>
            <a:ext cx="6858000" cy="1526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Thank You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4694" y="3835473"/>
            <a:ext cx="5939444" cy="109728"/>
          </a:xfrm>
          <a:prstGeom prst="rect">
            <a:avLst/>
          </a:prstGeom>
          <a:gradFill>
            <a:gsLst>
              <a:gs pos="29000">
                <a:srgbClr val="E5A9AB"/>
              </a:gs>
              <a:gs pos="55000">
                <a:schemeClr val="bg1">
                  <a:lumMod val="95000"/>
                </a:schemeClr>
              </a:gs>
              <a:gs pos="77000">
                <a:srgbClr val="EABEC0"/>
              </a:gs>
              <a:gs pos="45000">
                <a:schemeClr val="accent1">
                  <a:lumMod val="5000"/>
                  <a:lumOff val="95000"/>
                </a:schemeClr>
              </a:gs>
              <a:gs pos="16000">
                <a:srgbClr val="C00000"/>
              </a:gs>
              <a:gs pos="100000">
                <a:srgbClr val="C00000"/>
              </a:gs>
            </a:gsLst>
            <a:lin ang="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5" name="직사각형 4"/>
          <p:cNvSpPr/>
          <p:nvPr/>
        </p:nvSpPr>
        <p:spPr>
          <a:xfrm>
            <a:off x="3912815" y="2942409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Thank You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74915" y="4176545"/>
            <a:ext cx="2932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a견고딕" panose="02020600000000000000" pitchFamily="18" charset="-127"/>
                <a:ea typeface="a견고딕" panose="02020600000000000000" pitchFamily="18" charset="-127"/>
              </a:rPr>
              <a:t>PSSENL</a:t>
            </a:r>
          </a:p>
          <a:p>
            <a:pPr algn="ctr"/>
            <a:r>
              <a:rPr lang="en-US" altLang="ko-KR" sz="1200" dirty="0">
                <a:latin typeface="a견고딕" panose="02020600000000000000" pitchFamily="18" charset="-127"/>
                <a:ea typeface="a견고딕" panose="02020600000000000000" pitchFamily="18" charset="-127"/>
              </a:rPr>
              <a:t>Power System &amp; Smart Energy Network Lab.</a:t>
            </a:r>
          </a:p>
        </p:txBody>
      </p:sp>
    </p:spTree>
    <p:extLst>
      <p:ext uri="{BB962C8B-B14F-4D97-AF65-F5344CB8AC3E}">
        <p14:creationId xmlns:p14="http://schemas.microsoft.com/office/powerpoint/2010/main" val="17225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A78E547-8491-494A-AFCB-A0F4B051C8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마이크로그리드 특징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D0CB8-DD76-AE59-C969-4CBE5B02E909}"/>
              </a:ext>
            </a:extLst>
          </p:cNvPr>
          <p:cNvSpPr txBox="1"/>
          <p:nvPr/>
        </p:nvSpPr>
        <p:spPr>
          <a:xfrm>
            <a:off x="365846" y="907530"/>
            <a:ext cx="34903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600" b="1"/>
              <a:t>마이크로그리드 설비 및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6C17EF-0A5A-8BDB-4B0D-82AA598633D7}"/>
              </a:ext>
            </a:extLst>
          </p:cNvPr>
          <p:cNvSpPr txBox="1"/>
          <p:nvPr/>
        </p:nvSpPr>
        <p:spPr>
          <a:xfrm>
            <a:off x="4544535" y="1316648"/>
            <a:ext cx="4603897" cy="425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마이크로그리드는 일반적으로 </a:t>
            </a:r>
            <a:r>
              <a:rPr lang="ko-KR" altLang="en-US" sz="1400" b="1"/>
              <a:t>분산전원</a:t>
            </a:r>
            <a:r>
              <a:rPr lang="ko-KR" altLang="en-US" sz="1400"/>
              <a:t>인 </a:t>
            </a:r>
            <a:r>
              <a:rPr lang="ko-KR" altLang="en-US" sz="1400" b="1"/>
              <a:t>태양광</a:t>
            </a:r>
            <a:r>
              <a:rPr lang="en-US" altLang="ko-KR" sz="1400" b="1"/>
              <a:t>,</a:t>
            </a:r>
            <a:r>
              <a:rPr lang="ko-KR" altLang="en-US" sz="1400" b="1"/>
              <a:t> 풍력</a:t>
            </a:r>
            <a:r>
              <a:rPr lang="ko-KR" altLang="en-US" sz="1400"/>
              <a:t>등 신재생에너지 </a:t>
            </a:r>
            <a:r>
              <a:rPr lang="ko-KR" altLang="en-US" sz="1400" b="1"/>
              <a:t>발전원</a:t>
            </a:r>
            <a:r>
              <a:rPr lang="ko-KR" altLang="en-US" sz="1400"/>
              <a:t>과 </a:t>
            </a:r>
            <a:r>
              <a:rPr lang="ko-KR" altLang="en-US" sz="1400" b="1"/>
              <a:t>부하</a:t>
            </a:r>
            <a:r>
              <a:rPr lang="en-US" altLang="ko-KR" sz="1400"/>
              <a:t>(</a:t>
            </a:r>
            <a:r>
              <a:rPr lang="ko-KR" altLang="en-US" sz="1400"/>
              <a:t>가정집 등</a:t>
            </a:r>
            <a:r>
              <a:rPr lang="en-US" altLang="ko-KR" sz="1400"/>
              <a:t>), </a:t>
            </a:r>
            <a:r>
              <a:rPr lang="en-US" altLang="ko-KR" sz="1400" b="1"/>
              <a:t>ESS</a:t>
            </a:r>
            <a:r>
              <a:rPr lang="en-US" altLang="ko-KR" sz="1400"/>
              <a:t> </a:t>
            </a:r>
            <a:r>
              <a:rPr lang="ko-KR" altLang="en-US" sz="1400"/>
              <a:t>저장장치 등으로 구성함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마이크로그리드를 </a:t>
            </a:r>
            <a:r>
              <a:rPr lang="ko-KR" altLang="en-US" sz="1400" b="1"/>
              <a:t>효율적</a:t>
            </a:r>
            <a:r>
              <a:rPr lang="ko-KR" altLang="en-US" sz="1400"/>
              <a:t>으로 </a:t>
            </a:r>
            <a:r>
              <a:rPr lang="ko-KR" altLang="en-US" sz="1400" b="1"/>
              <a:t>운영</a:t>
            </a:r>
            <a:r>
              <a:rPr lang="ko-KR" altLang="en-US" sz="1400"/>
              <a:t>하기 위해 내부 각각의 자원들을 </a:t>
            </a:r>
            <a:r>
              <a:rPr lang="ko-KR" altLang="en-US" sz="1400" b="1"/>
              <a:t>유기적</a:t>
            </a:r>
            <a:r>
              <a:rPr lang="ko-KR" altLang="en-US" sz="1400"/>
              <a:t>으로 </a:t>
            </a:r>
            <a:r>
              <a:rPr lang="ko-KR" altLang="en-US" sz="1400" b="1"/>
              <a:t>동작</a:t>
            </a:r>
            <a:r>
              <a:rPr lang="ko-KR" altLang="en-US" sz="1400"/>
              <a:t>할 수 있도록 </a:t>
            </a:r>
            <a:r>
              <a:rPr lang="ko-KR" altLang="en-US" sz="1400" b="1"/>
              <a:t>시스템</a:t>
            </a:r>
            <a:r>
              <a:rPr lang="ko-KR" altLang="en-US" sz="1400"/>
              <a:t>이 </a:t>
            </a:r>
            <a:r>
              <a:rPr lang="ko-KR" altLang="en-US" sz="1400" b="1"/>
              <a:t>설계</a:t>
            </a:r>
            <a:r>
              <a:rPr lang="ko-KR" altLang="en-US" sz="1400"/>
              <a:t>가 </a:t>
            </a:r>
            <a:r>
              <a:rPr lang="ko-KR" altLang="en-US" sz="1400" b="1"/>
              <a:t>필요</a:t>
            </a:r>
            <a:r>
              <a:rPr lang="ko-KR" altLang="en-US" sz="1400"/>
              <a:t>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또한</a:t>
            </a:r>
            <a:r>
              <a:rPr lang="en-US" altLang="ko-KR" sz="1400"/>
              <a:t>, </a:t>
            </a:r>
            <a:r>
              <a:rPr lang="ko-KR" altLang="en-US" sz="1400"/>
              <a:t>마이크로그리드는 </a:t>
            </a:r>
            <a:r>
              <a:rPr lang="ko-KR" altLang="en-US" sz="1400" b="1">
                <a:solidFill>
                  <a:srgbClr val="FF0000"/>
                </a:solidFill>
              </a:rPr>
              <a:t>갑작스러운 사고</a:t>
            </a:r>
            <a:r>
              <a:rPr lang="ko-KR" altLang="en-US" sz="1400">
                <a:solidFill>
                  <a:srgbClr val="FF0000"/>
                </a:solidFill>
              </a:rPr>
              <a:t> </a:t>
            </a:r>
            <a:r>
              <a:rPr lang="ko-KR" altLang="en-US" sz="1400"/>
              <a:t>혹은 특정한 이유로 </a:t>
            </a:r>
            <a:r>
              <a:rPr lang="ko-KR" altLang="en-US" sz="1400" b="1"/>
              <a:t>주전력 계통</a:t>
            </a:r>
            <a:r>
              <a:rPr lang="ko-KR" altLang="en-US" sz="1400"/>
              <a:t>과 </a:t>
            </a:r>
            <a:r>
              <a:rPr lang="ko-KR" altLang="en-US" sz="1400" b="1">
                <a:solidFill>
                  <a:srgbClr val="FF0000"/>
                </a:solidFill>
              </a:rPr>
              <a:t>단절</a:t>
            </a:r>
            <a:r>
              <a:rPr lang="ko-KR" altLang="en-US" sz="1400"/>
              <a:t>될 경우 </a:t>
            </a:r>
            <a:r>
              <a:rPr lang="ko-KR" altLang="en-US" sz="1400" b="1"/>
              <a:t>독립계통</a:t>
            </a:r>
            <a:r>
              <a:rPr lang="ko-KR" altLang="en-US" sz="1400"/>
              <a:t>인 상황에서도 </a:t>
            </a:r>
            <a:r>
              <a:rPr lang="ko-KR" altLang="en-US" sz="1400" b="1"/>
              <a:t>수요 공급 밸런스</a:t>
            </a:r>
            <a:r>
              <a:rPr lang="ko-KR" altLang="en-US" sz="1400"/>
              <a:t>를 잘 </a:t>
            </a:r>
            <a:r>
              <a:rPr lang="ko-KR" altLang="en-US" sz="1400" b="1"/>
              <a:t>유지</a:t>
            </a:r>
            <a:r>
              <a:rPr lang="ko-KR" altLang="en-US" sz="1400"/>
              <a:t>하여 마이크로그리드 내부 고객에게 높은 품질의 </a:t>
            </a:r>
            <a:r>
              <a:rPr lang="ko-KR" altLang="en-US" sz="1400" b="1"/>
              <a:t>서비스</a:t>
            </a:r>
            <a:r>
              <a:rPr lang="ko-KR" altLang="en-US" sz="1400"/>
              <a:t>를 </a:t>
            </a:r>
            <a:r>
              <a:rPr lang="ko-KR" altLang="en-US" sz="1400" b="1"/>
              <a:t>제공</a:t>
            </a:r>
            <a:r>
              <a:rPr lang="ko-KR" altLang="en-US" sz="1400"/>
              <a:t>해야 함</a:t>
            </a:r>
            <a:endParaRPr lang="en-US" altLang="ko-KR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9070A4-19BE-25DC-163A-3B56AD5AE117}"/>
              </a:ext>
            </a:extLst>
          </p:cNvPr>
          <p:cNvSpPr txBox="1"/>
          <p:nvPr/>
        </p:nvSpPr>
        <p:spPr>
          <a:xfrm>
            <a:off x="910348" y="3442583"/>
            <a:ext cx="2573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마이크로그리드 모식도 </a:t>
            </a:r>
            <a:r>
              <a:rPr lang="en-US" altLang="ko-KR" sz="1400"/>
              <a:t>(</a:t>
            </a:r>
            <a:r>
              <a:rPr lang="ko-KR" altLang="en-US" sz="1400"/>
              <a:t>예시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62DE38-83C2-928C-9FA0-072ED43397D9}"/>
              </a:ext>
            </a:extLst>
          </p:cNvPr>
          <p:cNvSpPr txBox="1"/>
          <p:nvPr/>
        </p:nvSpPr>
        <p:spPr>
          <a:xfrm>
            <a:off x="514171" y="6295398"/>
            <a:ext cx="3617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마이크로그리드 계통 단락 모식도 </a:t>
            </a:r>
            <a:r>
              <a:rPr lang="en-US" altLang="ko-KR" sz="1400"/>
              <a:t>(</a:t>
            </a:r>
            <a:r>
              <a:rPr lang="ko-KR" altLang="en-US" sz="1400"/>
              <a:t>예시</a:t>
            </a:r>
            <a:r>
              <a:rPr lang="en-US" altLang="ko-KR" sz="1400"/>
              <a:t>)</a:t>
            </a:r>
            <a:endParaRPr lang="ko-KR" altLang="en-US" sz="1400"/>
          </a:p>
        </p:txBody>
      </p:sp>
      <p:pic>
        <p:nvPicPr>
          <p:cNvPr id="17" name="Picture 2" descr="Clean Technol. | Free Full-Text | Isolation Microgrid Design for Remote  Areas with the Integration of Renewable Energy: A Case Study of Con Dao  Island in Vietnam | HTML">
            <a:extLst>
              <a:ext uri="{FF2B5EF4-FFF2-40B4-BE49-F238E27FC236}">
                <a16:creationId xmlns:a16="http://schemas.microsoft.com/office/drawing/2014/main" id="{3F938FDA-154D-5EBB-284F-627A7E9AA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" y="1161415"/>
            <a:ext cx="4399187" cy="221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lean Technol. | Free Full-Text | Isolation Microgrid Design for Remote  Areas with the Integration of Renewable Energy: A Case Study of Con Dao  Island in Vietnam | HTML">
            <a:extLst>
              <a:ext uri="{FF2B5EF4-FFF2-40B4-BE49-F238E27FC236}">
                <a16:creationId xmlns:a16="http://schemas.microsoft.com/office/drawing/2014/main" id="{734D9C7A-3E20-8F7C-82CD-02A1E976C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" y="3855688"/>
            <a:ext cx="4498087" cy="248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54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A78E547-8491-494A-AFCB-A0F4B051C8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마이크로그리드 운영 방법 </a:t>
            </a:r>
            <a:r>
              <a:rPr lang="en-US" altLang="ko-KR"/>
              <a:t>– Rule base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D0CB8-DD76-AE59-C969-4CBE5B02E909}"/>
              </a:ext>
            </a:extLst>
          </p:cNvPr>
          <p:cNvSpPr txBox="1"/>
          <p:nvPr/>
        </p:nvSpPr>
        <p:spPr>
          <a:xfrm>
            <a:off x="365846" y="907530"/>
            <a:ext cx="4595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600" b="1"/>
              <a:t>마이크로그리드 통합 운영 시스템</a:t>
            </a:r>
            <a:r>
              <a:rPr lang="en-US" altLang="ko-KR" sz="1600" b="1"/>
              <a:t>(Rule base)</a:t>
            </a:r>
            <a:endParaRPr lang="ko-KR" altLang="en-US" sz="16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6C17EF-0A5A-8BDB-4B0D-82AA598633D7}"/>
              </a:ext>
            </a:extLst>
          </p:cNvPr>
          <p:cNvSpPr txBox="1"/>
          <p:nvPr/>
        </p:nvSpPr>
        <p:spPr>
          <a:xfrm>
            <a:off x="4389498" y="1464648"/>
            <a:ext cx="4603897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마이크로그리드 설비들을 </a:t>
            </a:r>
            <a:r>
              <a:rPr lang="ko-KR" altLang="en-US" sz="1400" b="1"/>
              <a:t>효율적</a:t>
            </a:r>
            <a:r>
              <a:rPr lang="ko-KR" altLang="en-US" sz="1400"/>
              <a:t>으로 </a:t>
            </a:r>
            <a:r>
              <a:rPr lang="ko-KR" altLang="en-US" sz="1400" b="1"/>
              <a:t>운영</a:t>
            </a:r>
            <a:r>
              <a:rPr lang="ko-KR" altLang="en-US" sz="1400"/>
              <a:t>하기 위해선 </a:t>
            </a:r>
            <a:r>
              <a:rPr lang="en-US" altLang="ko-KR" sz="1400"/>
              <a:t>Centralized control</a:t>
            </a:r>
            <a:r>
              <a:rPr lang="ko-KR" altLang="en-US" sz="1400"/>
              <a:t>이 필요하고</a:t>
            </a:r>
            <a:r>
              <a:rPr lang="en-US" altLang="ko-KR" sz="1400"/>
              <a:t>, </a:t>
            </a:r>
            <a:r>
              <a:rPr lang="en-US" altLang="ko-KR" sz="1400" b="1"/>
              <a:t>control</a:t>
            </a:r>
            <a:r>
              <a:rPr lang="ko-KR" altLang="en-US" sz="1400"/>
              <a:t>을 하기 위한 </a:t>
            </a:r>
            <a:r>
              <a:rPr lang="ko-KR" altLang="en-US" sz="1400" b="1"/>
              <a:t>방법</a:t>
            </a:r>
            <a:r>
              <a:rPr lang="ko-KR" altLang="en-US" sz="1400"/>
              <a:t> 중에 </a:t>
            </a:r>
            <a:r>
              <a:rPr lang="en-US" altLang="ko-KR" sz="1400" b="1"/>
              <a:t>Rule-base</a:t>
            </a:r>
            <a:r>
              <a:rPr lang="en-US" altLang="ko-KR" sz="1400"/>
              <a:t> </a:t>
            </a:r>
            <a:r>
              <a:rPr lang="ko-KR" altLang="en-US" sz="1400"/>
              <a:t>방법이 있음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Rule-base</a:t>
            </a:r>
            <a:r>
              <a:rPr lang="ko-KR" altLang="en-US" sz="1400"/>
              <a:t>의 </a:t>
            </a:r>
            <a:r>
              <a:rPr lang="ko-KR" altLang="en-US" sz="1400" b="1"/>
              <a:t>특징</a:t>
            </a:r>
            <a:r>
              <a:rPr lang="ko-KR" altLang="en-US" sz="1400"/>
              <a:t>은 사람의 </a:t>
            </a:r>
            <a:r>
              <a:rPr lang="ko-KR" altLang="en-US" sz="1400" b="1"/>
              <a:t>경험</a:t>
            </a:r>
            <a:r>
              <a:rPr lang="ko-KR" altLang="en-US" sz="1400"/>
              <a:t>에 </a:t>
            </a:r>
            <a:r>
              <a:rPr lang="ko-KR" altLang="en-US" sz="1400" b="1"/>
              <a:t>기반</a:t>
            </a:r>
            <a:r>
              <a:rPr lang="ko-KR" altLang="en-US" sz="1400"/>
              <a:t>하여 설비의 동작 순서 또는 동작 조건 등 여러 </a:t>
            </a:r>
            <a:r>
              <a:rPr lang="ko-KR" altLang="en-US" sz="1400" b="1"/>
              <a:t>규칙</a:t>
            </a:r>
            <a:r>
              <a:rPr lang="ko-KR" altLang="en-US" sz="1400"/>
              <a:t>을 </a:t>
            </a:r>
            <a:r>
              <a:rPr lang="ko-KR" altLang="en-US" sz="1400" b="1"/>
              <a:t>설정</a:t>
            </a:r>
            <a:r>
              <a:rPr lang="ko-KR" altLang="en-US" sz="1400"/>
              <a:t>하고</a:t>
            </a:r>
            <a:r>
              <a:rPr lang="en-US" altLang="ko-KR" sz="1400"/>
              <a:t>, </a:t>
            </a:r>
            <a:r>
              <a:rPr lang="ko-KR" altLang="en-US" sz="1400" b="1"/>
              <a:t>규칙</a:t>
            </a:r>
            <a:r>
              <a:rPr lang="ko-KR" altLang="en-US" sz="1400"/>
              <a:t>에 </a:t>
            </a:r>
            <a:r>
              <a:rPr lang="ko-KR" altLang="en-US" sz="1400" b="1"/>
              <a:t>기반</a:t>
            </a:r>
            <a:r>
              <a:rPr lang="ko-KR" altLang="en-US" sz="1400"/>
              <a:t>하여 설비를 </a:t>
            </a:r>
            <a:r>
              <a:rPr lang="ko-KR" altLang="en-US" sz="1400" b="1"/>
              <a:t>운영</a:t>
            </a:r>
            <a:r>
              <a:rPr lang="ko-KR" altLang="en-US" sz="1400"/>
              <a:t>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따라서</a:t>
            </a:r>
            <a:r>
              <a:rPr lang="en-US" altLang="ko-KR" sz="1400"/>
              <a:t>, Rule-base</a:t>
            </a:r>
            <a:r>
              <a:rPr lang="ko-KR" altLang="en-US" sz="1400"/>
              <a:t>의 </a:t>
            </a:r>
            <a:r>
              <a:rPr lang="ko-KR" altLang="en-US" sz="1400" b="1"/>
              <a:t>장점</a:t>
            </a:r>
            <a:r>
              <a:rPr lang="ko-KR" altLang="en-US" sz="1400"/>
              <a:t>은</a:t>
            </a:r>
            <a:endParaRPr lang="en-US" altLang="ko-KR" sz="140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2FEE368-14E0-A862-EAB4-EB080F491B3E}"/>
              </a:ext>
            </a:extLst>
          </p:cNvPr>
          <p:cNvGrpSpPr/>
          <p:nvPr/>
        </p:nvGrpSpPr>
        <p:grpSpPr>
          <a:xfrm>
            <a:off x="290861" y="1246085"/>
            <a:ext cx="4098637" cy="4859152"/>
            <a:chOff x="1097614" y="1528764"/>
            <a:chExt cx="3284290" cy="428773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428A09D-B638-A833-0A6F-8173F222D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97614" y="1528764"/>
              <a:ext cx="3284290" cy="4287739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EC28603-3A32-F272-3FB4-8660251396FE}"/>
                </a:ext>
              </a:extLst>
            </p:cNvPr>
            <p:cNvSpPr/>
            <p:nvPr/>
          </p:nvSpPr>
          <p:spPr>
            <a:xfrm>
              <a:off x="1384184" y="3902455"/>
              <a:ext cx="1390475" cy="4781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883D4E1-42CD-577F-2DE3-F6E8EBF037A1}"/>
                </a:ext>
              </a:extLst>
            </p:cNvPr>
            <p:cNvSpPr/>
            <p:nvPr/>
          </p:nvSpPr>
          <p:spPr>
            <a:xfrm>
              <a:off x="1403968" y="5382403"/>
              <a:ext cx="1370690" cy="2586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E4DCDBE-70CD-4691-5C83-3076652DD34D}"/>
                </a:ext>
              </a:extLst>
            </p:cNvPr>
            <p:cNvSpPr/>
            <p:nvPr/>
          </p:nvSpPr>
          <p:spPr>
            <a:xfrm>
              <a:off x="1384183" y="4771764"/>
              <a:ext cx="1390475" cy="4781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92C08F8-6F3A-9963-9AAE-8E4433F1F70D}"/>
              </a:ext>
            </a:extLst>
          </p:cNvPr>
          <p:cNvSpPr txBox="1"/>
          <p:nvPr/>
        </p:nvSpPr>
        <p:spPr>
          <a:xfrm>
            <a:off x="574946" y="6149273"/>
            <a:ext cx="3617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마이크로그리드 운영</a:t>
            </a:r>
            <a:r>
              <a:rPr lang="en-US" altLang="ko-KR" sz="1200"/>
              <a:t>(Rule base)</a:t>
            </a:r>
            <a:r>
              <a:rPr lang="ko-KR" altLang="en-US" sz="1200"/>
              <a:t> </a:t>
            </a:r>
            <a:r>
              <a:rPr lang="en-US" altLang="ko-KR" sz="1200"/>
              <a:t>Flow chart </a:t>
            </a:r>
            <a:r>
              <a:rPr lang="ko-KR" altLang="en-US" sz="1200"/>
              <a:t>예시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16B69A-467B-FBDC-CEB2-7C2906120B98}"/>
              </a:ext>
            </a:extLst>
          </p:cNvPr>
          <p:cNvSpPr txBox="1"/>
          <p:nvPr/>
        </p:nvSpPr>
        <p:spPr>
          <a:xfrm>
            <a:off x="4663077" y="4478006"/>
            <a:ext cx="433031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ko-KR" altLang="en-US" sz="1400" b="1"/>
              <a:t>이해</a:t>
            </a:r>
            <a:r>
              <a:rPr lang="ko-KR" altLang="en-US" sz="1400"/>
              <a:t>하기 </a:t>
            </a:r>
            <a:r>
              <a:rPr lang="ko-KR" altLang="en-US" sz="1400" b="1"/>
              <a:t>쉬운 지식</a:t>
            </a:r>
            <a:r>
              <a:rPr lang="ko-KR" altLang="en-US" sz="1400"/>
              <a:t>으로 </a:t>
            </a:r>
            <a:r>
              <a:rPr lang="ko-KR" altLang="en-US" sz="1400" b="1"/>
              <a:t>표현</a:t>
            </a:r>
            <a:r>
              <a:rPr lang="ko-KR" altLang="en-US" sz="1400"/>
              <a:t>할 수 있고</a:t>
            </a:r>
            <a:endParaRPr lang="en-US" altLang="ko-KR" sz="1400"/>
          </a:p>
          <a:p>
            <a:pPr marL="342900" indent="-342900">
              <a:buFont typeface="+mj-lt"/>
              <a:buAutoNum type="arabicParenR"/>
            </a:pPr>
            <a:endParaRPr lang="en-US" altLang="ko-KR" sz="1400"/>
          </a:p>
          <a:p>
            <a:pPr marL="342900" indent="-342900">
              <a:buFont typeface="+mj-lt"/>
              <a:buAutoNum type="arabicParenR"/>
            </a:pPr>
            <a:r>
              <a:rPr lang="ko-KR" altLang="en-US" sz="1400" b="1"/>
              <a:t>불완전</a:t>
            </a:r>
            <a:r>
              <a:rPr lang="ko-KR" altLang="en-US" sz="1400"/>
              <a:t>하고 불확실한 </a:t>
            </a:r>
            <a:r>
              <a:rPr lang="ko-KR" altLang="en-US" sz="1400" b="1"/>
              <a:t>지식</a:t>
            </a:r>
            <a:r>
              <a:rPr lang="ko-KR" altLang="en-US" sz="1400"/>
              <a:t>을 </a:t>
            </a:r>
            <a:r>
              <a:rPr lang="ko-KR" altLang="en-US" sz="1400" b="1"/>
              <a:t>활용이</a:t>
            </a:r>
            <a:r>
              <a:rPr lang="ko-KR" altLang="en-US" sz="1400"/>
              <a:t>하며</a:t>
            </a:r>
            <a:endParaRPr lang="en-US" altLang="ko-KR" sz="1400"/>
          </a:p>
          <a:p>
            <a:pPr marL="342900" indent="-342900">
              <a:buFont typeface="+mj-lt"/>
              <a:buAutoNum type="arabicParenR"/>
            </a:pPr>
            <a:endParaRPr lang="en-US" altLang="ko-KR" sz="1400"/>
          </a:p>
          <a:p>
            <a:pPr marL="342900" indent="-342900">
              <a:buFont typeface="+mj-lt"/>
              <a:buAutoNum type="arabicParenR"/>
            </a:pPr>
            <a:r>
              <a:rPr lang="ko-KR" altLang="en-US" sz="1400"/>
              <a:t>전체적으로 </a:t>
            </a:r>
            <a:r>
              <a:rPr lang="ko-KR" altLang="en-US" sz="1400" b="1"/>
              <a:t>통일된 구조</a:t>
            </a:r>
            <a:r>
              <a:rPr lang="ko-KR" altLang="en-US" sz="1400"/>
              <a:t>를 가짐</a:t>
            </a:r>
          </a:p>
        </p:txBody>
      </p:sp>
    </p:spTree>
    <p:extLst>
      <p:ext uri="{BB962C8B-B14F-4D97-AF65-F5344CB8AC3E}">
        <p14:creationId xmlns:p14="http://schemas.microsoft.com/office/powerpoint/2010/main" val="2223844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A78E547-8491-494A-AFCB-A0F4B051C8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마이크로그리드 운영 방법 </a:t>
            </a:r>
            <a:r>
              <a:rPr lang="en-US" altLang="ko-KR"/>
              <a:t>– Rule base </a:t>
            </a:r>
            <a:r>
              <a:rPr lang="ko-KR" altLang="en-US"/>
              <a:t>한계점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D0CB8-DD76-AE59-C969-4CBE5B02E909}"/>
              </a:ext>
            </a:extLst>
          </p:cNvPr>
          <p:cNvSpPr txBox="1"/>
          <p:nvPr/>
        </p:nvSpPr>
        <p:spPr>
          <a:xfrm>
            <a:off x="365846" y="907530"/>
            <a:ext cx="5324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600" b="1"/>
              <a:t>마이크로그리드 통합 운영 시스템</a:t>
            </a:r>
            <a:r>
              <a:rPr lang="en-US" altLang="ko-KR" sz="1600" b="1"/>
              <a:t>(Rule base) </a:t>
            </a:r>
            <a:r>
              <a:rPr lang="ko-KR" altLang="en-US" sz="1600" b="1"/>
              <a:t>한계점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6C17EF-0A5A-8BDB-4B0D-82AA598633D7}"/>
              </a:ext>
            </a:extLst>
          </p:cNvPr>
          <p:cNvSpPr txBox="1"/>
          <p:nvPr/>
        </p:nvSpPr>
        <p:spPr>
          <a:xfrm>
            <a:off x="4389498" y="1278307"/>
            <a:ext cx="4603897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마이크로그리드 통합 운영 알고리즘은 </a:t>
            </a:r>
            <a:r>
              <a:rPr lang="ko-KR" altLang="en-US" sz="1400" b="1"/>
              <a:t>통상적</a:t>
            </a:r>
            <a:r>
              <a:rPr lang="ko-KR" altLang="en-US" sz="1400"/>
              <a:t>으로 각 설비의 </a:t>
            </a:r>
            <a:r>
              <a:rPr lang="ko-KR" altLang="en-US" sz="1400" b="1"/>
              <a:t>현재 에너지 잔량</a:t>
            </a:r>
            <a:r>
              <a:rPr lang="ko-KR" altLang="en-US" sz="1400"/>
              <a:t> 및 </a:t>
            </a:r>
            <a:r>
              <a:rPr lang="ko-KR" altLang="en-US" sz="1400" b="1"/>
              <a:t>상태</a:t>
            </a:r>
            <a:r>
              <a:rPr lang="ko-KR" altLang="en-US" sz="1400"/>
              <a:t>를 </a:t>
            </a:r>
            <a:r>
              <a:rPr lang="ko-KR" altLang="en-US" sz="1400" b="1"/>
              <a:t>기준</a:t>
            </a:r>
            <a:r>
              <a:rPr lang="ko-KR" altLang="en-US" sz="1400"/>
              <a:t>으로 </a:t>
            </a:r>
            <a:r>
              <a:rPr lang="ko-KR" altLang="en-US" sz="1400" b="1"/>
              <a:t>향후 </a:t>
            </a:r>
            <a:r>
              <a:rPr lang="en-US" altLang="ko-KR" sz="1400" b="1"/>
              <a:t>24</a:t>
            </a:r>
            <a:r>
              <a:rPr lang="ko-KR" altLang="en-US" sz="1400" b="1"/>
              <a:t>시간</a:t>
            </a:r>
            <a:r>
              <a:rPr lang="ko-KR" altLang="en-US" sz="1400"/>
              <a:t>의 설비 운전 </a:t>
            </a:r>
            <a:r>
              <a:rPr lang="ko-KR" altLang="en-US" sz="1400" b="1"/>
              <a:t>스케줄</a:t>
            </a:r>
            <a:r>
              <a:rPr lang="ko-KR" altLang="en-US" sz="1400"/>
              <a:t>을 </a:t>
            </a:r>
            <a:r>
              <a:rPr lang="ko-KR" altLang="en-US" sz="1400" b="1"/>
              <a:t>결정</a:t>
            </a:r>
            <a:r>
              <a:rPr lang="ko-KR" altLang="en-US" sz="1400"/>
              <a:t>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하지만</a:t>
            </a:r>
            <a:r>
              <a:rPr lang="en-US" altLang="ko-KR" sz="1400"/>
              <a:t>, </a:t>
            </a:r>
            <a:r>
              <a:rPr lang="ko-KR" altLang="en-US" sz="1400"/>
              <a:t>설비 특성에 따라 아래의 </a:t>
            </a:r>
            <a:r>
              <a:rPr lang="ko-KR" altLang="en-US" sz="1400" b="1">
                <a:solidFill>
                  <a:srgbClr val="FF0000"/>
                </a:solidFill>
              </a:rPr>
              <a:t>문제점</a:t>
            </a:r>
            <a:r>
              <a:rPr lang="ko-KR" altLang="en-US" sz="1400"/>
              <a:t>이 발생함</a:t>
            </a:r>
            <a:endParaRPr lang="en-US" altLang="ko-KR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2C08F8-6F3A-9963-9AAE-8E4433F1F70D}"/>
              </a:ext>
            </a:extLst>
          </p:cNvPr>
          <p:cNvSpPr txBox="1"/>
          <p:nvPr/>
        </p:nvSpPr>
        <p:spPr>
          <a:xfrm>
            <a:off x="150605" y="5849332"/>
            <a:ext cx="4060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마이크로그리드 운영</a:t>
            </a:r>
            <a:r>
              <a:rPr lang="en-US" altLang="ko-KR" sz="1200"/>
              <a:t>(Rule base)</a:t>
            </a:r>
            <a:r>
              <a:rPr lang="ko-KR" altLang="en-US" sz="1200"/>
              <a:t> </a:t>
            </a:r>
            <a:r>
              <a:rPr lang="en-US" altLang="ko-KR" sz="1200"/>
              <a:t>Flow chart </a:t>
            </a:r>
            <a:r>
              <a:rPr lang="ko-KR" altLang="en-US" sz="1200"/>
              <a:t>한계점</a:t>
            </a:r>
            <a:r>
              <a:rPr lang="en-US" altLang="ko-KR" sz="1200"/>
              <a:t> </a:t>
            </a:r>
            <a:r>
              <a:rPr lang="ko-KR" altLang="en-US" sz="1200"/>
              <a:t>예시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9494C2-11EA-4485-377F-9AB2B0A25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5" y="1678219"/>
            <a:ext cx="4060214" cy="3995252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FA99ACB-E37D-C714-12DE-EF73D3988BC9}"/>
              </a:ext>
            </a:extLst>
          </p:cNvPr>
          <p:cNvCxnSpPr>
            <a:stCxn id="7" idx="2"/>
          </p:cNvCxnSpPr>
          <p:nvPr/>
        </p:nvCxnSpPr>
        <p:spPr>
          <a:xfrm flipH="1">
            <a:off x="6691446" y="2944853"/>
            <a:ext cx="1" cy="3420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014741D-608D-E5C7-847D-6AE76FF1E11B}"/>
              </a:ext>
            </a:extLst>
          </p:cNvPr>
          <p:cNvSpPr txBox="1"/>
          <p:nvPr/>
        </p:nvSpPr>
        <p:spPr>
          <a:xfrm>
            <a:off x="4389498" y="3425281"/>
            <a:ext cx="4603897" cy="30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300"/>
              <a:t>에너지 </a:t>
            </a:r>
            <a:r>
              <a:rPr lang="ko-KR" altLang="en-US" sz="1300" b="1"/>
              <a:t>잔량기준으로만</a:t>
            </a:r>
            <a:r>
              <a:rPr lang="ko-KR" altLang="en-US" sz="1300"/>
              <a:t> </a:t>
            </a:r>
            <a:r>
              <a:rPr lang="ko-KR" altLang="en-US" sz="1300" b="1"/>
              <a:t>스케줄</a:t>
            </a:r>
            <a:r>
              <a:rPr lang="ko-KR" altLang="en-US" sz="1300"/>
              <a:t>을 </a:t>
            </a:r>
            <a:r>
              <a:rPr lang="ko-KR" altLang="en-US" sz="1300" b="1"/>
              <a:t>편성</a:t>
            </a:r>
            <a:r>
              <a:rPr lang="ko-KR" altLang="en-US" sz="1300"/>
              <a:t>하여 </a:t>
            </a:r>
            <a:r>
              <a:rPr lang="en-US" altLang="ko-KR" sz="1300"/>
              <a:t>ESS </a:t>
            </a:r>
            <a:r>
              <a:rPr lang="ko-KR" altLang="en-US" sz="1300"/>
              <a:t>방전이나 수전해 </a:t>
            </a:r>
            <a:r>
              <a:rPr lang="ko-KR" altLang="en-US" sz="1300" b="1"/>
              <a:t>시설 활용</a:t>
            </a:r>
            <a:r>
              <a:rPr lang="ko-KR" altLang="en-US" sz="1300"/>
              <a:t> 등 전력의 </a:t>
            </a:r>
            <a:r>
              <a:rPr lang="ko-KR" altLang="en-US" sz="1300" b="1"/>
              <a:t>충방전 시기</a:t>
            </a:r>
            <a:r>
              <a:rPr lang="ko-KR" altLang="en-US" sz="1300"/>
              <a:t>를 </a:t>
            </a:r>
            <a:r>
              <a:rPr lang="ko-KR" altLang="en-US" sz="1300" b="1"/>
              <a:t>결정할 수 없음 </a:t>
            </a:r>
            <a:r>
              <a:rPr lang="en-US" altLang="ko-KR" sz="1300"/>
              <a:t>-&gt; </a:t>
            </a:r>
            <a:r>
              <a:rPr lang="ko-KR" altLang="en-US" sz="1300" b="1"/>
              <a:t>상황</a:t>
            </a:r>
            <a:r>
              <a:rPr lang="ko-KR" altLang="en-US" sz="1300"/>
              <a:t>에 따른 </a:t>
            </a:r>
            <a:r>
              <a:rPr lang="ko-KR" altLang="en-US" sz="1300" b="1">
                <a:solidFill>
                  <a:srgbClr val="FF0000"/>
                </a:solidFill>
              </a:rPr>
              <a:t>유동적인 설정이 불가</a:t>
            </a:r>
            <a:endParaRPr lang="en-US" altLang="ko-KR" sz="1300" b="1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300"/>
              <a:t>저장장치 잔량만을 고려하므로 </a:t>
            </a:r>
            <a:r>
              <a:rPr lang="ko-KR" altLang="en-US" sz="1300" b="1"/>
              <a:t>독립계통 전환</a:t>
            </a:r>
            <a:r>
              <a:rPr lang="ko-KR" altLang="en-US" sz="1300"/>
              <a:t> 시 </a:t>
            </a:r>
            <a:r>
              <a:rPr lang="en-US" altLang="ko-KR" sz="1300"/>
              <a:t>ESS </a:t>
            </a:r>
            <a:r>
              <a:rPr lang="ko-KR" altLang="en-US" sz="1300" b="1"/>
              <a:t>충</a:t>
            </a:r>
            <a:r>
              <a:rPr lang="en-US" altLang="ko-KR" sz="1300" b="1"/>
              <a:t>/</a:t>
            </a:r>
            <a:r>
              <a:rPr lang="ko-KR" altLang="en-US" sz="1300" b="1"/>
              <a:t>방전량</a:t>
            </a:r>
            <a:r>
              <a:rPr lang="ko-KR" altLang="en-US" sz="1300"/>
              <a:t> 및 </a:t>
            </a:r>
            <a:r>
              <a:rPr lang="ko-KR" altLang="en-US" sz="1300" b="1"/>
              <a:t>설비 </a:t>
            </a:r>
            <a:r>
              <a:rPr lang="en-US" altLang="ko-KR" sz="1300" b="1"/>
              <a:t>operation</a:t>
            </a:r>
            <a:r>
              <a:rPr lang="ko-KR" altLang="en-US" sz="1300"/>
              <a:t>을 </a:t>
            </a:r>
            <a:r>
              <a:rPr lang="ko-KR" altLang="en-US" sz="1300" b="1">
                <a:solidFill>
                  <a:srgbClr val="FF0000"/>
                </a:solidFill>
              </a:rPr>
              <a:t>결정할 수 없음</a:t>
            </a:r>
            <a:endParaRPr lang="en-US" altLang="ko-KR" sz="1300" b="1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300"/>
              <a:t>수소설비의 경우 </a:t>
            </a:r>
            <a:r>
              <a:rPr lang="ko-KR" altLang="en-US" sz="1300" b="1"/>
              <a:t>예열 시간</a:t>
            </a:r>
            <a:r>
              <a:rPr lang="en-US" altLang="ko-KR" sz="1300"/>
              <a:t>, </a:t>
            </a:r>
            <a:r>
              <a:rPr lang="ko-KR" altLang="en-US" sz="1300" b="1"/>
              <a:t>시동</a:t>
            </a:r>
            <a:r>
              <a:rPr lang="ko-KR" altLang="en-US" sz="1300"/>
              <a:t> 및 </a:t>
            </a:r>
            <a:r>
              <a:rPr lang="ko-KR" altLang="en-US" sz="1300" b="1"/>
              <a:t>종료 조건</a:t>
            </a:r>
            <a:r>
              <a:rPr lang="ko-KR" altLang="en-US" sz="1300"/>
              <a:t> 등을 </a:t>
            </a:r>
            <a:r>
              <a:rPr lang="ko-KR" altLang="en-US" sz="1300" b="1">
                <a:solidFill>
                  <a:srgbClr val="FF0000"/>
                </a:solidFill>
              </a:rPr>
              <a:t>반영할 수 없음</a:t>
            </a:r>
            <a:endParaRPr lang="en-US" altLang="ko-KR" sz="1300" b="1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300"/>
              <a:t>제약사항이나 제어요소 없이 에너지 잔량에 따라 </a:t>
            </a:r>
            <a:r>
              <a:rPr lang="ko-KR" altLang="en-US" sz="1300" b="1"/>
              <a:t>경직된 결과</a:t>
            </a:r>
            <a:r>
              <a:rPr lang="ko-KR" altLang="en-US" sz="1300"/>
              <a:t>만을 </a:t>
            </a:r>
            <a:r>
              <a:rPr lang="ko-KR" altLang="en-US" sz="1300" b="1"/>
              <a:t>출력</a:t>
            </a:r>
            <a:r>
              <a:rPr lang="ko-KR" altLang="en-US" sz="1300"/>
              <a:t>하여</a:t>
            </a:r>
            <a:r>
              <a:rPr lang="en-US" altLang="ko-KR" sz="1300"/>
              <a:t>, </a:t>
            </a:r>
            <a:r>
              <a:rPr lang="ko-KR" altLang="en-US" sz="1300"/>
              <a:t>고차원적 입찰 전력 설정이 요구되는 </a:t>
            </a:r>
            <a:r>
              <a:rPr lang="en-US" altLang="ko-KR" sz="1300" b="1"/>
              <a:t>DR</a:t>
            </a:r>
            <a:r>
              <a:rPr lang="ko-KR" altLang="en-US" sz="1300" b="1"/>
              <a:t> 시장 참여 전략</a:t>
            </a:r>
            <a:r>
              <a:rPr lang="ko-KR" altLang="en-US" sz="1300"/>
              <a:t>은 </a:t>
            </a:r>
            <a:r>
              <a:rPr lang="ko-KR" altLang="en-US" sz="1300" b="1">
                <a:solidFill>
                  <a:srgbClr val="FF0000"/>
                </a:solidFill>
              </a:rPr>
              <a:t>수립하기 어려움</a:t>
            </a:r>
            <a:endParaRPr lang="en-US" altLang="ko-KR" sz="13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65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A78E547-8491-494A-AFCB-A0F4B051C8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78228"/>
            <a:ext cx="8321964" cy="336149"/>
          </a:xfrm>
        </p:spPr>
        <p:txBody>
          <a:bodyPr/>
          <a:lstStyle/>
          <a:p>
            <a:r>
              <a:rPr lang="ko-KR" altLang="en-US"/>
              <a:t>마이크로그리드 운영 방법 </a:t>
            </a:r>
            <a:r>
              <a:rPr lang="en-US" altLang="ko-KR"/>
              <a:t>– </a:t>
            </a:r>
            <a:r>
              <a:rPr lang="ko-KR" altLang="en-US"/>
              <a:t>공식화</a:t>
            </a:r>
            <a:r>
              <a:rPr lang="en-US" altLang="ko-KR"/>
              <a:t>(Fomulation)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D0CB8-DD76-AE59-C969-4CBE5B02E909}"/>
              </a:ext>
            </a:extLst>
          </p:cNvPr>
          <p:cNvSpPr txBox="1"/>
          <p:nvPr/>
        </p:nvSpPr>
        <p:spPr>
          <a:xfrm>
            <a:off x="365846" y="907530"/>
            <a:ext cx="4253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600" b="1"/>
              <a:t>마이크로그리드 통합 운영 시스템</a:t>
            </a:r>
            <a:r>
              <a:rPr lang="en-US" altLang="ko-KR" sz="1600" b="1"/>
              <a:t>(</a:t>
            </a:r>
            <a:r>
              <a:rPr lang="ko-KR" altLang="en-US" sz="1600" b="1"/>
              <a:t>공식화</a:t>
            </a:r>
            <a:r>
              <a:rPr lang="en-US" altLang="ko-KR" sz="1600" b="1"/>
              <a:t>)</a:t>
            </a:r>
            <a:endParaRPr lang="ko-KR" altLang="en-US" sz="16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6C17EF-0A5A-8BDB-4B0D-82AA598633D7}"/>
              </a:ext>
            </a:extLst>
          </p:cNvPr>
          <p:cNvSpPr txBox="1"/>
          <p:nvPr/>
        </p:nvSpPr>
        <p:spPr>
          <a:xfrm>
            <a:off x="4020045" y="1468370"/>
            <a:ext cx="4754502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앞선</a:t>
            </a:r>
            <a:r>
              <a:rPr lang="en-US" altLang="ko-KR" sz="1400"/>
              <a:t>, </a:t>
            </a:r>
            <a:r>
              <a:rPr lang="en-US" altLang="ko-KR" sz="1400" b="1"/>
              <a:t>Rule-base</a:t>
            </a:r>
            <a:r>
              <a:rPr lang="ko-KR" altLang="en-US" sz="1400"/>
              <a:t>의 </a:t>
            </a:r>
            <a:r>
              <a:rPr lang="ko-KR" altLang="en-US" sz="1400" b="1"/>
              <a:t>문제</a:t>
            </a:r>
            <a:r>
              <a:rPr lang="ko-KR" altLang="en-US" sz="1400"/>
              <a:t>점을 </a:t>
            </a:r>
            <a:r>
              <a:rPr lang="ko-KR" altLang="en-US" sz="1400" b="1"/>
              <a:t>해결</a:t>
            </a:r>
            <a:r>
              <a:rPr lang="ko-KR" altLang="en-US" sz="1400"/>
              <a:t>하기 위해 </a:t>
            </a:r>
            <a:r>
              <a:rPr lang="ko-KR" altLang="en-US" sz="1400" b="1"/>
              <a:t>공식화</a:t>
            </a:r>
            <a:r>
              <a:rPr lang="en-US" altLang="ko-KR" sz="1400"/>
              <a:t>(Fomulation)</a:t>
            </a:r>
            <a:r>
              <a:rPr lang="ko-KR" altLang="en-US" sz="1400"/>
              <a:t>를 통해 통합 운영 시스템 알고리즘을 </a:t>
            </a:r>
            <a:r>
              <a:rPr lang="ko-KR" altLang="en-US" sz="1400" b="1"/>
              <a:t>구성</a:t>
            </a:r>
            <a:r>
              <a:rPr lang="ko-KR" altLang="en-US" sz="1400"/>
              <a:t>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최적화는 목적 함수와 제약 조건을 가지고 있고</a:t>
            </a:r>
            <a:r>
              <a:rPr lang="en-US" altLang="ko-KR" sz="1400"/>
              <a:t>, </a:t>
            </a:r>
            <a:r>
              <a:rPr lang="ko-KR" altLang="en-US" sz="1400" b="1"/>
              <a:t>목적 함수</a:t>
            </a:r>
            <a:r>
              <a:rPr lang="ko-KR" altLang="en-US" sz="1400"/>
              <a:t>는 </a:t>
            </a:r>
            <a:r>
              <a:rPr lang="ko-KR" altLang="en-US" sz="1400" b="1"/>
              <a:t>최적화</a:t>
            </a:r>
            <a:r>
              <a:rPr lang="ko-KR" altLang="en-US" sz="1400"/>
              <a:t>의 </a:t>
            </a:r>
            <a:r>
              <a:rPr lang="ko-KR" altLang="en-US" sz="1400" b="1"/>
              <a:t>대상</a:t>
            </a:r>
            <a:r>
              <a:rPr lang="ko-KR" altLang="en-US" sz="1400"/>
              <a:t>이 되는 함수이고</a:t>
            </a:r>
            <a:r>
              <a:rPr lang="en-US" altLang="ko-KR" sz="1400"/>
              <a:t>, </a:t>
            </a:r>
            <a:r>
              <a:rPr lang="ko-KR" altLang="en-US" sz="1400" b="1"/>
              <a:t>제약 조건</a:t>
            </a:r>
            <a:r>
              <a:rPr lang="ko-KR" altLang="en-US" sz="1400"/>
              <a:t>은 </a:t>
            </a:r>
            <a:r>
              <a:rPr lang="ko-KR" altLang="en-US" sz="1400" b="1"/>
              <a:t>해</a:t>
            </a:r>
            <a:r>
              <a:rPr lang="ko-KR" altLang="en-US" sz="1400"/>
              <a:t>가 가질 수 있는 </a:t>
            </a:r>
            <a:r>
              <a:rPr lang="ko-KR" altLang="en-US" sz="1400" b="1"/>
              <a:t>범위</a:t>
            </a:r>
            <a:r>
              <a:rPr lang="ko-KR" altLang="en-US" sz="1400"/>
              <a:t>를 정해주는 함수임</a:t>
            </a:r>
            <a:endParaRPr lang="en-US" altLang="ko-KR" sz="1400"/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최적화는 크게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2C08F8-6F3A-9963-9AAE-8E4433F1F70D}"/>
              </a:ext>
            </a:extLst>
          </p:cNvPr>
          <p:cNvSpPr txBox="1"/>
          <p:nvPr/>
        </p:nvSpPr>
        <p:spPr>
          <a:xfrm>
            <a:off x="1199113" y="3163501"/>
            <a:ext cx="1887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Convex function </a:t>
            </a:r>
            <a:r>
              <a:rPr lang="ko-KR" altLang="en-US" sz="1200"/>
              <a:t>예시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F5C3144-0AE5-F88D-A26D-D32CAB3B47C6}"/>
              </a:ext>
            </a:extLst>
          </p:cNvPr>
          <p:cNvCxnSpPr>
            <a:cxnSpLocks/>
          </p:cNvCxnSpPr>
          <p:nvPr/>
        </p:nvCxnSpPr>
        <p:spPr>
          <a:xfrm flipH="1">
            <a:off x="5529121" y="3770576"/>
            <a:ext cx="604815" cy="28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58961CB-AA3D-96ED-4304-AA4F3CEC7FEF}"/>
              </a:ext>
            </a:extLst>
          </p:cNvPr>
          <p:cNvCxnSpPr>
            <a:cxnSpLocks/>
          </p:cNvCxnSpPr>
          <p:nvPr/>
        </p:nvCxnSpPr>
        <p:spPr>
          <a:xfrm>
            <a:off x="6902859" y="3768463"/>
            <a:ext cx="649002" cy="33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DA012A8-14CF-34BB-C08E-126C02AF8580}"/>
              </a:ext>
            </a:extLst>
          </p:cNvPr>
          <p:cNvSpPr txBox="1"/>
          <p:nvPr/>
        </p:nvSpPr>
        <p:spPr>
          <a:xfrm>
            <a:off x="4777071" y="4122259"/>
            <a:ext cx="1170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Non-convex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268FF6-0CA6-E07D-3731-6D2A47215B9A}"/>
              </a:ext>
            </a:extLst>
          </p:cNvPr>
          <p:cNvSpPr txBox="1"/>
          <p:nvPr/>
        </p:nvSpPr>
        <p:spPr>
          <a:xfrm>
            <a:off x="7369121" y="4122260"/>
            <a:ext cx="776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Convex</a:t>
            </a:r>
            <a:endParaRPr lang="ko-KR" altLang="en-US" sz="140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5145C75-0418-FB11-AE60-5C108E40A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00" y="1622349"/>
            <a:ext cx="2482138" cy="1548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F4970CF-2A9E-5F5F-FD9F-02FD1DED4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538" y="3842326"/>
            <a:ext cx="2484000" cy="170543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C0C0106-F43E-867A-EA1A-8F3710A6877C}"/>
              </a:ext>
            </a:extLst>
          </p:cNvPr>
          <p:cNvSpPr txBox="1"/>
          <p:nvPr/>
        </p:nvSpPr>
        <p:spPr>
          <a:xfrm>
            <a:off x="1089313" y="5547759"/>
            <a:ext cx="2107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Non-</a:t>
            </a:r>
            <a:r>
              <a:rPr lang="ko-KR" altLang="en-US" sz="1200"/>
              <a:t> </a:t>
            </a:r>
            <a:r>
              <a:rPr lang="en-US" altLang="ko-KR" sz="1200"/>
              <a:t>Convex function </a:t>
            </a:r>
            <a:r>
              <a:rPr lang="ko-KR" altLang="en-US" sz="1200"/>
              <a:t>예시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CB02C4-6D23-DE8D-8580-FA074C74CF1F}"/>
              </a:ext>
            </a:extLst>
          </p:cNvPr>
          <p:cNvSpPr txBox="1"/>
          <p:nvPr/>
        </p:nvSpPr>
        <p:spPr>
          <a:xfrm>
            <a:off x="3781858" y="4603148"/>
            <a:ext cx="57846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장점</a:t>
            </a:r>
            <a:endParaRPr lang="en-US" altLang="ko-KR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F2249E-FA8C-2633-C066-B9F65F0122E1}"/>
              </a:ext>
            </a:extLst>
          </p:cNvPr>
          <p:cNvSpPr txBox="1"/>
          <p:nvPr/>
        </p:nvSpPr>
        <p:spPr>
          <a:xfrm>
            <a:off x="3781858" y="5360854"/>
            <a:ext cx="57846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단점</a:t>
            </a:r>
            <a:endParaRPr lang="en-US" altLang="ko-KR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43D8D3-6C21-4223-856D-0C0B81FA0862}"/>
              </a:ext>
            </a:extLst>
          </p:cNvPr>
          <p:cNvSpPr txBox="1"/>
          <p:nvPr/>
        </p:nvSpPr>
        <p:spPr>
          <a:xfrm>
            <a:off x="4334082" y="4437843"/>
            <a:ext cx="2147097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Fomulation</a:t>
            </a:r>
            <a:r>
              <a:rPr lang="ko-KR" altLang="en-US" sz="1400"/>
              <a:t>화 쉬움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비선형 시스템 구현 가능</a:t>
            </a:r>
            <a:endParaRPr lang="en-US" altLang="ko-KR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422144-C48D-ED96-E55C-192403DA46B2}"/>
              </a:ext>
            </a:extLst>
          </p:cNvPr>
          <p:cNvSpPr txBox="1"/>
          <p:nvPr/>
        </p:nvSpPr>
        <p:spPr>
          <a:xfrm>
            <a:off x="6852848" y="4430036"/>
            <a:ext cx="182178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계산 시간이 빠름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Global optimal</a:t>
            </a:r>
            <a:r>
              <a:rPr lang="ko-KR" altLang="en-US" sz="1400"/>
              <a:t> 보장</a:t>
            </a:r>
            <a:endParaRPr lang="en-US" altLang="ko-KR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A62BA7-66E5-B471-CA8D-F3714C883F17}"/>
              </a:ext>
            </a:extLst>
          </p:cNvPr>
          <p:cNvSpPr txBox="1"/>
          <p:nvPr/>
        </p:nvSpPr>
        <p:spPr>
          <a:xfrm>
            <a:off x="4360323" y="5170587"/>
            <a:ext cx="182178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계산 시간이 느림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Global optimal</a:t>
            </a:r>
            <a:r>
              <a:rPr lang="ko-KR" altLang="en-US" sz="1400"/>
              <a:t> 보장</a:t>
            </a:r>
            <a:endParaRPr lang="en-US" altLang="ko-KR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90C2B4-3A3A-BE05-58EE-B26C322D228B}"/>
              </a:ext>
            </a:extLst>
          </p:cNvPr>
          <p:cNvSpPr txBox="1"/>
          <p:nvPr/>
        </p:nvSpPr>
        <p:spPr>
          <a:xfrm>
            <a:off x="6852848" y="5199271"/>
            <a:ext cx="229284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Fomulation </a:t>
            </a:r>
            <a:r>
              <a:rPr lang="ko-KR" altLang="en-US" sz="1400"/>
              <a:t>어려움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비선형 시스템 구현 불가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097994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A78E547-8491-494A-AFCB-A0F4B051C8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78228"/>
            <a:ext cx="8321964" cy="336149"/>
          </a:xfrm>
        </p:spPr>
        <p:txBody>
          <a:bodyPr/>
          <a:lstStyle/>
          <a:p>
            <a:r>
              <a:rPr lang="ko-KR" altLang="en-US"/>
              <a:t>마이크로그리드 운영 방법 </a:t>
            </a:r>
            <a:r>
              <a:rPr lang="en-US" altLang="ko-KR"/>
              <a:t>– Non-convex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D0CB8-DD76-AE59-C969-4CBE5B02E909}"/>
              </a:ext>
            </a:extLst>
          </p:cNvPr>
          <p:cNvSpPr txBox="1"/>
          <p:nvPr/>
        </p:nvSpPr>
        <p:spPr>
          <a:xfrm>
            <a:off x="365846" y="907530"/>
            <a:ext cx="4892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600" b="1"/>
              <a:t>마이크로그리드 통합 운영 시스템</a:t>
            </a:r>
            <a:r>
              <a:rPr lang="en-US" altLang="ko-KR" sz="1600" b="1"/>
              <a:t>(Non-convex)</a:t>
            </a:r>
            <a:endParaRPr lang="ko-KR" altLang="en-US" sz="16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C0106-F43E-867A-EA1A-8F3710A6877C}"/>
              </a:ext>
            </a:extLst>
          </p:cNvPr>
          <p:cNvSpPr txBox="1"/>
          <p:nvPr/>
        </p:nvSpPr>
        <p:spPr>
          <a:xfrm>
            <a:off x="1308881" y="6157848"/>
            <a:ext cx="1689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GA</a:t>
            </a:r>
            <a:r>
              <a:rPr lang="ko-KR" altLang="en-US" sz="1200"/>
              <a:t> </a:t>
            </a:r>
            <a:r>
              <a:rPr lang="en-US" altLang="ko-KR" sz="1200"/>
              <a:t>flowchart </a:t>
            </a:r>
            <a:r>
              <a:rPr lang="ko-KR" altLang="en-US" sz="1200"/>
              <a:t>예시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51A2DC1-2CE0-ADC6-A50E-2A546A4B8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44" y="4023250"/>
            <a:ext cx="2847398" cy="2053476"/>
          </a:xfrm>
          <a:prstGeom prst="rect">
            <a:avLst/>
          </a:prstGeom>
        </p:spPr>
      </p:pic>
      <p:pic>
        <p:nvPicPr>
          <p:cNvPr id="1026" name="Picture 2" descr="What is Genetic Algorithm in Data Mining? Working, Example, Applications -  Binary Terms">
            <a:extLst>
              <a:ext uri="{FF2B5EF4-FFF2-40B4-BE49-F238E27FC236}">
                <a16:creationId xmlns:a16="http://schemas.microsoft.com/office/drawing/2014/main" id="{FF2C1B4D-3367-B348-7C00-82E27F819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4" y="1341501"/>
            <a:ext cx="2847397" cy="217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5718D06-4621-B14B-4CD7-470E0C15D1B9}"/>
              </a:ext>
            </a:extLst>
          </p:cNvPr>
          <p:cNvSpPr txBox="1"/>
          <p:nvPr/>
        </p:nvSpPr>
        <p:spPr>
          <a:xfrm>
            <a:off x="1225199" y="3632716"/>
            <a:ext cx="1856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GA </a:t>
            </a:r>
            <a:r>
              <a:rPr lang="ko-KR" altLang="en-US" sz="1200"/>
              <a:t>해 탐색 과정 예시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D08FDF-FC5D-A47B-5E5B-4AA7B0C126F4}"/>
              </a:ext>
            </a:extLst>
          </p:cNvPr>
          <p:cNvSpPr txBox="1"/>
          <p:nvPr/>
        </p:nvSpPr>
        <p:spPr>
          <a:xfrm>
            <a:off x="3973365" y="1246084"/>
            <a:ext cx="5123955" cy="425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Non-convex</a:t>
            </a:r>
            <a:r>
              <a:rPr lang="ko-KR" altLang="en-US" sz="1400"/>
              <a:t>의 </a:t>
            </a:r>
            <a:r>
              <a:rPr lang="ko-KR" altLang="en-US" sz="1400" b="1"/>
              <a:t>대표적인 솔버</a:t>
            </a:r>
            <a:r>
              <a:rPr lang="ko-KR" altLang="en-US" sz="1400"/>
              <a:t> 중 하나가 </a:t>
            </a:r>
            <a:r>
              <a:rPr lang="en-US" altLang="ko-KR" sz="1400" b="1"/>
              <a:t>Genetic Algorithm</a:t>
            </a:r>
            <a:r>
              <a:rPr lang="ko-KR" altLang="en-US" sz="1400"/>
              <a:t>이고</a:t>
            </a:r>
            <a:r>
              <a:rPr lang="en-US" altLang="ko-KR" sz="1400"/>
              <a:t>, </a:t>
            </a:r>
            <a:r>
              <a:rPr lang="ko-KR" altLang="en-US" sz="1400"/>
              <a:t>왼쪽 그림이 </a:t>
            </a:r>
            <a:r>
              <a:rPr lang="en-US" altLang="ko-KR" sz="1400"/>
              <a:t>GA</a:t>
            </a:r>
            <a:r>
              <a:rPr lang="ko-KR" altLang="en-US" sz="1400"/>
              <a:t>가 해 탐색 과정을 보여줌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각 </a:t>
            </a:r>
            <a:r>
              <a:rPr lang="en-US" altLang="ko-KR" sz="1400"/>
              <a:t>Generation</a:t>
            </a:r>
            <a:r>
              <a:rPr lang="ko-KR" altLang="en-US" sz="1400"/>
              <a:t>을 지날 때 마다 설정에 따라 해 탐색시간이 다르지만</a:t>
            </a:r>
            <a:r>
              <a:rPr lang="en-US" altLang="ko-KR" sz="1400"/>
              <a:t>, </a:t>
            </a:r>
            <a:r>
              <a:rPr lang="ko-KR" altLang="en-US" sz="1400" b="1"/>
              <a:t>일반적인</a:t>
            </a:r>
            <a:r>
              <a:rPr lang="ko-KR" altLang="en-US" sz="1400"/>
              <a:t> 마이크로그리드</a:t>
            </a:r>
            <a:r>
              <a:rPr lang="en-US" altLang="ko-KR" sz="1400"/>
              <a:t> </a:t>
            </a:r>
            <a:r>
              <a:rPr lang="ko-KR" altLang="en-US" sz="1400" b="1"/>
              <a:t>운영</a:t>
            </a:r>
            <a:r>
              <a:rPr lang="ko-KR" altLang="en-US" sz="1400"/>
              <a:t>에 사용되는 </a:t>
            </a:r>
            <a:r>
              <a:rPr lang="en-US" altLang="ko-KR" sz="1400" b="1"/>
              <a:t>formulation</a:t>
            </a:r>
            <a:r>
              <a:rPr lang="en-US" altLang="ko-KR" sz="1400"/>
              <a:t> </a:t>
            </a:r>
            <a:r>
              <a:rPr lang="ko-KR" altLang="en-US" sz="1400"/>
              <a:t>기준 약 </a:t>
            </a:r>
            <a:r>
              <a:rPr lang="en-US" altLang="ko-KR" sz="1400" b="1"/>
              <a:t>10~15</a:t>
            </a:r>
            <a:r>
              <a:rPr lang="ko-KR" altLang="en-US" sz="1400" b="1"/>
              <a:t>분</a:t>
            </a:r>
            <a:r>
              <a:rPr lang="ko-KR" altLang="en-US" sz="1400"/>
              <a:t>이 </a:t>
            </a:r>
            <a:r>
              <a:rPr lang="ko-KR" altLang="en-US" sz="1400" b="1"/>
              <a:t>소요</a:t>
            </a:r>
            <a:r>
              <a:rPr lang="ko-KR" altLang="en-US" sz="1400"/>
              <a:t>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GA </a:t>
            </a:r>
            <a:r>
              <a:rPr lang="ko-KR" altLang="en-US" sz="1400"/>
              <a:t>해 탐색 과정 예시에서 보이듯이</a:t>
            </a:r>
            <a:r>
              <a:rPr lang="en-US" altLang="ko-KR" sz="1400"/>
              <a:t>, Generation</a:t>
            </a:r>
            <a:r>
              <a:rPr lang="ko-KR" altLang="en-US" sz="1400"/>
              <a:t>을 거듭 할 수록 최적값</a:t>
            </a:r>
            <a:r>
              <a:rPr lang="en-US" altLang="ko-KR" sz="1400"/>
              <a:t>(optimal)</a:t>
            </a:r>
            <a:r>
              <a:rPr lang="ko-KR" altLang="en-US" sz="1400"/>
              <a:t>을 찾아가지만</a:t>
            </a:r>
            <a:r>
              <a:rPr lang="en-US" altLang="ko-KR" sz="1400"/>
              <a:t>, </a:t>
            </a:r>
            <a:r>
              <a:rPr lang="ko-KR" altLang="en-US" sz="1400" b="1"/>
              <a:t>얼마나 많은</a:t>
            </a:r>
            <a:r>
              <a:rPr lang="ko-KR" altLang="en-US" sz="1400"/>
              <a:t> </a:t>
            </a:r>
            <a:r>
              <a:rPr lang="en-US" altLang="ko-KR" sz="1400" b="1"/>
              <a:t>Generation</a:t>
            </a:r>
            <a:r>
              <a:rPr lang="ko-KR" altLang="en-US" sz="1400"/>
              <a:t>을 가져야 </a:t>
            </a:r>
            <a:r>
              <a:rPr lang="en-US" altLang="ko-KR" sz="1400" b="1"/>
              <a:t>optimal</a:t>
            </a:r>
            <a:r>
              <a:rPr lang="ko-KR" altLang="en-US" sz="1400" b="1"/>
              <a:t>값</a:t>
            </a:r>
            <a:r>
              <a:rPr lang="ko-KR" altLang="en-US" sz="1400"/>
              <a:t>에 </a:t>
            </a:r>
            <a:r>
              <a:rPr lang="ko-KR" altLang="en-US" sz="1400" b="1">
                <a:solidFill>
                  <a:srgbClr val="FF0000"/>
                </a:solidFill>
              </a:rPr>
              <a:t>가까운지 알 수 없음</a:t>
            </a:r>
            <a:endParaRPr lang="en-US" altLang="ko-KR" sz="14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무엇보다</a:t>
            </a:r>
            <a:r>
              <a:rPr lang="en-US" altLang="ko-KR" sz="1400"/>
              <a:t>, </a:t>
            </a:r>
            <a:r>
              <a:rPr lang="ko-KR" altLang="en-US" sz="1400" b="1"/>
              <a:t>수십 </a:t>
            </a:r>
            <a:r>
              <a:rPr lang="en-US" altLang="ko-KR" sz="1400" b="1"/>
              <a:t>Generation</a:t>
            </a:r>
            <a:r>
              <a:rPr lang="ko-KR" altLang="en-US" sz="1400"/>
              <a:t>이 지나고 나온 </a:t>
            </a:r>
            <a:r>
              <a:rPr lang="ko-KR" altLang="en-US" sz="1400" b="1"/>
              <a:t>해 값</a:t>
            </a:r>
            <a:r>
              <a:rPr lang="ko-KR" altLang="en-US" sz="1400"/>
              <a:t>이 </a:t>
            </a:r>
            <a:r>
              <a:rPr lang="en-US" altLang="ko-KR" sz="1400" b="1">
                <a:solidFill>
                  <a:srgbClr val="FF0000"/>
                </a:solidFill>
              </a:rPr>
              <a:t>global optimal</a:t>
            </a:r>
            <a:r>
              <a:rPr lang="ko-KR" altLang="en-US" sz="1400" b="1">
                <a:solidFill>
                  <a:srgbClr val="FF0000"/>
                </a:solidFill>
              </a:rPr>
              <a:t>을 보장하지 않음</a:t>
            </a:r>
            <a:endParaRPr lang="en-US" altLang="ko-KR" sz="1400" b="1">
              <a:solidFill>
                <a:srgbClr val="FF0000"/>
              </a:solidFill>
            </a:endParaRPr>
          </a:p>
        </p:txBody>
      </p:sp>
      <p:sp>
        <p:nvSpPr>
          <p:cNvPr id="45" name="TextBox 15">
            <a:extLst>
              <a:ext uri="{FF2B5EF4-FFF2-40B4-BE49-F238E27FC236}">
                <a16:creationId xmlns:a16="http://schemas.microsoft.com/office/drawing/2014/main" id="{281AB9BE-CDBC-E050-7A5C-A26E454DE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855" y="5589728"/>
            <a:ext cx="5273465" cy="973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anchor="ctr">
            <a:noAutofit/>
          </a:bodyPr>
          <a:lstStyle>
            <a:lvl1pPr marL="171450" indent="-1714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ko-KR" altLang="en-US" sz="1400">
                <a:latin typeface="+mj-ea"/>
                <a:ea typeface="+mj-ea"/>
                <a:sym typeface="Wingdings" panose="05000000000000000000" pitchFamily="2" charset="2"/>
              </a:rPr>
              <a:t>마이크로그리드</a:t>
            </a:r>
            <a:r>
              <a:rPr lang="en-US" altLang="ko-KR" sz="1400">
                <a:latin typeface="+mj-ea"/>
                <a:ea typeface="+mj-ea"/>
                <a:sym typeface="Wingdings" panose="05000000000000000000" pitchFamily="2" charset="2"/>
              </a:rPr>
              <a:t>(MG)</a:t>
            </a:r>
            <a:r>
              <a:rPr lang="ko-KR" altLang="en-US" sz="1400">
                <a:latin typeface="+mj-ea"/>
                <a:ea typeface="+mj-ea"/>
                <a:sym typeface="Wingdings" panose="05000000000000000000" pitchFamily="2" charset="2"/>
              </a:rPr>
              <a:t>는 </a:t>
            </a:r>
            <a:r>
              <a:rPr lang="ko-KR" altLang="en-US" sz="1400" b="1">
                <a:latin typeface="+mj-ea"/>
                <a:ea typeface="+mj-ea"/>
                <a:sym typeface="Wingdings" panose="05000000000000000000" pitchFamily="2" charset="2"/>
              </a:rPr>
              <a:t>독립계통 운영</a:t>
            </a:r>
            <a:r>
              <a:rPr lang="ko-KR" altLang="en-US" sz="1400">
                <a:latin typeface="+mj-ea"/>
                <a:ea typeface="+mj-ea"/>
                <a:sym typeface="Wingdings" panose="05000000000000000000" pitchFamily="2" charset="2"/>
              </a:rPr>
              <a:t>을 할 수 있어야 함</a:t>
            </a:r>
            <a:endParaRPr lang="en-US" altLang="ko-KR" sz="1400">
              <a:latin typeface="+mj-ea"/>
              <a:ea typeface="+mj-ea"/>
              <a:sym typeface="Wingdings" panose="05000000000000000000" pitchFamily="2" charset="2"/>
            </a:endParaRPr>
          </a:p>
          <a:p>
            <a:pPr marL="0" indent="0" algn="ctr">
              <a:lnSpc>
                <a:spcPct val="150000"/>
              </a:lnSpc>
            </a:pPr>
            <a:r>
              <a:rPr lang="ko-KR" altLang="en-US" sz="1400">
                <a:latin typeface="+mj-ea"/>
                <a:ea typeface="+mj-ea"/>
                <a:sym typeface="Wingdings" panose="05000000000000000000" pitchFamily="2" charset="2"/>
              </a:rPr>
              <a:t>독립계통으로 </a:t>
            </a:r>
            <a:r>
              <a:rPr lang="ko-KR" altLang="en-US" sz="1400" b="1">
                <a:latin typeface="+mj-ea"/>
                <a:ea typeface="+mj-ea"/>
                <a:sym typeface="Wingdings" panose="05000000000000000000" pitchFamily="2" charset="2"/>
              </a:rPr>
              <a:t>전환</a:t>
            </a:r>
            <a:r>
              <a:rPr lang="ko-KR" altLang="en-US" sz="1400">
                <a:latin typeface="+mj-ea"/>
                <a:ea typeface="+mj-ea"/>
                <a:sym typeface="Wingdings" panose="05000000000000000000" pitchFamily="2" charset="2"/>
              </a:rPr>
              <a:t>시 통상적으로 </a:t>
            </a:r>
            <a:r>
              <a:rPr lang="en-US" altLang="ko-KR" sz="1400" b="1">
                <a:latin typeface="+mj-ea"/>
                <a:ea typeface="+mj-ea"/>
                <a:sym typeface="Wingdings" panose="05000000000000000000" pitchFamily="2" charset="2"/>
              </a:rPr>
              <a:t>15</a:t>
            </a:r>
            <a:r>
              <a:rPr lang="ko-KR" altLang="en-US" sz="1400" b="1">
                <a:latin typeface="+mj-ea"/>
                <a:ea typeface="+mj-ea"/>
                <a:sym typeface="Wingdings" panose="05000000000000000000" pitchFamily="2" charset="2"/>
              </a:rPr>
              <a:t>분 이내</a:t>
            </a:r>
            <a:r>
              <a:rPr lang="ko-KR" altLang="en-US" sz="1400">
                <a:latin typeface="+mj-ea"/>
                <a:ea typeface="+mj-ea"/>
                <a:sym typeface="Wingdings" panose="05000000000000000000" pitchFamily="2" charset="2"/>
              </a:rPr>
              <a:t>에 </a:t>
            </a:r>
            <a:r>
              <a:rPr lang="ko-KR" altLang="en-US" sz="1400" b="1">
                <a:latin typeface="+mj-ea"/>
                <a:ea typeface="+mj-ea"/>
                <a:sym typeface="Wingdings" panose="05000000000000000000" pitchFamily="2" charset="2"/>
              </a:rPr>
              <a:t>스케줄 확보</a:t>
            </a:r>
            <a:r>
              <a:rPr lang="ko-KR" altLang="en-US" sz="1400">
                <a:latin typeface="+mj-ea"/>
                <a:ea typeface="+mj-ea"/>
                <a:sym typeface="Wingdings" panose="05000000000000000000" pitchFamily="2" charset="2"/>
              </a:rPr>
              <a:t> 필요</a:t>
            </a:r>
            <a:endParaRPr lang="en-US" altLang="ko-KR" sz="1400">
              <a:latin typeface="+mj-ea"/>
              <a:ea typeface="+mj-ea"/>
              <a:sym typeface="Wingdings" panose="05000000000000000000" pitchFamily="2" charset="2"/>
            </a:endParaRPr>
          </a:p>
          <a:p>
            <a:pPr marL="0" indent="0" algn="ctr">
              <a:lnSpc>
                <a:spcPct val="150000"/>
              </a:lnSpc>
            </a:pPr>
            <a:r>
              <a:rPr lang="en-US" altLang="ko-KR" sz="14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lang="en-US" altLang="ko-KR" sz="1400">
                <a:latin typeface="+mj-ea"/>
                <a:ea typeface="+mj-ea"/>
                <a:sym typeface="Wingdings" panose="05000000000000000000" pitchFamily="2" charset="2"/>
              </a:rPr>
              <a:t> MG</a:t>
            </a:r>
            <a:r>
              <a:rPr lang="ko-KR" altLang="en-US" sz="1400">
                <a:latin typeface="+mj-ea"/>
                <a:ea typeface="+mj-ea"/>
                <a:sym typeface="Wingdings" panose="05000000000000000000" pitchFamily="2" charset="2"/>
              </a:rPr>
              <a:t> 운영 방법에 </a:t>
            </a:r>
            <a:r>
              <a:rPr lang="en-US" altLang="ko-KR" sz="1400" b="1">
                <a:latin typeface="+mj-ea"/>
                <a:ea typeface="+mj-ea"/>
                <a:sym typeface="Wingdings" panose="05000000000000000000" pitchFamily="2" charset="2"/>
              </a:rPr>
              <a:t>Non-convex</a:t>
            </a:r>
            <a:r>
              <a:rPr lang="ko-KR" altLang="en-US" sz="1400">
                <a:latin typeface="+mj-ea"/>
                <a:ea typeface="+mj-ea"/>
                <a:sym typeface="Wingdings" panose="05000000000000000000" pitchFamily="2" charset="2"/>
              </a:rPr>
              <a:t>는 </a:t>
            </a:r>
            <a:r>
              <a:rPr lang="ko-KR" altLang="en-US" sz="14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적합하지 않음</a:t>
            </a:r>
            <a:endParaRPr lang="ko-KR" altLang="en-US" sz="1400" b="1" dirty="0">
              <a:solidFill>
                <a:srgbClr val="FF0000"/>
              </a:solidFill>
              <a:latin typeface="+mj-ea"/>
              <a:ea typeface="+mj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07289207"/>
      </p:ext>
    </p:extLst>
  </p:cSld>
  <p:clrMapOvr>
    <a:masterClrMapping/>
  </p:clrMapOvr>
</p:sld>
</file>

<file path=ppt/theme/theme1.xml><?xml version="1.0" encoding="utf-8"?>
<a:theme xmlns:a="http://schemas.openxmlformats.org/drawingml/2006/main" name="pssen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senl" id="{5F80A737-3DF8-480A-8098-DD7D78873250}" vid="{86649929-494F-438E-A9EE-01148748217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E4675FD6B92A54693C3B295A00B38C1" ma:contentTypeVersion="11" ma:contentTypeDescription="새 문서를 만듭니다." ma:contentTypeScope="" ma:versionID="9e3bf1c84ad830311614e5f9f8984655">
  <xsd:schema xmlns:xsd="http://www.w3.org/2001/XMLSchema" xmlns:xs="http://www.w3.org/2001/XMLSchema" xmlns:p="http://schemas.microsoft.com/office/2006/metadata/properties" xmlns:ns3="d1606434-a347-4061-b8f7-b6394e312718" targetNamespace="http://schemas.microsoft.com/office/2006/metadata/properties" ma:root="true" ma:fieldsID="ef6d13001e00c6e4796bbce47741a01e" ns3:_="">
    <xsd:import namespace="d1606434-a347-4061-b8f7-b6394e3127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06434-a347-4061-b8f7-b6394e3127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51DBFC-0CF0-48BA-BC68-50CB2FEFB993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d1606434-a347-4061-b8f7-b6394e312718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55C0CAB-A206-4B18-9C5C-2CB10EE609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606434-a347-4061-b8f7-b6394e3127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9537CA-5FE2-49AA-9765-8741AA634B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pssenl</Template>
  <TotalTime>60885</TotalTime>
  <Words>3174</Words>
  <Application>Microsoft Office PowerPoint</Application>
  <PresentationFormat>화면 슬라이드 쇼(4:3)</PresentationFormat>
  <Paragraphs>543</Paragraphs>
  <Slides>40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a견고딕</vt:lpstr>
      <vt:lpstr>맑은 고딕</vt:lpstr>
      <vt:lpstr>한양신명조</vt:lpstr>
      <vt:lpstr>Arial</vt:lpstr>
      <vt:lpstr>Cambria Math</vt:lpstr>
      <vt:lpstr>Times New Roman</vt:lpstr>
      <vt:lpstr>Wingdings</vt:lpstr>
      <vt:lpstr>pssenl</vt:lpstr>
      <vt:lpstr>PowerPoint 프레젠테이션</vt:lpstr>
      <vt:lpstr>PowerPoint 프레젠테이션</vt:lpstr>
      <vt:lpstr>연구 배경 및 필요성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Stochastic optimization 방법론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Stochastic optimization (Day-ahead)</vt:lpstr>
      <vt:lpstr>Stochastic optimization (Day-ahead)</vt:lpstr>
      <vt:lpstr>Stochastic optimization (Day-ahead)</vt:lpstr>
      <vt:lpstr>Stochastic optimization (Day-ahead)</vt:lpstr>
      <vt:lpstr>Operator</vt:lpstr>
      <vt:lpstr>PowerPoint 프레젠테이션</vt:lpstr>
      <vt:lpstr>PowerPoint 프레젠테이션</vt:lpstr>
      <vt:lpstr>사례연구 </vt:lpstr>
      <vt:lpstr>PowerPoint 프레젠테이션</vt:lpstr>
      <vt:lpstr>PowerPoint 프레젠테이션</vt:lpstr>
      <vt:lpstr>PowerPoint 프레젠테이션</vt:lpstr>
      <vt:lpstr>PowerPoint 프레젠테이션</vt:lpstr>
      <vt:lpstr>결론 및 한계점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</dc:creator>
  <cp:lastModifiedBy>황 영규</cp:lastModifiedBy>
  <cp:revision>348</cp:revision>
  <dcterms:created xsi:type="dcterms:W3CDTF">2022-03-28T09:41:17Z</dcterms:created>
  <dcterms:modified xsi:type="dcterms:W3CDTF">2022-09-27T17:51:29Z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0x0101001E4675FD6B92A54693C3B295A00B38C1</vt:lpwstr>
  </property>
</Properties>
</file>