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8"/>
  </p:notesMasterIdLst>
  <p:sldIdLst>
    <p:sldId id="1245" r:id="rId5"/>
    <p:sldId id="1781" r:id="rId6"/>
    <p:sldId id="1246" r:id="rId7"/>
    <p:sldId id="1851" r:id="rId8"/>
    <p:sldId id="1818" r:id="rId9"/>
    <p:sldId id="1840" r:id="rId10"/>
    <p:sldId id="1819" r:id="rId11"/>
    <p:sldId id="1830" r:id="rId12"/>
    <p:sldId id="1853" r:id="rId13"/>
    <p:sldId id="1809" r:id="rId14"/>
    <p:sldId id="1854" r:id="rId15"/>
    <p:sldId id="1852" r:id="rId16"/>
    <p:sldId id="15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영규" userId="16d2ff19445b42a4" providerId="LiveId" clId="{626FEBD9-0CAC-47FD-857A-7CDF11E4CC34}"/>
    <pc:docChg chg="undo custSel addSld delSld modSld sldOrd">
      <pc:chgData name="황 영규" userId="16d2ff19445b42a4" providerId="LiveId" clId="{626FEBD9-0CAC-47FD-857A-7CDF11E4CC34}" dt="2022-09-02T07:02:56.175" v="6748"/>
      <pc:docMkLst>
        <pc:docMk/>
      </pc:docMkLst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985867395" sldId="274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090126752" sldId="283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066769136" sldId="296"/>
        </pc:sldMkLst>
      </pc:sldChg>
      <pc:sldChg chg="del">
        <pc:chgData name="황 영규" userId="16d2ff19445b42a4" providerId="LiveId" clId="{626FEBD9-0CAC-47FD-857A-7CDF11E4CC34}" dt="2022-09-02T06:43:59.384" v="3007" actId="47"/>
        <pc:sldMkLst>
          <pc:docMk/>
          <pc:sldMk cId="254205651" sldId="297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346694619" sldId="30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98057137" sldId="32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356931330" sldId="329"/>
        </pc:sldMkLst>
      </pc:sldChg>
      <pc:sldChg chg="modSp mod">
        <pc:chgData name="황 영규" userId="16d2ff19445b42a4" providerId="LiveId" clId="{626FEBD9-0CAC-47FD-857A-7CDF11E4CC34}" dt="2022-09-02T07:02:56.175" v="6748"/>
        <pc:sldMkLst>
          <pc:docMk/>
          <pc:sldMk cId="1234437488" sldId="1245"/>
        </pc:sldMkLst>
        <pc:spChg chg="mod">
          <ac:chgData name="황 영규" userId="16d2ff19445b42a4" providerId="LiveId" clId="{626FEBD9-0CAC-47FD-857A-7CDF11E4CC34}" dt="2022-09-02T06:05:43.901" v="22"/>
          <ac:spMkLst>
            <pc:docMk/>
            <pc:sldMk cId="1234437488" sldId="1245"/>
            <ac:spMk id="3129" creationId="{00000000-0000-0000-0000-000000000000}"/>
          </ac:spMkLst>
        </pc:spChg>
        <pc:spChg chg="mod">
          <ac:chgData name="황 영규" userId="16d2ff19445b42a4" providerId="LiveId" clId="{626FEBD9-0CAC-47FD-857A-7CDF11E4CC34}" dt="2022-09-02T07:02:56.175" v="6748"/>
          <ac:spMkLst>
            <pc:docMk/>
            <pc:sldMk cId="1234437488" sldId="1245"/>
            <ac:spMk id="3131" creationId="{00000000-0000-0000-0000-000000000000}"/>
          </ac:spMkLst>
        </pc:spChg>
      </pc:sldChg>
      <pc:sldChg chg="modSp mod">
        <pc:chgData name="황 영규" userId="16d2ff19445b42a4" providerId="LiveId" clId="{626FEBD9-0CAC-47FD-857A-7CDF11E4CC34}" dt="2022-09-02T06:06:28.810" v="148"/>
        <pc:sldMkLst>
          <pc:docMk/>
          <pc:sldMk cId="2063725912" sldId="1781"/>
        </pc:sldMkLst>
        <pc:spChg chg="mod">
          <ac:chgData name="황 영규" userId="16d2ff19445b42a4" providerId="LiveId" clId="{626FEBD9-0CAC-47FD-857A-7CDF11E4CC34}" dt="2022-09-02T06:06:28.810" v="148"/>
          <ac:spMkLst>
            <pc:docMk/>
            <pc:sldMk cId="2063725912" sldId="1781"/>
            <ac:spMk id="6" creationId="{B9E1BE8B-D9CF-44C6-881A-07D885B08C8B}"/>
          </ac:spMkLst>
        </pc:spChg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723533124" sldId="178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316921972" sldId="178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94515732" sldId="179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4148100747" sldId="179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651799643" sldId="180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543964157" sldId="1806"/>
        </pc:sldMkLst>
      </pc:sldChg>
      <pc:sldChg chg="modSp mod">
        <pc:chgData name="황 영규" userId="16d2ff19445b42a4" providerId="LiveId" clId="{626FEBD9-0CAC-47FD-857A-7CDF11E4CC34}" dt="2022-09-02T06:43:56.719" v="3006"/>
        <pc:sldMkLst>
          <pc:docMk/>
          <pc:sldMk cId="2251488091" sldId="1809"/>
        </pc:sldMkLst>
        <pc:spChg chg="mod">
          <ac:chgData name="황 영규" userId="16d2ff19445b42a4" providerId="LiveId" clId="{626FEBD9-0CAC-47FD-857A-7CDF11E4CC34}" dt="2022-09-02T06:43:56.719" v="3006"/>
          <ac:spMkLst>
            <pc:docMk/>
            <pc:sldMk cId="2251488091" sldId="1809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637294954" sldId="1811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535654983" sldId="181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098027918" sldId="1813"/>
        </pc:sldMkLst>
      </pc:sldChg>
      <pc:sldChg chg="del">
        <pc:chgData name="황 영규" userId="16d2ff19445b42a4" providerId="LiveId" clId="{626FEBD9-0CAC-47FD-857A-7CDF11E4CC34}" dt="2022-09-02T06:16:45.196" v="1076" actId="47"/>
        <pc:sldMkLst>
          <pc:docMk/>
          <pc:sldMk cId="2521113266" sldId="1816"/>
        </pc:sldMkLst>
      </pc:sldChg>
      <pc:sldChg chg="addSp delSp modSp mod">
        <pc:chgData name="황 영규" userId="16d2ff19445b42a4" providerId="LiveId" clId="{626FEBD9-0CAC-47FD-857A-7CDF11E4CC34}" dt="2022-09-02T06:42:25.967" v="2995" actId="1076"/>
        <pc:sldMkLst>
          <pc:docMk/>
          <pc:sldMk cId="2124544973" sldId="1818"/>
        </pc:sldMkLst>
        <pc:spChg chg="mod">
          <ac:chgData name="황 영규" userId="16d2ff19445b42a4" providerId="LiveId" clId="{626FEBD9-0CAC-47FD-857A-7CDF11E4CC34}" dt="2022-09-02T06:17:01.156" v="1088" actId="20577"/>
          <ac:spMkLst>
            <pc:docMk/>
            <pc:sldMk cId="2124544973" sldId="1818"/>
            <ac:spMk id="2" creationId="{7A78E547-8491-494A-AFCB-A0F4B051C82D}"/>
          </ac:spMkLst>
        </pc:spChg>
        <pc:spChg chg="add del">
          <ac:chgData name="황 영규" userId="16d2ff19445b42a4" providerId="LiveId" clId="{626FEBD9-0CAC-47FD-857A-7CDF11E4CC34}" dt="2022-09-02T06:32:37.284" v="2469"/>
          <ac:spMkLst>
            <pc:docMk/>
            <pc:sldMk cId="2124544973" sldId="1818"/>
            <ac:spMk id="4" creationId="{D7931F7D-3FC7-0C98-9C36-ADE2382EDC96}"/>
          </ac:spMkLst>
        </pc:spChg>
        <pc:spChg chg="add mod">
          <ac:chgData name="황 영규" userId="16d2ff19445b42a4" providerId="LiveId" clId="{626FEBD9-0CAC-47FD-857A-7CDF11E4CC34}" dt="2022-09-02T06:37:13.497" v="2629" actId="1076"/>
          <ac:spMkLst>
            <pc:docMk/>
            <pc:sldMk cId="2124544973" sldId="1818"/>
            <ac:spMk id="5" creationId="{212D0CB8-DD76-AE59-C969-4CBE5B02E909}"/>
          </ac:spMkLst>
        </pc:spChg>
        <pc:spChg chg="add del mod">
          <ac:chgData name="황 영규" userId="16d2ff19445b42a4" providerId="LiveId" clId="{626FEBD9-0CAC-47FD-857A-7CDF11E4CC34}" dt="2022-09-02T06:32:43.690" v="2472" actId="478"/>
          <ac:spMkLst>
            <pc:docMk/>
            <pc:sldMk cId="2124544973" sldId="1818"/>
            <ac:spMk id="6" creationId="{E02A3F50-B9E2-52EF-0454-41FC4E4F3955}"/>
          </ac:spMkLst>
        </pc:spChg>
        <pc:spChg chg="add mod">
          <ac:chgData name="황 영규" userId="16d2ff19445b42a4" providerId="LiveId" clId="{626FEBD9-0CAC-47FD-857A-7CDF11E4CC34}" dt="2022-09-02T06:42:25.967" v="2995" actId="1076"/>
          <ac:spMkLst>
            <pc:docMk/>
            <pc:sldMk cId="2124544973" sldId="1818"/>
            <ac:spMk id="7" creationId="{1F6C17EF-0A5A-8BDB-4B0D-82AA598633D7}"/>
          </ac:spMkLst>
        </pc:spChg>
        <pc:spChg chg="add del">
          <ac:chgData name="황 영규" userId="16d2ff19445b42a4" providerId="LiveId" clId="{626FEBD9-0CAC-47FD-857A-7CDF11E4CC34}" dt="2022-09-02T06:32:55.673" v="2474" actId="478"/>
          <ac:spMkLst>
            <pc:docMk/>
            <pc:sldMk cId="2124544973" sldId="1818"/>
            <ac:spMk id="8" creationId="{E71AEAE4-A2F5-9E86-CD53-EBEB6023A471}"/>
          </ac:spMkLst>
        </pc:spChg>
        <pc:spChg chg="del mod">
          <ac:chgData name="황 영규" userId="16d2ff19445b42a4" providerId="LiveId" clId="{626FEBD9-0CAC-47FD-857A-7CDF11E4CC34}" dt="2022-09-02T06:25:56.747" v="2379" actId="478"/>
          <ac:spMkLst>
            <pc:docMk/>
            <pc:sldMk cId="2124544973" sldId="1818"/>
            <ac:spMk id="9" creationId="{0C700E58-181F-4F7B-8BBC-CAD404AAC799}"/>
          </ac:spMkLst>
        </pc:spChg>
        <pc:spChg chg="add mod">
          <ac:chgData name="황 영규" userId="16d2ff19445b42a4" providerId="LiveId" clId="{626FEBD9-0CAC-47FD-857A-7CDF11E4CC34}" dt="2022-09-02T06:35:07.424" v="2610" actId="1076"/>
          <ac:spMkLst>
            <pc:docMk/>
            <pc:sldMk cId="2124544973" sldId="1818"/>
            <ac:spMk id="15" creationId="{349070A4-19BE-25DC-163A-3B56AD5AE117}"/>
          </ac:spMkLst>
        </pc:spChg>
        <pc:spChg chg="add mod">
          <ac:chgData name="황 영규" userId="16d2ff19445b42a4" providerId="LiveId" clId="{626FEBD9-0CAC-47FD-857A-7CDF11E4CC34}" dt="2022-09-02T06:42:10.848" v="2993" actId="1076"/>
          <ac:spMkLst>
            <pc:docMk/>
            <pc:sldMk cId="2124544973" sldId="1818"/>
            <ac:spMk id="16" creationId="{DE62DE38-83C2-928C-9FA0-072ED43397D9}"/>
          </ac:spMkLst>
        </pc:spChg>
        <pc:picChg chg="del">
          <ac:chgData name="황 영규" userId="16d2ff19445b42a4" providerId="LiveId" clId="{626FEBD9-0CAC-47FD-857A-7CDF11E4CC34}" dt="2022-09-02T06:17:31.103" v="1141" actId="478"/>
          <ac:picMkLst>
            <pc:docMk/>
            <pc:sldMk cId="2124544973" sldId="1818"/>
            <ac:picMk id="3" creationId="{28B92B62-D582-48BC-8BA0-A1A75CB560C7}"/>
          </ac:picMkLst>
        </pc:picChg>
        <pc:picChg chg="add del mod">
          <ac:chgData name="황 영규" userId="16d2ff19445b42a4" providerId="LiveId" clId="{626FEBD9-0CAC-47FD-857A-7CDF11E4CC34}" dt="2022-09-02T06:41:44.253" v="2969" actId="478"/>
          <ac:picMkLst>
            <pc:docMk/>
            <pc:sldMk cId="2124544973" sldId="1818"/>
            <ac:picMk id="11" creationId="{2220767B-1C81-6DC1-F2F2-01067CB00230}"/>
          </ac:picMkLst>
        </pc:picChg>
        <pc:picChg chg="add del mod">
          <ac:chgData name="황 영규" userId="16d2ff19445b42a4" providerId="LiveId" clId="{626FEBD9-0CAC-47FD-857A-7CDF11E4CC34}" dt="2022-09-02T06:41:44.253" v="2969" actId="478"/>
          <ac:picMkLst>
            <pc:docMk/>
            <pc:sldMk cId="2124544973" sldId="1818"/>
            <ac:picMk id="13" creationId="{B9333303-E818-19BD-9C55-5BDDC5B4BED9}"/>
          </ac:picMkLst>
        </pc:picChg>
        <pc:picChg chg="add mod">
          <ac:chgData name="황 영규" userId="16d2ff19445b42a4" providerId="LiveId" clId="{626FEBD9-0CAC-47FD-857A-7CDF11E4CC34}" dt="2022-09-02T06:41:48.896" v="2971" actId="1076"/>
          <ac:picMkLst>
            <pc:docMk/>
            <pc:sldMk cId="2124544973" sldId="1818"/>
            <ac:picMk id="17" creationId="{3F938FDA-154D-5EBB-284F-627A7E9AAA23}"/>
          </ac:picMkLst>
        </pc:picChg>
        <pc:picChg chg="add mod">
          <ac:chgData name="황 영규" userId="16d2ff19445b42a4" providerId="LiveId" clId="{626FEBD9-0CAC-47FD-857A-7CDF11E4CC34}" dt="2022-09-02T06:41:48.896" v="2971" actId="1076"/>
          <ac:picMkLst>
            <pc:docMk/>
            <pc:sldMk cId="2124544973" sldId="1818"/>
            <ac:picMk id="18" creationId="{734D9C7A-3E20-8F7C-82CD-02A1E976C776}"/>
          </ac:picMkLst>
        </pc:picChg>
        <pc:picChg chg="add del mod">
          <ac:chgData name="황 영규" userId="16d2ff19445b42a4" providerId="LiveId" clId="{626FEBD9-0CAC-47FD-857A-7CDF11E4CC34}" dt="2022-09-02T06:33:35.644" v="2481" actId="478"/>
          <ac:picMkLst>
            <pc:docMk/>
            <pc:sldMk cId="2124544973" sldId="1818"/>
            <ac:picMk id="2050" creationId="{A8F7BCD9-6C7D-63D3-53D5-8F4396EB60FD}"/>
          </ac:picMkLst>
        </pc:picChg>
      </pc:sldChg>
      <pc:sldChg chg="addSp delSp modSp mod ord">
        <pc:chgData name="황 영규" userId="16d2ff19445b42a4" providerId="LiveId" clId="{626FEBD9-0CAC-47FD-857A-7CDF11E4CC34}" dt="2022-09-02T06:52:15.843" v="4594"/>
        <pc:sldMkLst>
          <pc:docMk/>
          <pc:sldMk cId="577611343" sldId="1819"/>
        </pc:sldMkLst>
        <pc:spChg chg="mod">
          <ac:chgData name="황 영규" userId="16d2ff19445b42a4" providerId="LiveId" clId="{626FEBD9-0CAC-47FD-857A-7CDF11E4CC34}" dt="2022-09-02T06:44:35.208" v="3052" actId="1076"/>
          <ac:spMkLst>
            <pc:docMk/>
            <pc:sldMk cId="577611343" sldId="1819"/>
            <ac:spMk id="2" creationId="{AED08E79-40F3-4292-9C04-4CE61A7A2798}"/>
          </ac:spMkLst>
        </pc:spChg>
        <pc:spChg chg="mod">
          <ac:chgData name="황 영규" userId="16d2ff19445b42a4" providerId="LiveId" clId="{626FEBD9-0CAC-47FD-857A-7CDF11E4CC34}" dt="2022-09-02T06:52:15.843" v="4594"/>
          <ac:spMkLst>
            <pc:docMk/>
            <pc:sldMk cId="577611343" sldId="1819"/>
            <ac:spMk id="3" creationId="{D7E14930-9E59-4413-AF1E-5CC5B7E607BD}"/>
          </ac:spMkLst>
        </pc:spChg>
        <pc:spChg chg="add mod">
          <ac:chgData name="황 영규" userId="16d2ff19445b42a4" providerId="LiveId" clId="{626FEBD9-0CAC-47FD-857A-7CDF11E4CC34}" dt="2022-09-02T06:45:52.569" v="3147" actId="20577"/>
          <ac:spMkLst>
            <pc:docMk/>
            <pc:sldMk cId="577611343" sldId="1819"/>
            <ac:spMk id="8" creationId="{AE39FD11-D9D7-30BD-7172-98B457D13797}"/>
          </ac:spMkLst>
        </pc:spChg>
        <pc:spChg chg="add mod">
          <ac:chgData name="황 영규" userId="16d2ff19445b42a4" providerId="LiveId" clId="{626FEBD9-0CAC-47FD-857A-7CDF11E4CC34}" dt="2022-09-02T06:48:11.615" v="3227" actId="1076"/>
          <ac:spMkLst>
            <pc:docMk/>
            <pc:sldMk cId="577611343" sldId="1819"/>
            <ac:spMk id="11" creationId="{E962E95E-AF94-C31F-47D5-BCE84A874281}"/>
          </ac:spMkLst>
        </pc:spChg>
        <pc:spChg chg="add mod">
          <ac:chgData name="황 영규" userId="16d2ff19445b42a4" providerId="LiveId" clId="{626FEBD9-0CAC-47FD-857A-7CDF11E4CC34}" dt="2022-09-02T06:48:24.880" v="3274" actId="1076"/>
          <ac:spMkLst>
            <pc:docMk/>
            <pc:sldMk cId="577611343" sldId="1819"/>
            <ac:spMk id="12" creationId="{3F7FD649-52C7-9B8A-A2C1-E61C524E0AD6}"/>
          </ac:spMkLst>
        </pc:spChg>
        <pc:picChg chg="del">
          <ac:chgData name="황 영규" userId="16d2ff19445b42a4" providerId="LiveId" clId="{626FEBD9-0CAC-47FD-857A-7CDF11E4CC34}" dt="2022-09-02T06:36:29.192" v="2614" actId="478"/>
          <ac:picMkLst>
            <pc:docMk/>
            <pc:sldMk cId="577611343" sldId="1819"/>
            <ac:picMk id="5" creationId="{520379EC-C955-44D6-ADEE-1B234A0A98DC}"/>
          </ac:picMkLst>
        </pc:picChg>
        <pc:picChg chg="add del mod">
          <ac:chgData name="황 영규" userId="16d2ff19445b42a4" providerId="LiveId" clId="{626FEBD9-0CAC-47FD-857A-7CDF11E4CC34}" dt="2022-09-02T06:46:58.712" v="3149" actId="478"/>
          <ac:picMkLst>
            <pc:docMk/>
            <pc:sldMk cId="577611343" sldId="1819"/>
            <ac:picMk id="7" creationId="{DB22641A-8E03-6229-A276-544C68A0D9FE}"/>
          </ac:picMkLst>
        </pc:picChg>
        <pc:picChg chg="add mod">
          <ac:chgData name="황 영규" userId="16d2ff19445b42a4" providerId="LiveId" clId="{626FEBD9-0CAC-47FD-857A-7CDF11E4CC34}" dt="2022-09-02T06:47:48.519" v="3174" actId="1076"/>
          <ac:picMkLst>
            <pc:docMk/>
            <pc:sldMk cId="577611343" sldId="1819"/>
            <ac:picMk id="9" creationId="{84F2C724-C9D0-A163-E380-B6E69E7E01FD}"/>
          </ac:picMkLst>
        </pc:picChg>
        <pc:picChg chg="add mod">
          <ac:chgData name="황 영규" userId="16d2ff19445b42a4" providerId="LiveId" clId="{626FEBD9-0CAC-47FD-857A-7CDF11E4CC34}" dt="2022-09-02T06:47:47.528" v="3173" actId="1076"/>
          <ac:picMkLst>
            <pc:docMk/>
            <pc:sldMk cId="577611343" sldId="1819"/>
            <ac:picMk id="10" creationId="{E65CE0F8-601F-6F74-73AD-07A700DE8A3C}"/>
          </ac:picMkLst>
        </pc:picChg>
        <pc:picChg chg="add del mod">
          <ac:chgData name="황 영규" userId="16d2ff19445b42a4" providerId="LiveId" clId="{626FEBD9-0CAC-47FD-857A-7CDF11E4CC34}" dt="2022-09-02T06:45:20.432" v="3053" actId="478"/>
          <ac:picMkLst>
            <pc:docMk/>
            <pc:sldMk cId="577611343" sldId="1819"/>
            <ac:picMk id="3074" creationId="{AE20F112-4A56-2E6E-5490-0066FCE77198}"/>
          </ac:picMkLst>
        </pc:picChg>
        <pc:picChg chg="add del mod">
          <ac:chgData name="황 영규" userId="16d2ff19445b42a4" providerId="LiveId" clId="{626FEBD9-0CAC-47FD-857A-7CDF11E4CC34}" dt="2022-09-02T06:45:20.706" v="3054" actId="478"/>
          <ac:picMkLst>
            <pc:docMk/>
            <pc:sldMk cId="577611343" sldId="1819"/>
            <ac:picMk id="3076" creationId="{CD5E3878-F31A-B14D-A16C-A1724624E1D0}"/>
          </ac:picMkLst>
        </pc:picChg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640113715" sldId="1820"/>
        </pc:sldMkLst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511901075" sldId="1821"/>
        </pc:sldMkLst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919160361" sldId="1822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1616350527" sldId="1823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959948717" sldId="1824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2188075661" sldId="1825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1523762657" sldId="1826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2267713723" sldId="182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080687074" sldId="1828"/>
        </pc:sldMkLst>
      </pc:sldChg>
      <pc:sldChg chg="modSp mod">
        <pc:chgData name="황 영규" userId="16d2ff19445b42a4" providerId="LiveId" clId="{626FEBD9-0CAC-47FD-857A-7CDF11E4CC34}" dt="2022-09-02T06:43:52.497" v="3005"/>
        <pc:sldMkLst>
          <pc:docMk/>
          <pc:sldMk cId="3226516744" sldId="1830"/>
        </pc:sldMkLst>
        <pc:spChg chg="mod">
          <ac:chgData name="황 영규" userId="16d2ff19445b42a4" providerId="LiveId" clId="{626FEBD9-0CAC-47FD-857A-7CDF11E4CC34}" dt="2022-09-02T06:43:52.497" v="3005"/>
          <ac:spMkLst>
            <pc:docMk/>
            <pc:sldMk cId="3226516744" sldId="1830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651323530" sldId="1831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513237082" sldId="183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837028350" sldId="1833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478985164" sldId="183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180558247" sldId="1836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724969370" sldId="1838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694436054" sldId="1839"/>
        </pc:sldMkLst>
      </pc:sldChg>
      <pc:sldChg chg="modSp mod">
        <pc:chgData name="황 영규" userId="16d2ff19445b42a4" providerId="LiveId" clId="{626FEBD9-0CAC-47FD-857A-7CDF11E4CC34}" dt="2022-09-02T06:43:48.304" v="3004"/>
        <pc:sldMkLst>
          <pc:docMk/>
          <pc:sldMk cId="1900138797" sldId="1840"/>
        </pc:sldMkLst>
        <pc:spChg chg="mod">
          <ac:chgData name="황 영규" userId="16d2ff19445b42a4" providerId="LiveId" clId="{626FEBD9-0CAC-47FD-857A-7CDF11E4CC34}" dt="2022-09-02T06:43:48.304" v="3004"/>
          <ac:spMkLst>
            <pc:docMk/>
            <pc:sldMk cId="1900138797" sldId="1840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640219002" sldId="1841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153875379" sldId="1842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242114231" sldId="1843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3375462143" sldId="1844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230708791" sldId="1845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361392160" sldId="184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3610588984" sldId="1847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517880008" sldId="1848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868898486" sldId="1849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60669723" sldId="1850"/>
        </pc:sldMkLst>
      </pc:sldChg>
      <pc:sldChg chg="addSp delSp modSp add mod">
        <pc:chgData name="황 영규" userId="16d2ff19445b42a4" providerId="LiveId" clId="{626FEBD9-0CAC-47FD-857A-7CDF11E4CC34}" dt="2022-09-02T06:47:38.488" v="3168" actId="208"/>
        <pc:sldMkLst>
          <pc:docMk/>
          <pc:sldMk cId="1065172421" sldId="1851"/>
        </pc:sldMkLst>
        <pc:spChg chg="mod">
          <ac:chgData name="황 영규" userId="16d2ff19445b42a4" providerId="LiveId" clId="{626FEBD9-0CAC-47FD-857A-7CDF11E4CC34}" dt="2022-09-02T06:08:25.949" v="178" actId="20577"/>
          <ac:spMkLst>
            <pc:docMk/>
            <pc:sldMk cId="1065172421" sldId="1851"/>
            <ac:spMk id="2" creationId="{B44F6E1B-E6CB-4ED6-80A8-FF35460417B3}"/>
          </ac:spMkLst>
        </pc:spChg>
        <pc:spChg chg="del mod">
          <ac:chgData name="황 영규" userId="16d2ff19445b42a4" providerId="LiveId" clId="{626FEBD9-0CAC-47FD-857A-7CDF11E4CC34}" dt="2022-09-02T06:12:14.135" v="876" actId="478"/>
          <ac:spMkLst>
            <pc:docMk/>
            <pc:sldMk cId="1065172421" sldId="1851"/>
            <ac:spMk id="4" creationId="{219B41F9-0009-4EEA-9DFB-0E43AE9658BC}"/>
          </ac:spMkLst>
        </pc:spChg>
        <pc:spChg chg="del">
          <ac:chgData name="황 영규" userId="16d2ff19445b42a4" providerId="LiveId" clId="{626FEBD9-0CAC-47FD-857A-7CDF11E4CC34}" dt="2022-09-02T06:07:39.887" v="151" actId="478"/>
          <ac:spMkLst>
            <pc:docMk/>
            <pc:sldMk cId="1065172421" sldId="1851"/>
            <ac:spMk id="12" creationId="{C39130A5-21FD-4D23-A257-F1DF88191FE8}"/>
          </ac:spMkLst>
        </pc:spChg>
        <pc:spChg chg="del">
          <ac:chgData name="황 영규" userId="16d2ff19445b42a4" providerId="LiveId" clId="{626FEBD9-0CAC-47FD-857A-7CDF11E4CC34}" dt="2022-09-02T06:07:39.887" v="151" actId="478"/>
          <ac:spMkLst>
            <pc:docMk/>
            <pc:sldMk cId="1065172421" sldId="1851"/>
            <ac:spMk id="13" creationId="{367E2D41-D54B-4485-9412-DD14890123CB}"/>
          </ac:spMkLst>
        </pc:spChg>
        <pc:spChg chg="add del mod">
          <ac:chgData name="황 영규" userId="16d2ff19445b42a4" providerId="LiveId" clId="{626FEBD9-0CAC-47FD-857A-7CDF11E4CC34}" dt="2022-09-02T06:08:46.511" v="236"/>
          <ac:spMkLst>
            <pc:docMk/>
            <pc:sldMk cId="1065172421" sldId="1851"/>
            <ac:spMk id="14" creationId="{1F87F799-D266-5793-68E9-DF57403C4C23}"/>
          </ac:spMkLst>
        </pc:spChg>
        <pc:spChg chg="add mod">
          <ac:chgData name="황 영규" userId="16d2ff19445b42a4" providerId="LiveId" clId="{626FEBD9-0CAC-47FD-857A-7CDF11E4CC34}" dt="2022-09-02T06:08:37.797" v="229"/>
          <ac:spMkLst>
            <pc:docMk/>
            <pc:sldMk cId="1065172421" sldId="1851"/>
            <ac:spMk id="15" creationId="{7247BDE9-AE5B-CA30-5FA9-CFC9AC7BBFCB}"/>
          </ac:spMkLst>
        </pc:spChg>
        <pc:spChg chg="add mod">
          <ac:chgData name="황 영규" userId="16d2ff19445b42a4" providerId="LiveId" clId="{626FEBD9-0CAC-47FD-857A-7CDF11E4CC34}" dt="2022-09-02T06:15:27.612" v="997" actId="20577"/>
          <ac:spMkLst>
            <pc:docMk/>
            <pc:sldMk cId="1065172421" sldId="1851"/>
            <ac:spMk id="17" creationId="{761D24B5-14D2-9D1C-12AD-697E2AD23529}"/>
          </ac:spMkLst>
        </pc:spChg>
        <pc:spChg chg="add mod">
          <ac:chgData name="황 영규" userId="16d2ff19445b42a4" providerId="LiveId" clId="{626FEBD9-0CAC-47FD-857A-7CDF11E4CC34}" dt="2022-09-02T06:12:30.237" v="881" actId="255"/>
          <ac:spMkLst>
            <pc:docMk/>
            <pc:sldMk cId="1065172421" sldId="1851"/>
            <ac:spMk id="18" creationId="{C652DE46-FA3D-E812-AB66-04706117E04C}"/>
          </ac:spMkLst>
        </pc:spChg>
        <pc:spChg chg="add mod">
          <ac:chgData name="황 영규" userId="16d2ff19445b42a4" providerId="LiveId" clId="{626FEBD9-0CAC-47FD-857A-7CDF11E4CC34}" dt="2022-09-02T06:15:33.066" v="999" actId="1076"/>
          <ac:spMkLst>
            <pc:docMk/>
            <pc:sldMk cId="1065172421" sldId="1851"/>
            <ac:spMk id="20" creationId="{C4D19F6E-0A82-B5F1-8D0A-09D346B9A8FD}"/>
          </ac:spMkLst>
        </pc:spChg>
        <pc:spChg chg="add mod">
          <ac:chgData name="황 영규" userId="16d2ff19445b42a4" providerId="LiveId" clId="{626FEBD9-0CAC-47FD-857A-7CDF11E4CC34}" dt="2022-09-02T06:16:39.639" v="1075"/>
          <ac:spMkLst>
            <pc:docMk/>
            <pc:sldMk cId="1065172421" sldId="1851"/>
            <ac:spMk id="21" creationId="{7A958C7E-8C37-BBE4-62AE-738AB455DF27}"/>
          </ac:spMkLst>
        </pc:spChg>
        <pc:grpChg chg="del">
          <ac:chgData name="황 영규" userId="16d2ff19445b42a4" providerId="LiveId" clId="{626FEBD9-0CAC-47FD-857A-7CDF11E4CC34}" dt="2022-09-02T06:07:39.887" v="151" actId="478"/>
          <ac:grpSpMkLst>
            <pc:docMk/>
            <pc:sldMk cId="1065172421" sldId="1851"/>
            <ac:grpSpMk id="11" creationId="{072ED539-BD7D-4F4C-B9CD-A8E21482A4CD}"/>
          </ac:grpSpMkLst>
        </pc:grpChg>
        <pc:picChg chg="del">
          <ac:chgData name="황 영규" userId="16d2ff19445b42a4" providerId="LiveId" clId="{626FEBD9-0CAC-47FD-857A-7CDF11E4CC34}" dt="2022-09-02T06:07:38.479" v="150" actId="478"/>
          <ac:picMkLst>
            <pc:docMk/>
            <pc:sldMk cId="1065172421" sldId="1851"/>
            <ac:picMk id="3" creationId="{C3BDCC34-139D-49A3-AC62-DF09BD766805}"/>
          </ac:picMkLst>
        </pc:picChg>
        <pc:picChg chg="add mod">
          <ac:chgData name="황 영규" userId="16d2ff19445b42a4" providerId="LiveId" clId="{626FEBD9-0CAC-47FD-857A-7CDF11E4CC34}" dt="2022-09-02T06:15:40.602" v="1002" actId="1076"/>
          <ac:picMkLst>
            <pc:docMk/>
            <pc:sldMk cId="1065172421" sldId="1851"/>
            <ac:picMk id="1026" creationId="{C9C264A0-472E-99CB-DA73-8067D0ED67BE}"/>
          </ac:picMkLst>
        </pc:picChg>
        <pc:picChg chg="add mod">
          <ac:chgData name="황 영규" userId="16d2ff19445b42a4" providerId="LiveId" clId="{626FEBD9-0CAC-47FD-857A-7CDF11E4CC34}" dt="2022-09-02T06:47:38.488" v="3168" actId="208"/>
          <ac:picMkLst>
            <pc:docMk/>
            <pc:sldMk cId="1065172421" sldId="1851"/>
            <ac:picMk id="1028" creationId="{E1F9F73E-7E83-4F1A-B614-E9A21DD072FC}"/>
          </ac:picMkLst>
        </pc:picChg>
      </pc:sldChg>
      <pc:sldChg chg="modSp add mod">
        <pc:chgData name="황 영규" userId="16d2ff19445b42a4" providerId="LiveId" clId="{626FEBD9-0CAC-47FD-857A-7CDF11E4CC34}" dt="2022-09-02T06:44:03.812" v="3009"/>
        <pc:sldMkLst>
          <pc:docMk/>
          <pc:sldMk cId="792955799" sldId="1852"/>
        </pc:sldMkLst>
        <pc:spChg chg="mod">
          <ac:chgData name="황 영규" userId="16d2ff19445b42a4" providerId="LiveId" clId="{626FEBD9-0CAC-47FD-857A-7CDF11E4CC34}" dt="2022-09-02T06:44:03.812" v="3009"/>
          <ac:spMkLst>
            <pc:docMk/>
            <pc:sldMk cId="792955799" sldId="1852"/>
            <ac:spMk id="3" creationId="{7EA1650F-2722-4B6F-854D-F21043A3C670}"/>
          </ac:spMkLst>
        </pc:spChg>
      </pc:sldChg>
      <pc:sldChg chg="addSp delSp modSp add mod ord">
        <pc:chgData name="황 영규" userId="16d2ff19445b42a4" providerId="LiveId" clId="{626FEBD9-0CAC-47FD-857A-7CDF11E4CC34}" dt="2022-09-02T06:59:14.306" v="5759"/>
        <pc:sldMkLst>
          <pc:docMk/>
          <pc:sldMk cId="858841532" sldId="1853"/>
        </pc:sldMkLst>
        <pc:spChg chg="mod">
          <ac:chgData name="황 영규" userId="16d2ff19445b42a4" providerId="LiveId" clId="{626FEBD9-0CAC-47FD-857A-7CDF11E4CC34}" dt="2022-09-02T06:54:22.560" v="4756"/>
          <ac:spMkLst>
            <pc:docMk/>
            <pc:sldMk cId="858841532" sldId="1853"/>
            <ac:spMk id="2" creationId="{AED08E79-40F3-4292-9C04-4CE61A7A2798}"/>
          </ac:spMkLst>
        </pc:spChg>
        <pc:spChg chg="del mod">
          <ac:chgData name="황 영규" userId="16d2ff19445b42a4" providerId="LiveId" clId="{626FEBD9-0CAC-47FD-857A-7CDF11E4CC34}" dt="2022-09-02T06:54:39.416" v="4801" actId="478"/>
          <ac:spMkLst>
            <pc:docMk/>
            <pc:sldMk cId="858841532" sldId="1853"/>
            <ac:spMk id="3" creationId="{D7E14930-9E59-4413-AF1E-5CC5B7E607BD}"/>
          </ac:spMkLst>
        </pc:spChg>
        <pc:spChg chg="add del mod">
          <ac:chgData name="황 영규" userId="16d2ff19445b42a4" providerId="LiveId" clId="{626FEBD9-0CAC-47FD-857A-7CDF11E4CC34}" dt="2022-09-02T06:55:19.656" v="4809"/>
          <ac:spMkLst>
            <pc:docMk/>
            <pc:sldMk cId="858841532" sldId="1853"/>
            <ac:spMk id="6" creationId="{757BA849-70AE-3CF3-2F77-D813D55DD02A}"/>
          </ac:spMkLst>
        </pc:spChg>
        <pc:spChg chg="mod">
          <ac:chgData name="황 영규" userId="16d2ff19445b42a4" providerId="LiveId" clId="{626FEBD9-0CAC-47FD-857A-7CDF11E4CC34}" dt="2022-09-02T06:54:34.984" v="4794" actId="20577"/>
          <ac:spMkLst>
            <pc:docMk/>
            <pc:sldMk cId="858841532" sldId="1853"/>
            <ac:spMk id="8" creationId="{AE39FD11-D9D7-30BD-7172-98B457D13797}"/>
          </ac:spMkLst>
        </pc:spChg>
        <pc:spChg chg="del mod">
          <ac:chgData name="황 영규" userId="16d2ff19445b42a4" providerId="LiveId" clId="{626FEBD9-0CAC-47FD-857A-7CDF11E4CC34}" dt="2022-09-02T06:54:37.137" v="4797" actId="478"/>
          <ac:spMkLst>
            <pc:docMk/>
            <pc:sldMk cId="858841532" sldId="1853"/>
            <ac:spMk id="11" creationId="{E962E95E-AF94-C31F-47D5-BCE84A874281}"/>
          </ac:spMkLst>
        </pc:spChg>
        <pc:spChg chg="del">
          <ac:chgData name="황 영규" userId="16d2ff19445b42a4" providerId="LiveId" clId="{626FEBD9-0CAC-47FD-857A-7CDF11E4CC34}" dt="2022-09-02T06:54:38.322" v="4799" actId="478"/>
          <ac:spMkLst>
            <pc:docMk/>
            <pc:sldMk cId="858841532" sldId="1853"/>
            <ac:spMk id="12" creationId="{3F7FD649-52C7-9B8A-A2C1-E61C524E0AD6}"/>
          </ac:spMkLst>
        </pc:spChg>
        <pc:spChg chg="add mod">
          <ac:chgData name="황 영규" userId="16d2ff19445b42a4" providerId="LiveId" clId="{626FEBD9-0CAC-47FD-857A-7CDF11E4CC34}" dt="2022-09-02T06:55:56.440" v="4876" actId="1076"/>
          <ac:spMkLst>
            <pc:docMk/>
            <pc:sldMk cId="858841532" sldId="1853"/>
            <ac:spMk id="13" creationId="{2FBB4E5E-EBE7-91CC-4156-6DA1588A97EE}"/>
          </ac:spMkLst>
        </pc:spChg>
        <pc:spChg chg="add mod">
          <ac:chgData name="황 영규" userId="16d2ff19445b42a4" providerId="LiveId" clId="{626FEBD9-0CAC-47FD-857A-7CDF11E4CC34}" dt="2022-09-02T06:56:09.400" v="4893" actId="1076"/>
          <ac:spMkLst>
            <pc:docMk/>
            <pc:sldMk cId="858841532" sldId="1853"/>
            <ac:spMk id="15" creationId="{FF57EFDB-80A8-35C0-C248-B2DB30288C5C}"/>
          </ac:spMkLst>
        </pc:spChg>
        <pc:spChg chg="add mod">
          <ac:chgData name="황 영규" userId="16d2ff19445b42a4" providerId="LiveId" clId="{626FEBD9-0CAC-47FD-857A-7CDF11E4CC34}" dt="2022-09-02T06:57:44.288" v="5338"/>
          <ac:spMkLst>
            <pc:docMk/>
            <pc:sldMk cId="858841532" sldId="1853"/>
            <ac:spMk id="16" creationId="{0A5122B5-B724-ACD6-C916-19401EA96A6A}"/>
          </ac:spMkLst>
        </pc:spChg>
        <pc:spChg chg="add mod">
          <ac:chgData name="황 영규" userId="16d2ff19445b42a4" providerId="LiveId" clId="{626FEBD9-0CAC-47FD-857A-7CDF11E4CC34}" dt="2022-09-02T06:56:50.656" v="5004" actId="14100"/>
          <ac:spMkLst>
            <pc:docMk/>
            <pc:sldMk cId="858841532" sldId="1853"/>
            <ac:spMk id="17" creationId="{C65721A8-9253-5292-F231-7638833EB692}"/>
          </ac:spMkLst>
        </pc:spChg>
        <pc:spChg chg="add mod">
          <ac:chgData name="황 영규" userId="16d2ff19445b42a4" providerId="LiveId" clId="{626FEBD9-0CAC-47FD-857A-7CDF11E4CC34}" dt="2022-09-02T06:57:53.388" v="5358" actId="20577"/>
          <ac:spMkLst>
            <pc:docMk/>
            <pc:sldMk cId="858841532" sldId="1853"/>
            <ac:spMk id="18" creationId="{B47FE599-5C97-FF48-E3C7-99A1EDA81237}"/>
          </ac:spMkLst>
        </pc:spChg>
        <pc:spChg chg="add mod">
          <ac:chgData name="황 영규" userId="16d2ff19445b42a4" providerId="LiveId" clId="{626FEBD9-0CAC-47FD-857A-7CDF11E4CC34}" dt="2022-09-02T06:59:14.306" v="5759"/>
          <ac:spMkLst>
            <pc:docMk/>
            <pc:sldMk cId="858841532" sldId="1853"/>
            <ac:spMk id="19" creationId="{B1CB9865-AD69-7F7F-9BDF-C46377F94820}"/>
          </ac:spMkLst>
        </pc:spChg>
        <pc:picChg chg="add mod">
          <ac:chgData name="황 영규" userId="16d2ff19445b42a4" providerId="LiveId" clId="{626FEBD9-0CAC-47FD-857A-7CDF11E4CC34}" dt="2022-09-02T06:55:51.951" v="4872" actId="1076"/>
          <ac:picMkLst>
            <pc:docMk/>
            <pc:sldMk cId="858841532" sldId="1853"/>
            <ac:picMk id="5" creationId="{DAD6132B-0371-D964-9E6D-FC79DBC7FA3C}"/>
          </ac:picMkLst>
        </pc:picChg>
        <pc:picChg chg="del">
          <ac:chgData name="황 영규" userId="16d2ff19445b42a4" providerId="LiveId" clId="{626FEBD9-0CAC-47FD-857A-7CDF11E4CC34}" dt="2022-09-02T06:54:37.375" v="4798" actId="478"/>
          <ac:picMkLst>
            <pc:docMk/>
            <pc:sldMk cId="858841532" sldId="1853"/>
            <ac:picMk id="9" creationId="{84F2C724-C9D0-A163-E380-B6E69E7E01FD}"/>
          </ac:picMkLst>
        </pc:picChg>
        <pc:picChg chg="del">
          <ac:chgData name="황 영규" userId="16d2ff19445b42a4" providerId="LiveId" clId="{626FEBD9-0CAC-47FD-857A-7CDF11E4CC34}" dt="2022-09-02T06:54:36.078" v="4795" actId="478"/>
          <ac:picMkLst>
            <pc:docMk/>
            <pc:sldMk cId="858841532" sldId="1853"/>
            <ac:picMk id="10" creationId="{E65CE0F8-601F-6F74-73AD-07A700DE8A3C}"/>
          </ac:picMkLst>
        </pc:picChg>
        <pc:picChg chg="add mod">
          <ac:chgData name="황 영규" userId="16d2ff19445b42a4" providerId="LiveId" clId="{626FEBD9-0CAC-47FD-857A-7CDF11E4CC34}" dt="2022-09-02T06:55:58.095" v="4877" actId="1076"/>
          <ac:picMkLst>
            <pc:docMk/>
            <pc:sldMk cId="858841532" sldId="1853"/>
            <ac:picMk id="14" creationId="{DE2311CE-15EA-9BFF-40B9-A63A9E4DCE44}"/>
          </ac:picMkLst>
        </pc:picChg>
      </pc:sldChg>
      <pc:sldChg chg="addSp delSp modSp add mod ord">
        <pc:chgData name="황 영규" userId="16d2ff19445b42a4" providerId="LiveId" clId="{626FEBD9-0CAC-47FD-857A-7CDF11E4CC34}" dt="2022-09-02T07:02:02.824" v="6726"/>
        <pc:sldMkLst>
          <pc:docMk/>
          <pc:sldMk cId="509878279" sldId="1854"/>
        </pc:sldMkLst>
        <pc:spChg chg="mod">
          <ac:chgData name="황 영규" userId="16d2ff19445b42a4" providerId="LiveId" clId="{626FEBD9-0CAC-47FD-857A-7CDF11E4CC34}" dt="2022-09-02T06:52:52.193" v="4640"/>
          <ac:spMkLst>
            <pc:docMk/>
            <pc:sldMk cId="509878279" sldId="1854"/>
            <ac:spMk id="2" creationId="{AED08E79-40F3-4292-9C04-4CE61A7A2798}"/>
          </ac:spMkLst>
        </pc:spChg>
        <pc:spChg chg="del">
          <ac:chgData name="황 영규" userId="16d2ff19445b42a4" providerId="LiveId" clId="{626FEBD9-0CAC-47FD-857A-7CDF11E4CC34}" dt="2022-09-02T06:53:15.905" v="4736" actId="478"/>
          <ac:spMkLst>
            <pc:docMk/>
            <pc:sldMk cId="509878279" sldId="1854"/>
            <ac:spMk id="3" creationId="{D7E14930-9E59-4413-AF1E-5CC5B7E607BD}"/>
          </ac:spMkLst>
        </pc:spChg>
        <pc:spChg chg="mod">
          <ac:chgData name="황 영규" userId="16d2ff19445b42a4" providerId="LiveId" clId="{626FEBD9-0CAC-47FD-857A-7CDF11E4CC34}" dt="2022-09-02T06:53:12.460" v="4731" actId="20577"/>
          <ac:spMkLst>
            <pc:docMk/>
            <pc:sldMk cId="509878279" sldId="1854"/>
            <ac:spMk id="8" creationId="{AE39FD11-D9D7-30BD-7172-98B457D13797}"/>
          </ac:spMkLst>
        </pc:spChg>
        <pc:spChg chg="del">
          <ac:chgData name="황 영규" userId="16d2ff19445b42a4" providerId="LiveId" clId="{626FEBD9-0CAC-47FD-857A-7CDF11E4CC34}" dt="2022-09-02T06:53:14.590" v="4734" actId="478"/>
          <ac:spMkLst>
            <pc:docMk/>
            <pc:sldMk cId="509878279" sldId="1854"/>
            <ac:spMk id="11" creationId="{E962E95E-AF94-C31F-47D5-BCE84A874281}"/>
          </ac:spMkLst>
        </pc:spChg>
        <pc:spChg chg="del">
          <ac:chgData name="황 영규" userId="16d2ff19445b42a4" providerId="LiveId" clId="{626FEBD9-0CAC-47FD-857A-7CDF11E4CC34}" dt="2022-09-02T06:53:15.090" v="4735" actId="478"/>
          <ac:spMkLst>
            <pc:docMk/>
            <pc:sldMk cId="509878279" sldId="1854"/>
            <ac:spMk id="12" creationId="{3F7FD649-52C7-9B8A-A2C1-E61C524E0AD6}"/>
          </ac:spMkLst>
        </pc:spChg>
        <pc:spChg chg="add mod">
          <ac:chgData name="황 영규" userId="16d2ff19445b42a4" providerId="LiveId" clId="{626FEBD9-0CAC-47FD-857A-7CDF11E4CC34}" dt="2022-09-02T07:02:02.824" v="6726"/>
          <ac:spMkLst>
            <pc:docMk/>
            <pc:sldMk cId="509878279" sldId="1854"/>
            <ac:spMk id="13" creationId="{6A6F3B18-EFC3-6DC1-4A9F-9372B9124274}"/>
          </ac:spMkLst>
        </pc:spChg>
        <pc:picChg chg="add mod">
          <ac:chgData name="황 영규" userId="16d2ff19445b42a4" providerId="LiveId" clId="{626FEBD9-0CAC-47FD-857A-7CDF11E4CC34}" dt="2022-09-02T06:59:18.839" v="5761" actId="1076"/>
          <ac:picMkLst>
            <pc:docMk/>
            <pc:sldMk cId="509878279" sldId="1854"/>
            <ac:picMk id="5" creationId="{486841A7-1513-54EA-8E4A-264B5A32BB1B}"/>
          </ac:picMkLst>
        </pc:picChg>
        <pc:picChg chg="del">
          <ac:chgData name="황 영규" userId="16d2ff19445b42a4" providerId="LiveId" clId="{626FEBD9-0CAC-47FD-857A-7CDF11E4CC34}" dt="2022-09-02T06:53:14.315" v="4733" actId="478"/>
          <ac:picMkLst>
            <pc:docMk/>
            <pc:sldMk cId="509878279" sldId="1854"/>
            <ac:picMk id="9" creationId="{84F2C724-C9D0-A163-E380-B6E69E7E01FD}"/>
          </ac:picMkLst>
        </pc:picChg>
        <pc:picChg chg="del">
          <ac:chgData name="황 영규" userId="16d2ff19445b42a4" providerId="LiveId" clId="{626FEBD9-0CAC-47FD-857A-7CDF11E4CC34}" dt="2022-09-02T06:53:14.121" v="4732" actId="478"/>
          <ac:picMkLst>
            <pc:docMk/>
            <pc:sldMk cId="509878279" sldId="1854"/>
            <ac:picMk id="10" creationId="{E65CE0F8-601F-6F74-73AD-07A700DE8A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1048-C2AB-42FB-9B17-549BC8DCAD03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5A73-F027-41D5-A109-C00DFE028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510D35-86F4-49CF-83A6-04047F14F4C7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680F3-D873-480D-8632-C7E65F9AD621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0B2AF-6B60-468E-873F-A3F1401C48C9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8A5BBF-68B8-4C5E-B537-7E620BFC2B5B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EBCD261F-1EEB-4FA6-870D-058AB57D8D0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4F35AA-D7A6-4B7C-9B92-63E93C5597DA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9E25720-BAC4-419D-BEDD-B626BC8D4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06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D1D388-3A5D-4C0B-B349-F5DE9DD95EF7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266021-97EE-4072-A9E1-818C6AB1F338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AF872-4865-4559-9695-35B3B990372D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69AAF-CA57-4371-8216-B42772B2A66C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48624F5-F866-4799-A763-8CEA83DAB869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259426-CA0A-4773-8812-55D80F7A1015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D288C36-2464-4155-8A7E-031E8E1B32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711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C64E4B-5894-4D1C-A159-1E8EDA44A2AB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CAD44E-FA98-4FFC-88DD-86402F83A3A5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27914-8363-4D44-A2F8-9F92C0DB35B7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3035E-EC7C-42D8-B1CC-CA44FB9B0344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B1627FD-C7CC-45BB-8B73-576998EE1FE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8FFC6-6D41-4233-BD1D-A37B4C066877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77F9FBB-C42C-43E9-B697-4D08150D5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061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2FF3D7-E9DD-42A5-9F72-91BAC83C1A29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2E1E86-437D-4D25-8CD5-87545BF7DE9C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5AD05-E617-4050-B3F6-74075C2C7D90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9799D-DEF2-49A5-B07E-DD602A380C70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F7578AA5-C614-4F68-80DF-651D1FD67F01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7B7207-0E51-4990-A1EA-FDCF55CA5158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C00D65E-4196-482B-AE87-A922FF06F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8316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4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1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2" name="Rectangle 105" descr="좁은 수평선"/>
          <p:cNvSpPr>
            <a:spLocks noChangeArrowheads="1"/>
          </p:cNvSpPr>
          <p:nvPr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3" name="Rectangle 106" descr="어두운 상향 대각선"/>
          <p:cNvSpPr>
            <a:spLocks noChangeArrowheads="1"/>
          </p:cNvSpPr>
          <p:nvPr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4" name="Group 107"/>
          <p:cNvGrpSpPr/>
          <p:nvPr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15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6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7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8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9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0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1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2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23" name="Group 116"/>
          <p:cNvGrpSpPr/>
          <p:nvPr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24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5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6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7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8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9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0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31" name="Group 124"/>
          <p:cNvGrpSpPr/>
          <p:nvPr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32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3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4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5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6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7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8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39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" name="Group 133"/>
          <p:cNvGrpSpPr/>
          <p:nvPr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41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2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3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4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45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46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50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2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3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4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5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6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57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8" name="Rectangle 105" descr="좁은 수평선"/>
          <p:cNvSpPr>
            <a:spLocks noChangeArrowheads="1"/>
          </p:cNvSpPr>
          <p:nvPr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9" name="Rectangle 106" descr="어두운 상향 대각선"/>
          <p:cNvSpPr>
            <a:spLocks noChangeArrowheads="1"/>
          </p:cNvSpPr>
          <p:nvPr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60" name="Group 107"/>
          <p:cNvGrpSpPr/>
          <p:nvPr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61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2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3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4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5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6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8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69" name="Group 116"/>
          <p:cNvGrpSpPr/>
          <p:nvPr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70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1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2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3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4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5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6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77" name="Group 124"/>
          <p:cNvGrpSpPr/>
          <p:nvPr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78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9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0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1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2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3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4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85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6" name="Group 133"/>
          <p:cNvGrpSpPr/>
          <p:nvPr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87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8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9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0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91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92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95" descr="red">
            <a:extLst>
              <a:ext uri="{FF2B5EF4-FFF2-40B4-BE49-F238E27FC236}">
                <a16:creationId xmlns:a16="http://schemas.microsoft.com/office/drawing/2014/main" id="{01D88D99-8499-41A1-BA06-864A0FD194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6">
            <a:extLst>
              <a:ext uri="{FF2B5EF4-FFF2-40B4-BE49-F238E27FC236}">
                <a16:creationId xmlns:a16="http://schemas.microsoft.com/office/drawing/2014/main" id="{994D9A6C-8D91-42D2-B3E1-46B2BE42F9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96" name="Group 97">
            <a:extLst>
              <a:ext uri="{FF2B5EF4-FFF2-40B4-BE49-F238E27FC236}">
                <a16:creationId xmlns:a16="http://schemas.microsoft.com/office/drawing/2014/main" id="{A788F5B6-563D-4F73-9E1A-44CD7C79D1A0}"/>
              </a:ext>
            </a:extLst>
          </p:cNvPr>
          <p:cNvGrpSpPr/>
          <p:nvPr userDrawn="1"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44F1C1B2-2F5D-4CA3-8E78-A32C42048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C21A67AB-99B5-405D-82E4-9A63B39C7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5A61D3AC-FB25-4E46-BEF9-B681DF7DD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A2D77C4D-D536-4B97-802E-58FBEAF4D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803727B-7D7B-4105-8582-A3DABBC8B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B7515FE1-B3DB-4AC4-9616-52C6BD44A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03" name="Rectangle 104">
            <a:extLst>
              <a:ext uri="{FF2B5EF4-FFF2-40B4-BE49-F238E27FC236}">
                <a16:creationId xmlns:a16="http://schemas.microsoft.com/office/drawing/2014/main" id="{4B68C49A-20AA-4DDF-8260-560E9A2754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4" name="Rectangle 105" descr="좁은 수평선">
            <a:extLst>
              <a:ext uri="{FF2B5EF4-FFF2-40B4-BE49-F238E27FC236}">
                <a16:creationId xmlns:a16="http://schemas.microsoft.com/office/drawing/2014/main" id="{5E58D841-7371-43BA-B16D-4D2F77A677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5" name="Rectangle 106" descr="어두운 상향 대각선">
            <a:extLst>
              <a:ext uri="{FF2B5EF4-FFF2-40B4-BE49-F238E27FC236}">
                <a16:creationId xmlns:a16="http://schemas.microsoft.com/office/drawing/2014/main" id="{724CAC50-518C-4F63-A890-EFF7E8DF09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06" name="Group 107">
            <a:extLst>
              <a:ext uri="{FF2B5EF4-FFF2-40B4-BE49-F238E27FC236}">
                <a16:creationId xmlns:a16="http://schemas.microsoft.com/office/drawing/2014/main" id="{E70FD092-964E-402F-9510-D447F1B09A6F}"/>
              </a:ext>
            </a:extLst>
          </p:cNvPr>
          <p:cNvGrpSpPr/>
          <p:nvPr userDrawn="1"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107" name="AutoShape 108">
              <a:extLst>
                <a:ext uri="{FF2B5EF4-FFF2-40B4-BE49-F238E27FC236}">
                  <a16:creationId xmlns:a16="http://schemas.microsoft.com/office/drawing/2014/main" id="{7036E958-9E65-4E48-A5C0-547B2CBC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8" name="AutoShape 109">
              <a:extLst>
                <a:ext uri="{FF2B5EF4-FFF2-40B4-BE49-F238E27FC236}">
                  <a16:creationId xmlns:a16="http://schemas.microsoft.com/office/drawing/2014/main" id="{643099CB-9331-4CDC-B0BA-A6E75B2DD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9" name="AutoShape 110">
              <a:extLst>
                <a:ext uri="{FF2B5EF4-FFF2-40B4-BE49-F238E27FC236}">
                  <a16:creationId xmlns:a16="http://schemas.microsoft.com/office/drawing/2014/main" id="{0E5ABF07-DE64-4065-9BAE-AA32ACAF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0" name="AutoShape 111">
              <a:extLst>
                <a:ext uri="{FF2B5EF4-FFF2-40B4-BE49-F238E27FC236}">
                  <a16:creationId xmlns:a16="http://schemas.microsoft.com/office/drawing/2014/main" id="{A09120CA-20C4-4596-9C3C-3395566C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1" name="AutoShape 112">
              <a:extLst>
                <a:ext uri="{FF2B5EF4-FFF2-40B4-BE49-F238E27FC236}">
                  <a16:creationId xmlns:a16="http://schemas.microsoft.com/office/drawing/2014/main" id="{616F8BFC-0C95-4D33-9786-4A8F658D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2" name="AutoShape 113">
              <a:extLst>
                <a:ext uri="{FF2B5EF4-FFF2-40B4-BE49-F238E27FC236}">
                  <a16:creationId xmlns:a16="http://schemas.microsoft.com/office/drawing/2014/main" id="{2C17CA0D-CEB5-4F00-B4E3-100FAB8F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3" name="AutoShape 114">
              <a:extLst>
                <a:ext uri="{FF2B5EF4-FFF2-40B4-BE49-F238E27FC236}">
                  <a16:creationId xmlns:a16="http://schemas.microsoft.com/office/drawing/2014/main" id="{46F1BD5E-2C49-4868-8A2B-FBA06DAF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4" name="AutoShape 115">
              <a:extLst>
                <a:ext uri="{FF2B5EF4-FFF2-40B4-BE49-F238E27FC236}">
                  <a16:creationId xmlns:a16="http://schemas.microsoft.com/office/drawing/2014/main" id="{270C7601-C4C3-4C0A-8425-846374D1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15" name="Group 116">
            <a:extLst>
              <a:ext uri="{FF2B5EF4-FFF2-40B4-BE49-F238E27FC236}">
                <a16:creationId xmlns:a16="http://schemas.microsoft.com/office/drawing/2014/main" id="{CEF76061-99B2-4148-A67F-ED55F418D3DA}"/>
              </a:ext>
            </a:extLst>
          </p:cNvPr>
          <p:cNvGrpSpPr/>
          <p:nvPr userDrawn="1"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116" name="AutoShape 117">
              <a:extLst>
                <a:ext uri="{FF2B5EF4-FFF2-40B4-BE49-F238E27FC236}">
                  <a16:creationId xmlns:a16="http://schemas.microsoft.com/office/drawing/2014/main" id="{F41F3042-534C-4169-84AB-E85122B7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7" name="AutoShape 118">
              <a:extLst>
                <a:ext uri="{FF2B5EF4-FFF2-40B4-BE49-F238E27FC236}">
                  <a16:creationId xmlns:a16="http://schemas.microsoft.com/office/drawing/2014/main" id="{9417276C-1344-480A-9F5E-9515FB919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8" name="AutoShape 119">
              <a:extLst>
                <a:ext uri="{FF2B5EF4-FFF2-40B4-BE49-F238E27FC236}">
                  <a16:creationId xmlns:a16="http://schemas.microsoft.com/office/drawing/2014/main" id="{E80E3DE7-C648-46AF-ADAF-761152CDD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9" name="AutoShape 120">
              <a:extLst>
                <a:ext uri="{FF2B5EF4-FFF2-40B4-BE49-F238E27FC236}">
                  <a16:creationId xmlns:a16="http://schemas.microsoft.com/office/drawing/2014/main" id="{F1D16500-F2C7-4309-8326-CAFB1FA6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0" name="AutoShape 121">
              <a:extLst>
                <a:ext uri="{FF2B5EF4-FFF2-40B4-BE49-F238E27FC236}">
                  <a16:creationId xmlns:a16="http://schemas.microsoft.com/office/drawing/2014/main" id="{726480E8-60C1-467E-BB82-1B193D3B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1" name="AutoShape 122">
              <a:extLst>
                <a:ext uri="{FF2B5EF4-FFF2-40B4-BE49-F238E27FC236}">
                  <a16:creationId xmlns:a16="http://schemas.microsoft.com/office/drawing/2014/main" id="{26D86308-27D2-46E7-954C-3A493F17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2" name="AutoShape 123">
              <a:extLst>
                <a:ext uri="{FF2B5EF4-FFF2-40B4-BE49-F238E27FC236}">
                  <a16:creationId xmlns:a16="http://schemas.microsoft.com/office/drawing/2014/main" id="{3376FF15-F471-4687-9BAE-8A526B36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23" name="Group 124">
            <a:extLst>
              <a:ext uri="{FF2B5EF4-FFF2-40B4-BE49-F238E27FC236}">
                <a16:creationId xmlns:a16="http://schemas.microsoft.com/office/drawing/2014/main" id="{D73DA0AA-332E-4E80-BBC8-A44A1FF10732}"/>
              </a:ext>
            </a:extLst>
          </p:cNvPr>
          <p:cNvGrpSpPr/>
          <p:nvPr userDrawn="1"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124" name="AutoShape 125">
              <a:extLst>
                <a:ext uri="{FF2B5EF4-FFF2-40B4-BE49-F238E27FC236}">
                  <a16:creationId xmlns:a16="http://schemas.microsoft.com/office/drawing/2014/main" id="{66392D35-3C07-4948-A60D-BA090241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5" name="AutoShape 126">
              <a:extLst>
                <a:ext uri="{FF2B5EF4-FFF2-40B4-BE49-F238E27FC236}">
                  <a16:creationId xmlns:a16="http://schemas.microsoft.com/office/drawing/2014/main" id="{499D2912-EA83-4061-A6BE-1F3D29FD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6" name="AutoShape 127">
              <a:extLst>
                <a:ext uri="{FF2B5EF4-FFF2-40B4-BE49-F238E27FC236}">
                  <a16:creationId xmlns:a16="http://schemas.microsoft.com/office/drawing/2014/main" id="{805157D0-37D4-45F8-BE9E-CCAEDDE0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7" name="AutoShape 128">
              <a:extLst>
                <a:ext uri="{FF2B5EF4-FFF2-40B4-BE49-F238E27FC236}">
                  <a16:creationId xmlns:a16="http://schemas.microsoft.com/office/drawing/2014/main" id="{D7782260-EC10-442E-878C-5395F1A3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8" name="AutoShape 129">
              <a:extLst>
                <a:ext uri="{FF2B5EF4-FFF2-40B4-BE49-F238E27FC236}">
                  <a16:creationId xmlns:a16="http://schemas.microsoft.com/office/drawing/2014/main" id="{377BA8BA-0B1D-47D0-A30B-3C19B161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9" name="AutoShape 130">
              <a:extLst>
                <a:ext uri="{FF2B5EF4-FFF2-40B4-BE49-F238E27FC236}">
                  <a16:creationId xmlns:a16="http://schemas.microsoft.com/office/drawing/2014/main" id="{52508909-1E09-4D8F-93EF-D94EBA7C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0" name="AutoShape 131">
              <a:extLst>
                <a:ext uri="{FF2B5EF4-FFF2-40B4-BE49-F238E27FC236}">
                  <a16:creationId xmlns:a16="http://schemas.microsoft.com/office/drawing/2014/main" id="{3A3CCA32-F84F-45C0-9135-CD5E9B27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131" name="Picture 132" descr="방사형 패턴">
            <a:extLst>
              <a:ext uri="{FF2B5EF4-FFF2-40B4-BE49-F238E27FC236}">
                <a16:creationId xmlns:a16="http://schemas.microsoft.com/office/drawing/2014/main" id="{DBD942FA-7C7A-48C3-8056-3DDA5DE36E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2" name="Group 133">
            <a:extLst>
              <a:ext uri="{FF2B5EF4-FFF2-40B4-BE49-F238E27FC236}">
                <a16:creationId xmlns:a16="http://schemas.microsoft.com/office/drawing/2014/main" id="{9E9022DA-A04F-493A-A3C7-B9BF901EBD70}"/>
              </a:ext>
            </a:extLst>
          </p:cNvPr>
          <p:cNvGrpSpPr/>
          <p:nvPr userDrawn="1"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133" name="Line 134">
              <a:extLst>
                <a:ext uri="{FF2B5EF4-FFF2-40B4-BE49-F238E27FC236}">
                  <a16:creationId xmlns:a16="http://schemas.microsoft.com/office/drawing/2014/main" id="{7081EBFD-BFCA-47A9-B4C2-A97AE6DA6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4" name="Line 135">
              <a:extLst>
                <a:ext uri="{FF2B5EF4-FFF2-40B4-BE49-F238E27FC236}">
                  <a16:creationId xmlns:a16="http://schemas.microsoft.com/office/drawing/2014/main" id="{347D871C-068E-4AD8-8C55-C15B4E725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5" name="Line 136">
              <a:extLst>
                <a:ext uri="{FF2B5EF4-FFF2-40B4-BE49-F238E27FC236}">
                  <a16:creationId xmlns:a16="http://schemas.microsoft.com/office/drawing/2014/main" id="{0C01C409-E2A1-48FF-9268-4257C7FA3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6" name="Line 137">
              <a:extLst>
                <a:ext uri="{FF2B5EF4-FFF2-40B4-BE49-F238E27FC236}">
                  <a16:creationId xmlns:a16="http://schemas.microsoft.com/office/drawing/2014/main" id="{6F98AB1F-CD44-4BB8-BCDB-1815F8283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37" name="Line 138">
            <a:extLst>
              <a:ext uri="{FF2B5EF4-FFF2-40B4-BE49-F238E27FC236}">
                <a16:creationId xmlns:a16="http://schemas.microsoft.com/office/drawing/2014/main" id="{3639BB8D-60B7-4FEA-A71C-7919A44649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138" name="Picture 139" descr="영문간지">
            <a:extLst>
              <a:ext uri="{FF2B5EF4-FFF2-40B4-BE49-F238E27FC236}">
                <a16:creationId xmlns:a16="http://schemas.microsoft.com/office/drawing/2014/main" id="{1173E26A-C7E3-4A15-B344-CC9A37788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140" descr="영문간지">
            <a:extLst>
              <a:ext uri="{FF2B5EF4-FFF2-40B4-BE49-F238E27FC236}">
                <a16:creationId xmlns:a16="http://schemas.microsoft.com/office/drawing/2014/main" id="{AE7A0F6E-AE05-4212-B9E3-993AD167A9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68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9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D4078-DA55-4175-97C8-7B129E65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DFDF7-B4EE-480C-8FD7-4965C4DD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556B8-ABD7-49A1-A527-73252BE6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7E34-E04C-496E-BD42-330D52E1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E4C61-6EBB-4D70-9FE2-0FE42223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2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41A8-248D-4D01-BC1D-6F9A188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F984E-2872-447F-903C-A1B1E21F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7BBCF-C5FA-4CEB-B95B-2D720CD5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41CA7-AF32-438B-B7D4-A812DE8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B118-3C19-475D-BF2F-6977B66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D58B64-929E-48E2-AA8A-F147BF61941A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55777-B69E-4EB5-8713-599D69C49774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A0F9D-4045-4127-8A10-0F49194E9FD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7FB6BF-E501-46AF-95B7-1D717C98053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D55C845F-2B76-4A58-B0ED-4B61003D0D7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703527-86FA-4C14-B0C3-63D7F4554BA8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FFC0310-B216-42C9-B9A0-E4D69B2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320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E4236C-6116-4989-9557-5D734D9904D0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DA7A9-C5A9-41FD-A4D9-61817974D0BB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F230C-7BDA-471C-B84D-C8C155FD1D57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DF89B-88D0-49D6-BAAF-2C4C08167CD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EDC0BB11-8DDC-4768-81C2-68ACBAF4E564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8F565-495E-4E95-9E96-33B8893A469C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3F922AE-9053-4367-B10F-1C71DB6C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886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E9E13-1273-43C2-8A1A-8D9DA19431A3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DCAA26-E1EB-4C6A-8CBE-602F92162ADD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F4DAB-247A-4A57-97B5-B09114A9B624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58EE3C-CA9B-49A9-A842-BB51D607DEE3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B4C3034-9B63-4A1F-AF34-921E31D5B84C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22402-CD4F-479F-81A2-577B147FA024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C9CD073-A436-4BCC-97F0-FB8A1B336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7844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77F97E-3D7A-480B-B0CD-7C33BAF5AAA3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1FE917-87CD-46BB-B6C8-421D80183F40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10187-B511-426B-838D-89A040EC62B6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09C5B4-3D03-44CA-B6E2-A24F3D1F46FF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1B4EBA6-1EDE-45AF-B2F4-672541E05C51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29C5EE-8136-44E9-8967-A9CC41325DAD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6A83AAB4-A1A9-4CDD-8996-721CBA009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46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FFB7F-B138-4EAC-8E27-D0B434C0B7F6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A98C1-6032-452F-9B88-9E4825D16097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7102F-E788-4899-BCB0-C30D05DECB0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8ADB-6005-48DE-86DB-A17FA728A867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B8CA3BC-CD7A-43F5-BFAF-9517C6E024E0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0A05BE-AD3E-45A3-AA71-71D6755845BE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618F90C6-4AC2-4385-A13B-1E0765D4D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7564438" cy="336149"/>
          </a:xfrm>
        </p:spPr>
        <p:txBody>
          <a:bodyPr>
            <a:noAutofit/>
          </a:bodyPr>
          <a:lstStyle>
            <a:lvl1pPr marL="0" indent="0">
              <a:buNone/>
              <a:defRPr sz="1900"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19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FED473-C6D2-4B00-BBAB-DAAEAA581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C913-80C6-4408-AD28-1F8275A9D55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D989E-2010-4385-B4C5-518BA6C8210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FB8EAE-7DA5-48B1-92C3-44CA110F588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2F58D14-B8D9-441C-8EA1-CBB1EB90E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0245" y="2328867"/>
            <a:ext cx="7783513" cy="35718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/>
              <a:t>마스터 제목 스타일 편집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7875F-0895-4B34-8CE1-7C4B0B2E83BC}"/>
              </a:ext>
            </a:extLst>
          </p:cNvPr>
          <p:cNvSpPr/>
          <p:nvPr/>
        </p:nvSpPr>
        <p:spPr>
          <a:xfrm>
            <a:off x="4412456" y="3100388"/>
            <a:ext cx="319089" cy="6667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E6813-D9CD-4206-87EB-4F19DF2E2F94}"/>
              </a:ext>
            </a:extLst>
          </p:cNvPr>
          <p:cNvSpPr txBox="1"/>
          <p:nvPr/>
        </p:nvSpPr>
        <p:spPr>
          <a:xfrm>
            <a:off x="3310287" y="358140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a견고딕" panose="02020600000000000000" pitchFamily="18" charset="-127"/>
                <a:ea typeface="a견고딕" panose="02020600000000000000" pitchFamily="18" charset="-127"/>
              </a:rPr>
              <a:t>PSSENL</a:t>
            </a:r>
          </a:p>
          <a:p>
            <a:pPr algn="ctr"/>
            <a:r>
              <a:rPr lang="en-US" altLang="ko-KR" sz="900" dirty="0">
                <a:latin typeface="a견고딕" panose="02020600000000000000" pitchFamily="18" charset="-127"/>
                <a:ea typeface="a견고딕" panose="02020600000000000000" pitchFamily="18" charset="-127"/>
              </a:rPr>
              <a:t>Power System &amp; Smart Energy Network Lab.</a:t>
            </a:r>
          </a:p>
        </p:txBody>
      </p:sp>
    </p:spTree>
    <p:extLst>
      <p:ext uri="{BB962C8B-B14F-4D97-AF65-F5344CB8AC3E}">
        <p14:creationId xmlns:p14="http://schemas.microsoft.com/office/powerpoint/2010/main" val="69191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FED473-C6D2-4B00-BBAB-DAAEAA581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C913-80C6-4408-AD28-1F8275A9D55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D989E-2010-4385-B4C5-518BA6C8210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FB8EAE-7DA5-48B1-92C3-44CA110F588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</p:spTree>
    <p:extLst>
      <p:ext uri="{BB962C8B-B14F-4D97-AF65-F5344CB8AC3E}">
        <p14:creationId xmlns:p14="http://schemas.microsoft.com/office/powerpoint/2010/main" val="36403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7FDF36-9F70-42B2-8557-859D107BFA8C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80F272-988F-4D8C-95F1-37B5C10CA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C95E-1B5C-40E8-BCB6-FAA640940C93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32684C-A72C-40C3-9369-243AB681FA29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D15CB55-3E6A-486C-B3D9-B3F00F58E52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1E2D59-8CFE-4667-8954-E9665B6E7E82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6BB067EE-216D-40F8-82C7-185E4BB5C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11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5324-C598-42E4-B7B2-EC895F2D680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3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-com.co.kr/online/ppt_gallery_1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737909" y="5765009"/>
            <a:ext cx="1744388" cy="1731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525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Copyright </a:t>
            </a:r>
            <a:r>
              <a:rPr kumimoji="1" lang="en-US" altLang="ko-KR" sz="525" b="1" dirty="0">
                <a:solidFill>
                  <a:srgbClr val="FFFFFF"/>
                </a:solidFill>
                <a:latin typeface="Times New Roman" panose="02020603050405020304" pitchFamily="18" charset="0"/>
                <a:ea typeface="돋움체" panose="020B0609000101010101" pitchFamily="49" charset="-127"/>
              </a:rPr>
              <a:t>©</a:t>
            </a:r>
            <a:r>
              <a:rPr kumimoji="1" lang="en-US" altLang="ko-KR" sz="525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 by Sekyung Han All rights reserved.</a:t>
            </a:r>
          </a:p>
        </p:txBody>
      </p:sp>
      <p:sp>
        <p:nvSpPr>
          <p:cNvPr id="3129" name="Rectangle 57">
            <a:hlinkClick r:id="rId3"/>
          </p:cNvPr>
          <p:cNvSpPr>
            <a:spLocks noChangeArrowheads="1"/>
          </p:cNvSpPr>
          <p:nvPr/>
        </p:nvSpPr>
        <p:spPr bwMode="auto">
          <a:xfrm>
            <a:off x="1919414" y="4401461"/>
            <a:ext cx="5110905" cy="8597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전자전기공학부 </a:t>
            </a:r>
            <a:r>
              <a:rPr kumimoji="1" lang="ko-KR" altLang="en-US" b="1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석사과정 황 영 규</a:t>
            </a:r>
            <a:endParaRPr kumimoji="1" lang="en-US" altLang="ko-KR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50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cs typeface="Arial" panose="020B0604020202020204" pitchFamily="34" charset="0"/>
              </a:rPr>
              <a:t>Power System &amp; Smart Energy Network Laboratory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2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1547358" y="2456541"/>
            <a:ext cx="5855018" cy="15612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fontAlgn="base"/>
            <a:r>
              <a:rPr kumimoji="1" lang="ko-KR" altLang="en-US" sz="3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독립형 </a:t>
            </a:r>
            <a:r>
              <a:rPr kumimoji="1" lang="ko-KR" altLang="en-US" sz="33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마이크로그리드의 최적계획법</a:t>
            </a:r>
            <a:endParaRPr kumimoji="1" lang="ko-KR" altLang="en-US" sz="33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4374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8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769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6</a:t>
            </a:r>
            <a:r>
              <a:rPr lang="ko-KR" altLang="en-US" sz="1600" b="1"/>
              <a:t>시간</a:t>
            </a:r>
            <a:r>
              <a:rPr lang="en-US" altLang="ko-KR" sz="1600" b="1"/>
              <a:t>(15</a:t>
            </a:r>
            <a:r>
              <a:rPr lang="ko-KR" altLang="en-US" sz="1600" b="1"/>
              <a:t>분 단위</a:t>
            </a:r>
            <a:r>
              <a:rPr lang="en-US" altLang="ko-KR" sz="1600" b="1"/>
              <a:t>)</a:t>
            </a:r>
            <a:r>
              <a:rPr lang="ko-KR" altLang="en-US" sz="1600" b="1"/>
              <a:t> </a:t>
            </a:r>
            <a:r>
              <a:rPr lang="en-US" altLang="ko-KR" sz="1600" b="1"/>
              <a:t>Real-time control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841A7-1513-54EA-8E4A-264B5A32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5" y="1592300"/>
            <a:ext cx="7693891" cy="2320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F3B18-EFC3-6DC1-4A9F-9372B9124274}"/>
              </a:ext>
            </a:extLst>
          </p:cNvPr>
          <p:cNvSpPr txBox="1"/>
          <p:nvPr/>
        </p:nvSpPr>
        <p:spPr>
          <a:xfrm>
            <a:off x="596755" y="4071434"/>
            <a:ext cx="8260918" cy="21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앞서 </a:t>
            </a:r>
            <a:r>
              <a:rPr lang="en-US" altLang="ko-KR" sz="1400"/>
              <a:t>Day-ahead</a:t>
            </a:r>
            <a:r>
              <a:rPr lang="ko-KR" altLang="en-US" sz="1400"/>
              <a:t>로 </a:t>
            </a:r>
            <a:r>
              <a:rPr lang="en-US" altLang="ko-KR" sz="1400"/>
              <a:t>Stochastic optimization</a:t>
            </a:r>
            <a:r>
              <a:rPr lang="ko-KR" altLang="en-US" sz="1400"/>
              <a:t>을 함으로써</a:t>
            </a:r>
            <a:r>
              <a:rPr lang="en-US" altLang="ko-KR" sz="1400"/>
              <a:t>, </a:t>
            </a:r>
            <a:r>
              <a:rPr lang="ko-KR" altLang="en-US" sz="1400"/>
              <a:t>향후 </a:t>
            </a:r>
            <a:r>
              <a:rPr lang="en-US" altLang="ko-KR" sz="1400"/>
              <a:t>24</a:t>
            </a:r>
            <a:r>
              <a:rPr lang="ko-KR" altLang="en-US" sz="1400"/>
              <a:t>시간 동안의 제어 실패 최소한의 최적계획법을 바탕으로</a:t>
            </a:r>
            <a:r>
              <a:rPr lang="en-US" altLang="ko-KR" sz="1400"/>
              <a:t>, </a:t>
            </a:r>
            <a:r>
              <a:rPr lang="ko-KR" altLang="en-US" sz="1400"/>
              <a:t>전력 수요 공급 밸런싱을 확인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이후</a:t>
            </a:r>
            <a:r>
              <a:rPr lang="en-US" altLang="ko-KR" sz="1400"/>
              <a:t>, Real-time control</a:t>
            </a:r>
            <a:r>
              <a:rPr lang="ko-KR" altLang="en-US" sz="1400"/>
              <a:t>에서 </a:t>
            </a:r>
            <a:r>
              <a:rPr lang="en-US" altLang="ko-KR" sz="1400"/>
              <a:t>15</a:t>
            </a:r>
            <a:r>
              <a:rPr lang="ko-KR" altLang="en-US" sz="1400"/>
              <a:t>분 단위로 계속 계산을 하면서</a:t>
            </a:r>
            <a:r>
              <a:rPr lang="en-US" altLang="ko-KR" sz="1400"/>
              <a:t>, </a:t>
            </a:r>
            <a:r>
              <a:rPr lang="ko-KR" altLang="en-US" sz="1400"/>
              <a:t>마이크로그리드 전력 수요 공급 밸런싱 </a:t>
            </a:r>
            <a:r>
              <a:rPr lang="en-US" altLang="ko-KR" sz="1400"/>
              <a:t>Cost </a:t>
            </a:r>
            <a:r>
              <a:rPr lang="ko-KR" altLang="en-US" sz="1400"/>
              <a:t>최적화를 진행함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전체적인 틀은 </a:t>
            </a:r>
            <a:r>
              <a:rPr lang="en-US" altLang="ko-KR" sz="1400"/>
              <a:t>Day-ahead schedule</a:t>
            </a:r>
            <a:r>
              <a:rPr lang="ko-KR" altLang="en-US" sz="1400"/>
              <a:t>을 따르지만</a:t>
            </a:r>
            <a:r>
              <a:rPr lang="en-US" altLang="ko-KR" sz="1400"/>
              <a:t>, </a:t>
            </a:r>
            <a:r>
              <a:rPr lang="ko-KR" altLang="en-US" sz="1400"/>
              <a:t>예측값과 실제 전력 발전 및 부하 값이 변화하면 그에 맞춰서 </a:t>
            </a:r>
            <a:r>
              <a:rPr lang="en-US" altLang="ko-KR" sz="1400"/>
              <a:t>Cost</a:t>
            </a:r>
            <a:r>
              <a:rPr lang="ko-KR" altLang="en-US" sz="1400"/>
              <a:t>를 줄이는 기대값을 가질 수 있음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0987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/>
              <a:t>사례연구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95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151626" y="2308949"/>
            <a:ext cx="6858000" cy="1526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694" y="3835473"/>
            <a:ext cx="5939444" cy="109728"/>
          </a:xfrm>
          <a:prstGeom prst="rect">
            <a:avLst/>
          </a:prstGeom>
          <a:gradFill>
            <a:gsLst>
              <a:gs pos="29000">
                <a:srgbClr val="E5A9AB"/>
              </a:gs>
              <a:gs pos="55000">
                <a:schemeClr val="bg1">
                  <a:lumMod val="95000"/>
                </a:schemeClr>
              </a:gs>
              <a:gs pos="77000">
                <a:srgbClr val="EABEC0"/>
              </a:gs>
              <a:gs pos="45000">
                <a:schemeClr val="accent1">
                  <a:lumMod val="5000"/>
                  <a:lumOff val="95000"/>
                </a:schemeClr>
              </a:gs>
              <a:gs pos="16000">
                <a:srgbClr val="C00000"/>
              </a:gs>
              <a:gs pos="100000">
                <a:srgbClr val="C00000"/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5" name="직사각형 4"/>
          <p:cNvSpPr/>
          <p:nvPr/>
        </p:nvSpPr>
        <p:spPr>
          <a:xfrm>
            <a:off x="3912815" y="294240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4915" y="4176545"/>
            <a:ext cx="293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견고딕" panose="02020600000000000000" pitchFamily="18" charset="-127"/>
                <a:ea typeface="a견고딕" panose="02020600000000000000" pitchFamily="18" charset="-127"/>
              </a:rPr>
              <a:t>PSSENL</a:t>
            </a:r>
          </a:p>
          <a:p>
            <a:pPr algn="ctr"/>
            <a:r>
              <a:rPr lang="en-US" altLang="ko-KR" sz="1200" dirty="0">
                <a:latin typeface="a견고딕" panose="02020600000000000000" pitchFamily="18" charset="-127"/>
                <a:ea typeface="a견고딕" panose="02020600000000000000" pitchFamily="18" charset="-127"/>
              </a:rPr>
              <a:t>Power System &amp; Smart Energy Network Lab.</a:t>
            </a:r>
          </a:p>
        </p:txBody>
      </p:sp>
    </p:spTree>
    <p:extLst>
      <p:ext uri="{BB962C8B-B14F-4D97-AF65-F5344CB8AC3E}">
        <p14:creationId xmlns:p14="http://schemas.microsoft.com/office/powerpoint/2010/main" val="1722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8472" y="2923413"/>
            <a:ext cx="2099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300" b="1" dirty="0">
                <a:solidFill>
                  <a:prstClr val="black"/>
                </a:solidFill>
                <a:latin typeface="+mj-ea"/>
                <a:ea typeface="+mj-ea"/>
              </a:rPr>
              <a:t>Content</a:t>
            </a:r>
            <a:endParaRPr lang="ko-KR" altLang="en-US" sz="33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1BE8B-D9CF-44C6-881A-07D885B08C8B}"/>
              </a:ext>
            </a:extLst>
          </p:cNvPr>
          <p:cNvSpPr txBox="1"/>
          <p:nvPr/>
        </p:nvSpPr>
        <p:spPr>
          <a:xfrm>
            <a:off x="3505199" y="2122592"/>
            <a:ext cx="5199013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ea typeface="맑은 고딕" panose="020B0503020000020004" pitchFamily="50" charset="-127"/>
              </a:rPr>
              <a:t>연구배경 및 필요성</a:t>
            </a:r>
            <a:endParaRPr lang="en-US" altLang="ko-KR" sz="1600" b="1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Stochastic optimization </a:t>
            </a:r>
            <a:r>
              <a:rPr lang="ko-KR" altLang="en-US" sz="1600" b="1">
                <a:ea typeface="맑은 고딕" panose="020B0503020000020004" pitchFamily="50" charset="-127"/>
              </a:rPr>
              <a:t>고려 사항</a:t>
            </a:r>
            <a:endParaRPr lang="en-US" altLang="ko-KR" sz="1600" b="1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Stochastic optimization</a:t>
            </a:r>
            <a:r>
              <a:rPr lang="ko-KR" altLang="en-US" sz="1600" b="1">
                <a:ea typeface="맑은 고딕" panose="020B0503020000020004" pitchFamily="50" charset="-127"/>
              </a:rPr>
              <a:t> 방법론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Real-time control </a:t>
            </a:r>
            <a:r>
              <a:rPr lang="ko-KR" altLang="en-US" sz="1600" b="1">
                <a:ea typeface="맑은 고딕" panose="020B0503020000020004" pitchFamily="50" charset="-127"/>
              </a:rPr>
              <a:t>방법론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/>
              <a:t>사례연구 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 dirty="0"/>
              <a:t>결론 및 한계점</a:t>
            </a:r>
            <a:endParaRPr lang="en-US" altLang="ko-KR" sz="16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3AE707-2A29-41E0-9C79-A17937EDF7E1}"/>
              </a:ext>
            </a:extLst>
          </p:cNvPr>
          <p:cNvCxnSpPr>
            <a:cxnSpLocks/>
          </p:cNvCxnSpPr>
          <p:nvPr/>
        </p:nvCxnSpPr>
        <p:spPr>
          <a:xfrm>
            <a:off x="3505199" y="2422689"/>
            <a:ext cx="0" cy="1875934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2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 dirty="0"/>
              <a:t>연구 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140170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4F6E1B-E6CB-4ED6-80A8-FF3546041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전력 계통 구성도의 변화</a:t>
            </a:r>
            <a:endParaRPr lang="ko-KR" altLang="en-US" dirty="0"/>
          </a:p>
        </p:txBody>
      </p:sp>
      <p:pic>
        <p:nvPicPr>
          <p:cNvPr id="1026" name="Picture 2" descr="전력계통도 제대로 알기~ : 네이버 블로그">
            <a:extLst>
              <a:ext uri="{FF2B5EF4-FFF2-40B4-BE49-F238E27FC236}">
                <a16:creationId xmlns:a16="http://schemas.microsoft.com/office/drawing/2014/main" id="{C9C264A0-472E-99CB-DA73-8067D0ED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8" y="1357161"/>
            <a:ext cx="3710421" cy="24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7BDE9-AE5B-CA30-5FA9-CFC9AC7BBFCB}"/>
              </a:ext>
            </a:extLst>
          </p:cNvPr>
          <p:cNvSpPr txBox="1"/>
          <p:nvPr/>
        </p:nvSpPr>
        <p:spPr>
          <a:xfrm>
            <a:off x="407657" y="866492"/>
            <a:ext cx="246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계통 구성도 변화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D24B5-14D2-9D1C-12AD-697E2AD23529}"/>
              </a:ext>
            </a:extLst>
          </p:cNvPr>
          <p:cNvSpPr txBox="1"/>
          <p:nvPr/>
        </p:nvSpPr>
        <p:spPr>
          <a:xfrm>
            <a:off x="4349595" y="1695715"/>
            <a:ext cx="450807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전력 수요 공급을 위한 </a:t>
            </a:r>
            <a:r>
              <a:rPr lang="ko-KR" altLang="en-US" sz="1400" b="1"/>
              <a:t>기존 전력 계통</a:t>
            </a:r>
            <a:r>
              <a:rPr lang="ko-KR" altLang="en-US" sz="1400"/>
              <a:t>은 </a:t>
            </a:r>
            <a:r>
              <a:rPr lang="ko-KR" altLang="en-US" sz="1400" b="1"/>
              <a:t>대규모 발전소</a:t>
            </a:r>
            <a:r>
              <a:rPr lang="ko-KR" altLang="en-US" sz="1400"/>
              <a:t>를 </a:t>
            </a:r>
            <a:r>
              <a:rPr lang="ko-KR" altLang="en-US" sz="1400" b="1"/>
              <a:t>기반</a:t>
            </a:r>
            <a:r>
              <a:rPr lang="ko-KR" altLang="en-US" sz="1400"/>
              <a:t>으로 </a:t>
            </a:r>
            <a:r>
              <a:rPr lang="ko-KR" altLang="en-US" sz="1400" b="1"/>
              <a:t>중앙 집중형</a:t>
            </a:r>
            <a:r>
              <a:rPr lang="ko-KR" altLang="en-US" sz="1400"/>
              <a:t>으로 전력을 공급하였으나</a:t>
            </a:r>
            <a:r>
              <a:rPr lang="en-US" altLang="ko-KR" sz="1400"/>
              <a:t>, </a:t>
            </a:r>
            <a:r>
              <a:rPr lang="ko-KR" altLang="en-US" sz="1400"/>
              <a:t>이는 전력 공급의 </a:t>
            </a:r>
            <a:r>
              <a:rPr lang="ko-KR" altLang="en-US" sz="1400" b="1">
                <a:solidFill>
                  <a:srgbClr val="FF0000"/>
                </a:solidFill>
              </a:rPr>
              <a:t>안정성 문제</a:t>
            </a:r>
            <a:r>
              <a:rPr lang="ko-KR" altLang="en-US" sz="1400"/>
              <a:t>와 </a:t>
            </a:r>
            <a:r>
              <a:rPr lang="ko-KR" altLang="en-US" sz="1400" b="1"/>
              <a:t>장거리 송전</a:t>
            </a:r>
            <a:r>
              <a:rPr lang="ko-KR" altLang="en-US" sz="1400"/>
              <a:t>으로 </a:t>
            </a:r>
            <a:r>
              <a:rPr lang="ko-KR" altLang="en-US" sz="1400" b="1">
                <a:solidFill>
                  <a:srgbClr val="FF0000"/>
                </a:solidFill>
              </a:rPr>
              <a:t>효율성이 하락</a:t>
            </a:r>
            <a:r>
              <a:rPr lang="ko-KR" altLang="en-US" sz="1400"/>
              <a:t>하고 </a:t>
            </a:r>
            <a:r>
              <a:rPr lang="ko-KR" altLang="en-US" sz="1400" b="1"/>
              <a:t>외부 전원</a:t>
            </a:r>
            <a:r>
              <a:rPr lang="ko-KR" altLang="en-US" sz="1400"/>
              <a:t>에 대한 </a:t>
            </a:r>
            <a:r>
              <a:rPr lang="ko-KR" altLang="en-US" sz="1400" b="1">
                <a:solidFill>
                  <a:srgbClr val="FF0000"/>
                </a:solidFill>
              </a:rPr>
              <a:t>의존도 상승</a:t>
            </a:r>
            <a:r>
              <a:rPr lang="ko-KR" altLang="en-US" sz="1400"/>
              <a:t>의 문제 발생</a:t>
            </a:r>
            <a:endParaRPr lang="en-US" altLang="ko-KR" sz="1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52DE46-FA3D-E812-AB66-04706117E04C}"/>
              </a:ext>
            </a:extLst>
          </p:cNvPr>
          <p:cNvSpPr/>
          <p:nvPr/>
        </p:nvSpPr>
        <p:spPr>
          <a:xfrm>
            <a:off x="4349595" y="1357161"/>
            <a:ext cx="4409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기존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전력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계통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중앙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집중형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19F6E-0A82-B5F1-8D0A-09D346B9A8FD}"/>
              </a:ext>
            </a:extLst>
          </p:cNvPr>
          <p:cNvSpPr txBox="1"/>
          <p:nvPr/>
        </p:nvSpPr>
        <p:spPr>
          <a:xfrm>
            <a:off x="4349595" y="4737538"/>
            <a:ext cx="4599708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이에 따라 이를 해결하기 위한 방법으로 </a:t>
            </a:r>
            <a:r>
              <a:rPr lang="ko-KR" altLang="en-US" sz="1400" b="1"/>
              <a:t>신재생에너지</a:t>
            </a:r>
            <a:r>
              <a:rPr lang="ko-KR" altLang="en-US" sz="1400"/>
              <a:t> 및 </a:t>
            </a:r>
            <a:r>
              <a:rPr lang="ko-KR" altLang="en-US" sz="1400" b="1"/>
              <a:t>분산전원</a:t>
            </a:r>
            <a:r>
              <a:rPr lang="ko-KR" altLang="en-US" sz="1400"/>
              <a:t> 등이 포함된 </a:t>
            </a:r>
            <a:r>
              <a:rPr lang="ko-KR" altLang="en-US" sz="1400" b="1"/>
              <a:t>마이크로그리드</a:t>
            </a:r>
            <a:r>
              <a:rPr lang="ko-KR" altLang="en-US" sz="1400"/>
              <a:t>가 주목을 받음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58C7E-8C37-BBE4-62AE-738AB455DF27}"/>
              </a:ext>
            </a:extLst>
          </p:cNvPr>
          <p:cNvSpPr/>
          <p:nvPr/>
        </p:nvSpPr>
        <p:spPr>
          <a:xfrm>
            <a:off x="4349594" y="4225052"/>
            <a:ext cx="4409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마이크로그리드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분산형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1028" name="Picture 4" descr="한전, 개방형 마이크로그리드 추진">
            <a:extLst>
              <a:ext uri="{FF2B5EF4-FFF2-40B4-BE49-F238E27FC236}">
                <a16:creationId xmlns:a16="http://schemas.microsoft.com/office/drawing/2014/main" id="{E1F9F73E-7E83-4F1A-B614-E9A21DD0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7" y="3961017"/>
            <a:ext cx="3688102" cy="2282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7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특징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349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설비 및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544535" y="1316648"/>
            <a:ext cx="460389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마이크로그리드는 일반적으로 </a:t>
            </a:r>
            <a:r>
              <a:rPr lang="ko-KR" altLang="en-US" sz="1400" b="1"/>
              <a:t>분산전원</a:t>
            </a:r>
            <a:r>
              <a:rPr lang="ko-KR" altLang="en-US" sz="1400"/>
              <a:t>인 </a:t>
            </a:r>
            <a:r>
              <a:rPr lang="ko-KR" altLang="en-US" sz="1400" b="1"/>
              <a:t>태양광</a:t>
            </a:r>
            <a:r>
              <a:rPr lang="en-US" altLang="ko-KR" sz="1400" b="1"/>
              <a:t>,</a:t>
            </a:r>
            <a:r>
              <a:rPr lang="ko-KR" altLang="en-US" sz="1400" b="1"/>
              <a:t> 풍력</a:t>
            </a:r>
            <a:r>
              <a:rPr lang="ko-KR" altLang="en-US" sz="1400"/>
              <a:t>등 신재생에너지 </a:t>
            </a:r>
            <a:r>
              <a:rPr lang="ko-KR" altLang="en-US" sz="1400" b="1"/>
              <a:t>발전원</a:t>
            </a:r>
            <a:r>
              <a:rPr lang="ko-KR" altLang="en-US" sz="1400"/>
              <a:t>과 </a:t>
            </a:r>
            <a:r>
              <a:rPr lang="ko-KR" altLang="en-US" sz="1400" b="1"/>
              <a:t>부하</a:t>
            </a:r>
            <a:r>
              <a:rPr lang="en-US" altLang="ko-KR" sz="1400"/>
              <a:t>(</a:t>
            </a:r>
            <a:r>
              <a:rPr lang="ko-KR" altLang="en-US" sz="1400"/>
              <a:t>가정집 등</a:t>
            </a:r>
            <a:r>
              <a:rPr lang="en-US" altLang="ko-KR" sz="1400"/>
              <a:t>), </a:t>
            </a:r>
            <a:r>
              <a:rPr lang="en-US" altLang="ko-KR" sz="1400" b="1"/>
              <a:t>ESS</a:t>
            </a:r>
            <a:r>
              <a:rPr lang="en-US" altLang="ko-KR" sz="1400"/>
              <a:t> </a:t>
            </a:r>
            <a:r>
              <a:rPr lang="ko-KR" altLang="en-US" sz="1400"/>
              <a:t>저장장치 등으로 구성함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마이크로그리드를 </a:t>
            </a:r>
            <a:r>
              <a:rPr lang="ko-KR" altLang="en-US" sz="1400" b="1"/>
              <a:t>효율적</a:t>
            </a:r>
            <a:r>
              <a:rPr lang="ko-KR" altLang="en-US" sz="1400"/>
              <a:t>으로 </a:t>
            </a:r>
            <a:r>
              <a:rPr lang="ko-KR" altLang="en-US" sz="1400" b="1"/>
              <a:t>운영</a:t>
            </a:r>
            <a:r>
              <a:rPr lang="ko-KR" altLang="en-US" sz="1400"/>
              <a:t>하기 위해 내부 각각의 자원들을 </a:t>
            </a:r>
            <a:r>
              <a:rPr lang="ko-KR" altLang="en-US" sz="1400" b="1"/>
              <a:t>유기적</a:t>
            </a:r>
            <a:r>
              <a:rPr lang="ko-KR" altLang="en-US" sz="1400"/>
              <a:t>으로 </a:t>
            </a:r>
            <a:r>
              <a:rPr lang="ko-KR" altLang="en-US" sz="1400" b="1"/>
              <a:t>동작</a:t>
            </a:r>
            <a:r>
              <a:rPr lang="ko-KR" altLang="en-US" sz="1400"/>
              <a:t>할 수 있도록 </a:t>
            </a:r>
            <a:r>
              <a:rPr lang="ko-KR" altLang="en-US" sz="1400" b="1"/>
              <a:t>시스템</a:t>
            </a:r>
            <a:r>
              <a:rPr lang="ko-KR" altLang="en-US" sz="1400"/>
              <a:t>이 </a:t>
            </a:r>
            <a:r>
              <a:rPr lang="ko-KR" altLang="en-US" sz="1400" b="1"/>
              <a:t>설계</a:t>
            </a:r>
            <a:r>
              <a:rPr lang="ko-KR" altLang="en-US" sz="1400"/>
              <a:t>가 </a:t>
            </a:r>
            <a:r>
              <a:rPr lang="ko-KR" altLang="en-US" sz="1400" b="1"/>
              <a:t>필요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또한</a:t>
            </a:r>
            <a:r>
              <a:rPr lang="en-US" altLang="ko-KR" sz="1400"/>
              <a:t>, </a:t>
            </a:r>
            <a:r>
              <a:rPr lang="ko-KR" altLang="en-US" sz="1400"/>
              <a:t>마이크로그리드는 </a:t>
            </a:r>
            <a:r>
              <a:rPr lang="ko-KR" altLang="en-US" sz="1400" b="1">
                <a:solidFill>
                  <a:srgbClr val="FF0000"/>
                </a:solidFill>
              </a:rPr>
              <a:t>갑작스러운 사고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ko-KR" altLang="en-US" sz="1400"/>
              <a:t>혹은 특정한 이유로 </a:t>
            </a:r>
            <a:r>
              <a:rPr lang="ko-KR" altLang="en-US" sz="1400" b="1"/>
              <a:t>주전력 계통</a:t>
            </a:r>
            <a:r>
              <a:rPr lang="ko-KR" altLang="en-US" sz="1400"/>
              <a:t>과 </a:t>
            </a:r>
            <a:r>
              <a:rPr lang="ko-KR" altLang="en-US" sz="1400" b="1">
                <a:solidFill>
                  <a:srgbClr val="FF0000"/>
                </a:solidFill>
              </a:rPr>
              <a:t>단절</a:t>
            </a:r>
            <a:r>
              <a:rPr lang="ko-KR" altLang="en-US" sz="1400"/>
              <a:t>될 경우 </a:t>
            </a:r>
            <a:r>
              <a:rPr lang="ko-KR" altLang="en-US" sz="1400" b="1"/>
              <a:t>독립계통</a:t>
            </a:r>
            <a:r>
              <a:rPr lang="ko-KR" altLang="en-US" sz="1400"/>
              <a:t>인 상황에서도 </a:t>
            </a:r>
            <a:r>
              <a:rPr lang="ko-KR" altLang="en-US" sz="1400" b="1"/>
              <a:t>수요 공급 밸런스</a:t>
            </a:r>
            <a:r>
              <a:rPr lang="ko-KR" altLang="en-US" sz="1400"/>
              <a:t>를 잘 </a:t>
            </a:r>
            <a:r>
              <a:rPr lang="ko-KR" altLang="en-US" sz="1400" b="1"/>
              <a:t>유지</a:t>
            </a:r>
            <a:r>
              <a:rPr lang="ko-KR" altLang="en-US" sz="1400"/>
              <a:t>하여 마이크로그리드 내부 고객에게 높은 품질의 </a:t>
            </a:r>
            <a:r>
              <a:rPr lang="ko-KR" altLang="en-US" sz="1400" b="1"/>
              <a:t>서비스</a:t>
            </a:r>
            <a:r>
              <a:rPr lang="ko-KR" altLang="en-US" sz="1400"/>
              <a:t>를 </a:t>
            </a:r>
            <a:r>
              <a:rPr lang="ko-KR" altLang="en-US" sz="1400" b="1"/>
              <a:t>제공</a:t>
            </a:r>
            <a:r>
              <a:rPr lang="ko-KR" altLang="en-US" sz="1400"/>
              <a:t>해야 함</a:t>
            </a:r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070A4-19BE-25DC-163A-3B56AD5AE117}"/>
              </a:ext>
            </a:extLst>
          </p:cNvPr>
          <p:cNvSpPr txBox="1"/>
          <p:nvPr/>
        </p:nvSpPr>
        <p:spPr>
          <a:xfrm>
            <a:off x="910348" y="3442583"/>
            <a:ext cx="2573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마이크로그리드 모식도 </a:t>
            </a:r>
            <a:r>
              <a:rPr lang="en-US" altLang="ko-KR" sz="1400"/>
              <a:t>(</a:t>
            </a:r>
            <a:r>
              <a:rPr lang="ko-KR" altLang="en-US" sz="1400"/>
              <a:t>예시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2DE38-83C2-928C-9FA0-072ED43397D9}"/>
              </a:ext>
            </a:extLst>
          </p:cNvPr>
          <p:cNvSpPr txBox="1"/>
          <p:nvPr/>
        </p:nvSpPr>
        <p:spPr>
          <a:xfrm>
            <a:off x="514171" y="6295398"/>
            <a:ext cx="361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마이크로그리드 계통 단락 모식도 </a:t>
            </a:r>
            <a:r>
              <a:rPr lang="en-US" altLang="ko-KR" sz="1400"/>
              <a:t>(</a:t>
            </a:r>
            <a:r>
              <a:rPr lang="ko-KR" altLang="en-US" sz="1400"/>
              <a:t>예시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pic>
        <p:nvPicPr>
          <p:cNvPr id="17" name="Picture 2" descr="Clean Technol. | Free Full-Text | Isolation Microgrid Design for Remote  Areas with the Integration of Renewable Energy: A Case Study of Con Dao  Island in Vietnam | HTML">
            <a:extLst>
              <a:ext uri="{FF2B5EF4-FFF2-40B4-BE49-F238E27FC236}">
                <a16:creationId xmlns:a16="http://schemas.microsoft.com/office/drawing/2014/main" id="{3F938FDA-154D-5EBB-284F-627A7E9A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1161415"/>
            <a:ext cx="4399187" cy="22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lean Technol. | Free Full-Text | Isolation Microgrid Design for Remote  Areas with the Integration of Renewable Energy: A Case Study of Con Dao  Island in Vietnam | HTML">
            <a:extLst>
              <a:ext uri="{FF2B5EF4-FFF2-40B4-BE49-F238E27FC236}">
                <a16:creationId xmlns:a16="http://schemas.microsoft.com/office/drawing/2014/main" id="{734D9C7A-3E20-8F7C-82CD-02A1E976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3855688"/>
            <a:ext cx="4498087" cy="24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Stochastic optimization </a:t>
            </a:r>
            <a:r>
              <a:rPr lang="ko-KR" altLang="en-US"/>
              <a:t>고려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3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14930-9E59-4413-AF1E-5CC5B7E607BD}"/>
              </a:ext>
            </a:extLst>
          </p:cNvPr>
          <p:cNvSpPr txBox="1"/>
          <p:nvPr/>
        </p:nvSpPr>
        <p:spPr>
          <a:xfrm>
            <a:off x="4594081" y="1574730"/>
            <a:ext cx="4100943" cy="42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내부 수요 공급 밸런싱 유지를 위한 분산전원으로 태양광을 예를 들면</a:t>
            </a:r>
            <a:r>
              <a:rPr lang="en-US" altLang="ko-KR" sz="1400"/>
              <a:t>, </a:t>
            </a:r>
            <a:r>
              <a:rPr lang="ko-KR" altLang="en-US" sz="1400"/>
              <a:t>하루 중 발전량이 구름 및 태양광 각에 따라 발전량이 다름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또한</a:t>
            </a:r>
            <a:r>
              <a:rPr lang="en-US" altLang="ko-KR" sz="1400"/>
              <a:t>, </a:t>
            </a:r>
            <a:r>
              <a:rPr lang="ko-KR" altLang="en-US" sz="1400"/>
              <a:t>가정집의 경우 개개인마다 휴일 및 출근시간</a:t>
            </a:r>
            <a:r>
              <a:rPr lang="en-US" altLang="ko-KR" sz="1400"/>
              <a:t>, </a:t>
            </a:r>
            <a:r>
              <a:rPr lang="ko-KR" altLang="en-US" sz="1400"/>
              <a:t>날씨</a:t>
            </a:r>
            <a:r>
              <a:rPr lang="en-US" altLang="ko-KR" sz="1400"/>
              <a:t>, </a:t>
            </a:r>
            <a:r>
              <a:rPr lang="ko-KR" altLang="en-US" sz="1400"/>
              <a:t>가구수 등에 따라 전력사용량이 변화함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공통적으로 둘 다 </a:t>
            </a:r>
            <a:r>
              <a:rPr lang="en-US" altLang="ko-KR" sz="1400"/>
              <a:t>100% </a:t>
            </a:r>
            <a:r>
              <a:rPr lang="ko-KR" altLang="en-US" sz="1400"/>
              <a:t>확실하게 예측하기 어렵기 때문에</a:t>
            </a:r>
            <a:r>
              <a:rPr lang="en-US" altLang="ko-KR" sz="1400"/>
              <a:t>, </a:t>
            </a:r>
            <a:r>
              <a:rPr lang="ko-KR" altLang="en-US" sz="1400"/>
              <a:t>기존 마이크로그리드 운영은  가장 높은 확률인 값이 발전량 혹은 부하량 이라고 보고</a:t>
            </a:r>
            <a:r>
              <a:rPr lang="en-US" altLang="ko-KR" sz="1400"/>
              <a:t>, </a:t>
            </a:r>
            <a:r>
              <a:rPr lang="ko-KR" altLang="en-US" sz="1400"/>
              <a:t>마이크로그리드를 운영함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/>
              <a:t>예측결과와 실제가 다르기 때문에 비 효율적으로 마이크로그리드가 운영됨</a:t>
            </a:r>
            <a:endParaRPr lang="en-US" altLang="ko-KR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562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분산전원 발전 및 수요의 불확실성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2C724-C9D0-A163-E380-B6E69E7E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21" y="4034559"/>
            <a:ext cx="3439982" cy="2204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5CE0F8-601F-6F74-73AD-07A700DE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5" y="1400027"/>
            <a:ext cx="3439982" cy="2204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2E95E-AF94-C31F-47D5-BCE84A874281}"/>
              </a:ext>
            </a:extLst>
          </p:cNvPr>
          <p:cNvSpPr txBox="1"/>
          <p:nvPr/>
        </p:nvSpPr>
        <p:spPr>
          <a:xfrm>
            <a:off x="1342311" y="365180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분산전원</a:t>
            </a:r>
            <a:r>
              <a:rPr lang="en-US" altLang="ko-KR" sz="1400"/>
              <a:t>(PV) </a:t>
            </a:r>
            <a:r>
              <a:rPr lang="ko-KR" altLang="en-US" sz="1400"/>
              <a:t>예측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D649-52C7-9B8A-A2C1-E61C524E0AD6}"/>
              </a:ext>
            </a:extLst>
          </p:cNvPr>
          <p:cNvSpPr txBox="1"/>
          <p:nvPr/>
        </p:nvSpPr>
        <p:spPr>
          <a:xfrm>
            <a:off x="1360745" y="6309480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부하</a:t>
            </a:r>
            <a:r>
              <a:rPr lang="en-US" altLang="ko-KR" sz="1400"/>
              <a:t>(</a:t>
            </a:r>
            <a:r>
              <a:rPr lang="ko-KR" altLang="en-US" sz="1400"/>
              <a:t>가정집</a:t>
            </a:r>
            <a:r>
              <a:rPr lang="en-US" altLang="ko-KR" sz="1400"/>
              <a:t>) </a:t>
            </a:r>
            <a:r>
              <a:rPr lang="ko-KR" altLang="en-US" sz="1400"/>
              <a:t>예측 결과</a:t>
            </a:r>
          </a:p>
        </p:txBody>
      </p:sp>
    </p:spTree>
    <p:extLst>
      <p:ext uri="{BB962C8B-B14F-4D97-AF65-F5344CB8AC3E}">
        <p14:creationId xmlns:p14="http://schemas.microsoft.com/office/powerpoint/2010/main" val="57761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Stochastic optimization </a:t>
            </a:r>
            <a:r>
              <a:rPr lang="ko-KR" altLang="en-US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51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162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Set Function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D6132B-0371-D964-9E6D-FC79DBC7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6" y="1308940"/>
            <a:ext cx="2533650" cy="1885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BB4E5E-EBE7-91CC-4156-6DA1588A97EE}"/>
              </a:ext>
            </a:extLst>
          </p:cNvPr>
          <p:cNvSpPr txBox="1"/>
          <p:nvPr/>
        </p:nvSpPr>
        <p:spPr>
          <a:xfrm>
            <a:off x="421169" y="6050704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다중 시나리오 최적 계획법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2311CE-15EA-9BFF-40B9-A63A9E4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4" y="3878746"/>
            <a:ext cx="2867025" cy="2073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57EFDB-80A8-35C0-C248-B2DB30288C5C}"/>
              </a:ext>
            </a:extLst>
          </p:cNvPr>
          <p:cNvSpPr txBox="1"/>
          <p:nvPr/>
        </p:nvSpPr>
        <p:spPr>
          <a:xfrm>
            <a:off x="331399" y="3225861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하나의 시나리오 최적 계획법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122B5-B724-ACD6-C916-19401EA96A6A}"/>
              </a:ext>
            </a:extLst>
          </p:cNvPr>
          <p:cNvSpPr txBox="1"/>
          <p:nvPr/>
        </p:nvSpPr>
        <p:spPr>
          <a:xfrm>
            <a:off x="3393354" y="1871483"/>
            <a:ext cx="5048682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Deterministic optimization</a:t>
            </a:r>
            <a:r>
              <a:rPr lang="ko-KR" altLang="en-US" sz="1400"/>
              <a:t>은 예측이 정확하다고 가정하고 사용하는 최적 계획법임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/>
              <a:t>예측과 실제 값이 다르다면 새로 계산을 해야 하며</a:t>
            </a:r>
            <a:r>
              <a:rPr lang="en-US" altLang="ko-KR" sz="1400"/>
              <a:t>, </a:t>
            </a:r>
            <a:r>
              <a:rPr lang="ko-KR" altLang="en-US" sz="1400"/>
              <a:t>제어 실패 가능성도 높음</a:t>
            </a:r>
            <a:endParaRPr lang="en-US" altLang="ko-KR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5721A8-9253-5292-F231-7638833EB692}"/>
              </a:ext>
            </a:extLst>
          </p:cNvPr>
          <p:cNvSpPr/>
          <p:nvPr/>
        </p:nvSpPr>
        <p:spPr>
          <a:xfrm>
            <a:off x="3229262" y="1369811"/>
            <a:ext cx="546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Deterministic optimzation: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예측이 정확할 때 사용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7FE599-5C97-FF48-E3C7-99A1EDA81237}"/>
              </a:ext>
            </a:extLst>
          </p:cNvPr>
          <p:cNvSpPr/>
          <p:nvPr/>
        </p:nvSpPr>
        <p:spPr>
          <a:xfrm>
            <a:off x="3229262" y="3929184"/>
            <a:ext cx="546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Stochastic optimzation: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예측이 정확할 때 사용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B9865-AD69-7F7F-9BDF-C46377F94820}"/>
              </a:ext>
            </a:extLst>
          </p:cNvPr>
          <p:cNvSpPr txBox="1"/>
          <p:nvPr/>
        </p:nvSpPr>
        <p:spPr>
          <a:xfrm>
            <a:off x="3393354" y="4434574"/>
            <a:ext cx="5048682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Stochastic optimization</a:t>
            </a:r>
            <a:r>
              <a:rPr lang="ko-KR" altLang="en-US" sz="1400"/>
              <a:t>은 예측이 불확실하다고 가정하고 사용하는 최적 계획법임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예측값과 실제 값이 오차가 발생하여도 제어를 할 수 있으나</a:t>
            </a:r>
            <a:r>
              <a:rPr lang="en-US" altLang="ko-KR" sz="1400"/>
              <a:t>, </a:t>
            </a:r>
            <a:r>
              <a:rPr lang="ko-KR" altLang="en-US" sz="1400"/>
              <a:t>최적 계획 솔루션 시간이 </a:t>
            </a:r>
            <a:r>
              <a:rPr lang="en-US" altLang="ko-KR" sz="1400"/>
              <a:t>Deterministic optimization</a:t>
            </a:r>
            <a:r>
              <a:rPr lang="ko-KR" altLang="en-US" sz="1400"/>
              <a:t>보다 많이 소요함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58841532"/>
      </p:ext>
    </p:extLst>
  </p:cSld>
  <p:clrMapOvr>
    <a:masterClrMapping/>
  </p:clrMapOvr>
</p:sld>
</file>

<file path=ppt/theme/theme1.xml><?xml version="1.0" encoding="utf-8"?>
<a:theme xmlns:a="http://schemas.openxmlformats.org/drawingml/2006/main" name="pssen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enl" id="{5F80A737-3DF8-480A-8098-DD7D78873250}" vid="{86649929-494F-438E-A9EE-0114874821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51DBFC-0CF0-48BA-BC68-50CB2FEFB993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1606434-a347-4061-b8f7-b6394e31271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9537CA-5FE2-49AA-9765-8741AA634B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C0CAB-A206-4B18-9C5C-2CB10EE60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pssenl</Template>
  <TotalTime>54023</TotalTime>
  <Words>464</Words>
  <Application>Microsoft Office PowerPoint</Application>
  <PresentationFormat>화면 슬라이드 쇼(4:3)</PresentationFormat>
  <Paragraphs>67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a견고딕</vt:lpstr>
      <vt:lpstr>맑은 고딕</vt:lpstr>
      <vt:lpstr>Arial</vt:lpstr>
      <vt:lpstr>Times New Roman</vt:lpstr>
      <vt:lpstr>Wingdings</vt:lpstr>
      <vt:lpstr>pssenl</vt:lpstr>
      <vt:lpstr>PowerPoint 프레젠테이션</vt:lpstr>
      <vt:lpstr>PowerPoint 프레젠테이션</vt:lpstr>
      <vt:lpstr>연구 배경 및 필요성</vt:lpstr>
      <vt:lpstr>PowerPoint 프레젠테이션</vt:lpstr>
      <vt:lpstr>PowerPoint 프레젠테이션</vt:lpstr>
      <vt:lpstr>Stochastic optimization 고려 사항</vt:lpstr>
      <vt:lpstr>PowerPoint 프레젠테이션</vt:lpstr>
      <vt:lpstr>Stochastic optimization 방법론</vt:lpstr>
      <vt:lpstr>PowerPoint 프레젠테이션</vt:lpstr>
      <vt:lpstr>Real-time control 방법론</vt:lpstr>
      <vt:lpstr>PowerPoint 프레젠테이션</vt:lpstr>
      <vt:lpstr>사례연구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황 영규</cp:lastModifiedBy>
  <cp:revision>336</cp:revision>
  <dcterms:created xsi:type="dcterms:W3CDTF">2022-03-28T09:41:17Z</dcterms:created>
  <dcterms:modified xsi:type="dcterms:W3CDTF">2022-09-02T07:02:58Z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