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40"/>
  </p:notesMasterIdLst>
  <p:sldIdLst>
    <p:sldId id="1245" r:id="rId5"/>
    <p:sldId id="1781" r:id="rId6"/>
    <p:sldId id="1246" r:id="rId7"/>
    <p:sldId id="1851" r:id="rId8"/>
    <p:sldId id="1818" r:id="rId9"/>
    <p:sldId id="1855" r:id="rId10"/>
    <p:sldId id="1857" r:id="rId11"/>
    <p:sldId id="1859" r:id="rId12"/>
    <p:sldId id="1858" r:id="rId13"/>
    <p:sldId id="1860" r:id="rId14"/>
    <p:sldId id="1819" r:id="rId15"/>
    <p:sldId id="1853" r:id="rId16"/>
    <p:sldId id="1840" r:id="rId17"/>
    <p:sldId id="1861" r:id="rId18"/>
    <p:sldId id="1862" r:id="rId19"/>
    <p:sldId id="1863" r:id="rId20"/>
    <p:sldId id="1864" r:id="rId21"/>
    <p:sldId id="1792" r:id="rId22"/>
    <p:sldId id="1865" r:id="rId23"/>
    <p:sldId id="1867" r:id="rId24"/>
    <p:sldId id="1343" r:id="rId25"/>
    <p:sldId id="1763" r:id="rId26"/>
    <p:sldId id="1344" r:id="rId27"/>
    <p:sldId id="1765" r:id="rId28"/>
    <p:sldId id="1869" r:id="rId29"/>
    <p:sldId id="1809" r:id="rId30"/>
    <p:sldId id="1868" r:id="rId31"/>
    <p:sldId id="1854" r:id="rId32"/>
    <p:sldId id="1852" r:id="rId33"/>
    <p:sldId id="1870" r:id="rId34"/>
    <p:sldId id="1796" r:id="rId35"/>
    <p:sldId id="1797" r:id="rId36"/>
    <p:sldId id="1841" r:id="rId37"/>
    <p:sldId id="1782" r:id="rId38"/>
    <p:sldId id="156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영규" userId="16d2ff19445b42a4" providerId="LiveId" clId="{7AA47AEE-4941-4C24-B0A3-D5F2DB39A010}"/>
    <pc:docChg chg="undo custSel addSld delSld modSld">
      <pc:chgData name="황 영규" userId="16d2ff19445b42a4" providerId="LiveId" clId="{7AA47AEE-4941-4C24-B0A3-D5F2DB39A010}" dt="2022-09-21T11:37:03.682" v="2343" actId="113"/>
      <pc:docMkLst>
        <pc:docMk/>
      </pc:docMkLst>
      <pc:sldChg chg="addSp delSp modSp add mod">
        <pc:chgData name="황 영규" userId="16d2ff19445b42a4" providerId="LiveId" clId="{7AA47AEE-4941-4C24-B0A3-D5F2DB39A010}" dt="2022-09-21T11:37:03.682" v="2343" actId="113"/>
        <pc:sldMkLst>
          <pc:docMk/>
          <pc:sldMk cId="94515732" sldId="1796"/>
        </pc:sldMkLst>
        <pc:spChg chg="del">
          <ac:chgData name="황 영규" userId="16d2ff19445b42a4" providerId="LiveId" clId="{7AA47AEE-4941-4C24-B0A3-D5F2DB39A010}" dt="2022-09-21T11:21:08.737" v="1491" actId="478"/>
          <ac:spMkLst>
            <pc:docMk/>
            <pc:sldMk cId="94515732" sldId="1796"/>
            <ac:spMk id="4" creationId="{86A932BD-9CED-4821-A0FC-3EF2022DAA13}"/>
          </ac:spMkLst>
        </pc:spChg>
        <pc:spChg chg="del mod">
          <ac:chgData name="황 영규" userId="16d2ff19445b42a4" providerId="LiveId" clId="{7AA47AEE-4941-4C24-B0A3-D5F2DB39A010}" dt="2022-09-21T11:21:15.997" v="1494" actId="478"/>
          <ac:spMkLst>
            <pc:docMk/>
            <pc:sldMk cId="94515732" sldId="1796"/>
            <ac:spMk id="8" creationId="{1AF156F9-A867-44EA-A19C-6666E3D0DEA3}"/>
          </ac:spMkLst>
        </pc:spChg>
        <pc:spChg chg="mod">
          <ac:chgData name="황 영규" userId="16d2ff19445b42a4" providerId="LiveId" clId="{7AA47AEE-4941-4C24-B0A3-D5F2DB39A010}" dt="2022-09-21T11:37:03.682" v="2343" actId="113"/>
          <ac:spMkLst>
            <pc:docMk/>
            <pc:sldMk cId="94515732" sldId="1796"/>
            <ac:spMk id="9" creationId="{E3831644-0A66-4172-8E3F-EB252E9DD1A0}"/>
          </ac:spMkLst>
        </pc:spChg>
        <pc:spChg chg="add mod">
          <ac:chgData name="황 영규" userId="16d2ff19445b42a4" providerId="LiveId" clId="{7AA47AEE-4941-4C24-B0A3-D5F2DB39A010}" dt="2022-09-21T11:21:11.121" v="1493" actId="1076"/>
          <ac:spMkLst>
            <pc:docMk/>
            <pc:sldMk cId="94515732" sldId="1796"/>
            <ac:spMk id="10" creationId="{7C8953DF-AD2E-5B5D-4553-534044F48A41}"/>
          </ac:spMkLst>
        </pc:spChg>
        <pc:spChg chg="add mod">
          <ac:chgData name="황 영규" userId="16d2ff19445b42a4" providerId="LiveId" clId="{7AA47AEE-4941-4C24-B0A3-D5F2DB39A010}" dt="2022-09-21T11:21:19.209" v="1496" actId="1076"/>
          <ac:spMkLst>
            <pc:docMk/>
            <pc:sldMk cId="94515732" sldId="1796"/>
            <ac:spMk id="11" creationId="{34D86E50-0850-610D-5B8D-6ADE8F99D2DD}"/>
          </ac:spMkLst>
        </pc:spChg>
        <pc:picChg chg="del">
          <ac:chgData name="황 영규" userId="16d2ff19445b42a4" providerId="LiveId" clId="{7AA47AEE-4941-4C24-B0A3-D5F2DB39A010}" dt="2022-09-21T11:06:09.244" v="1474" actId="478"/>
          <ac:picMkLst>
            <pc:docMk/>
            <pc:sldMk cId="94515732" sldId="1796"/>
            <ac:picMk id="3" creationId="{8B1EF2F8-0A14-4997-89EA-896ACD6D18BC}"/>
          </ac:picMkLst>
        </pc:picChg>
        <pc:picChg chg="add mod">
          <ac:chgData name="황 영규" userId="16d2ff19445b42a4" providerId="LiveId" clId="{7AA47AEE-4941-4C24-B0A3-D5F2DB39A010}" dt="2022-09-21T11:06:28.265" v="1487" actId="1076"/>
          <ac:picMkLst>
            <pc:docMk/>
            <pc:sldMk cId="94515732" sldId="1796"/>
            <ac:picMk id="5" creationId="{5625864A-2340-2D3D-58CB-09E93AE354D1}"/>
          </ac:picMkLst>
        </pc:picChg>
        <pc:picChg chg="del">
          <ac:chgData name="황 영규" userId="16d2ff19445b42a4" providerId="LiveId" clId="{7AA47AEE-4941-4C24-B0A3-D5F2DB39A010}" dt="2022-09-21T11:06:09.470" v="1475" actId="478"/>
          <ac:picMkLst>
            <pc:docMk/>
            <pc:sldMk cId="94515732" sldId="1796"/>
            <ac:picMk id="6" creationId="{540E8DF3-A3DA-458C-9C03-EB779053FBC2}"/>
          </ac:picMkLst>
        </pc:picChg>
        <pc:picChg chg="add mod">
          <ac:chgData name="황 영규" userId="16d2ff19445b42a4" providerId="LiveId" clId="{7AA47AEE-4941-4C24-B0A3-D5F2DB39A010}" dt="2022-09-21T11:06:31.272" v="1488" actId="1076"/>
          <ac:picMkLst>
            <pc:docMk/>
            <pc:sldMk cId="94515732" sldId="1796"/>
            <ac:picMk id="7" creationId="{E5F7B419-164F-A2DA-B93E-72D47F2E4485}"/>
          </ac:picMkLst>
        </pc:picChg>
      </pc:sldChg>
      <pc:sldChg chg="addSp delSp modSp add mod">
        <pc:chgData name="황 영규" userId="16d2ff19445b42a4" providerId="LiveId" clId="{7AA47AEE-4941-4C24-B0A3-D5F2DB39A010}" dt="2022-09-21T11:33:55.355" v="2294" actId="1076"/>
        <pc:sldMkLst>
          <pc:docMk/>
          <pc:sldMk cId="4148100747" sldId="1797"/>
        </pc:sldMkLst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6" creationId="{55CDCD56-E90E-63E3-51FD-44C7BCC1256D}"/>
          </ac:spMkLst>
        </pc:spChg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7" creationId="{C5439B1F-2030-4007-06C8-025F31177D22}"/>
          </ac:spMkLst>
        </pc:spChg>
        <pc:spChg chg="add mod">
          <ac:chgData name="황 영규" userId="16d2ff19445b42a4" providerId="LiveId" clId="{7AA47AEE-4941-4C24-B0A3-D5F2DB39A010}" dt="2022-09-21T11:33:43.179" v="2293" actId="1076"/>
          <ac:spMkLst>
            <pc:docMk/>
            <pc:sldMk cId="4148100747" sldId="1797"/>
            <ac:spMk id="8" creationId="{6722E290-3AA8-FC11-A179-8CA61134D412}"/>
          </ac:spMkLst>
        </pc:spChg>
        <pc:spChg chg="del">
          <ac:chgData name="황 영규" userId="16d2ff19445b42a4" providerId="LiveId" clId="{7AA47AEE-4941-4C24-B0A3-D5F2DB39A010}" dt="2022-09-21T11:33:26.487" v="2286" actId="478"/>
          <ac:spMkLst>
            <pc:docMk/>
            <pc:sldMk cId="4148100747" sldId="1797"/>
            <ac:spMk id="11" creationId="{FA0DCD22-C598-4F81-B41C-605113D324C8}"/>
          </ac:spMkLst>
        </pc:spChg>
        <pc:spChg chg="del mod">
          <ac:chgData name="황 영규" userId="16d2ff19445b42a4" providerId="LiveId" clId="{7AA47AEE-4941-4C24-B0A3-D5F2DB39A010}" dt="2022-09-21T11:33:27.869" v="2287" actId="478"/>
          <ac:spMkLst>
            <pc:docMk/>
            <pc:sldMk cId="4148100747" sldId="1797"/>
            <ac:spMk id="12" creationId="{49EB9069-A02B-4366-840B-0ABA2FFFE0C8}"/>
          </ac:spMkLst>
        </pc:spChg>
        <pc:spChg chg="mod">
          <ac:chgData name="황 영규" userId="16d2ff19445b42a4" providerId="LiveId" clId="{7AA47AEE-4941-4C24-B0A3-D5F2DB39A010}" dt="2022-09-21T11:33:55.355" v="2294" actId="1076"/>
          <ac:spMkLst>
            <pc:docMk/>
            <pc:sldMk cId="4148100747" sldId="1797"/>
            <ac:spMk id="18" creationId="{84350199-5C78-4202-8926-F8F27F00B57E}"/>
          </ac:spMkLst>
        </pc:spChg>
        <pc:graphicFrameChg chg="add mod modGraphic">
          <ac:chgData name="황 영규" userId="16d2ff19445b42a4" providerId="LiveId" clId="{7AA47AEE-4941-4C24-B0A3-D5F2DB39A010}" dt="2022-09-21T11:32:49.105" v="2275" actId="1076"/>
          <ac:graphicFrameMkLst>
            <pc:docMk/>
            <pc:sldMk cId="4148100747" sldId="1797"/>
            <ac:graphicFrameMk id="3" creationId="{8B8173F2-7993-6669-D120-45884F7FFBA1}"/>
          </ac:graphicFrameMkLst>
        </pc:graphicFrameChg>
        <pc:graphicFrameChg chg="del mod modGraphic">
          <ac:chgData name="황 영규" userId="16d2ff19445b42a4" providerId="LiveId" clId="{7AA47AEE-4941-4C24-B0A3-D5F2DB39A010}" dt="2022-09-21T11:32:33.846" v="2271" actId="478"/>
          <ac:graphicFrameMkLst>
            <pc:docMk/>
            <pc:sldMk cId="4148100747" sldId="1797"/>
            <ac:graphicFrameMk id="13" creationId="{30BA66A3-5E18-4167-B204-BD9B98CE40D3}"/>
          </ac:graphicFrameMkLst>
        </pc:graphicFrameChg>
        <pc:graphicFrameChg chg="mod modGraphic">
          <ac:chgData name="황 영규" userId="16d2ff19445b42a4" providerId="LiveId" clId="{7AA47AEE-4941-4C24-B0A3-D5F2DB39A010}" dt="2022-09-21T11:33:00.154" v="2278" actId="1076"/>
          <ac:graphicFrameMkLst>
            <pc:docMk/>
            <pc:sldMk cId="4148100747" sldId="1797"/>
            <ac:graphicFrameMk id="15" creationId="{D50A3E8A-E985-486C-A76D-B1E92DC7DD7C}"/>
          </ac:graphicFrameMkLst>
        </pc:graphicFrame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4" creationId="{6ADF57E2-DEEA-92BC-4926-4E33549EA27E}"/>
          </ac:picMkLst>
        </pc:pic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5" creationId="{C8423B92-C262-E850-4252-D422D39CB47E}"/>
          </ac:picMkLst>
        </pc:picChg>
        <pc:picChg chg="del">
          <ac:chgData name="황 영규" userId="16d2ff19445b42a4" providerId="LiveId" clId="{7AA47AEE-4941-4C24-B0A3-D5F2DB39A010}" dt="2022-09-21T11:33:02.832" v="2279" actId="478"/>
          <ac:picMkLst>
            <pc:docMk/>
            <pc:sldMk cId="4148100747" sldId="1797"/>
            <ac:picMk id="9" creationId="{B3E3DA8F-20AE-4CDD-ABC8-8D935807FFF4}"/>
          </ac:picMkLst>
        </pc:picChg>
        <pc:picChg chg="mod">
          <ac:chgData name="황 영규" userId="16d2ff19445b42a4" providerId="LiveId" clId="{7AA47AEE-4941-4C24-B0A3-D5F2DB39A010}" dt="2022-09-21T11:33:40.107" v="2292" actId="1076"/>
          <ac:picMkLst>
            <pc:docMk/>
            <pc:sldMk cId="4148100747" sldId="1797"/>
            <ac:picMk id="10" creationId="{A955B885-E826-4DE6-8683-1A6087D7D74B}"/>
          </ac:picMkLst>
        </pc:picChg>
      </pc:sldChg>
      <pc:sldChg chg="delSp modSp add mod">
        <pc:chgData name="황 영규" userId="16d2ff19445b42a4" providerId="LiveId" clId="{7AA47AEE-4941-4C24-B0A3-D5F2DB39A010}" dt="2022-09-21T11:35:11.682" v="2336" actId="20577"/>
        <pc:sldMkLst>
          <pc:docMk/>
          <pc:sldMk cId="2640219002" sldId="1841"/>
        </pc:sldMkLst>
        <pc:spChg chg="mod">
          <ac:chgData name="황 영규" userId="16d2ff19445b42a4" providerId="LiveId" clId="{7AA47AEE-4941-4C24-B0A3-D5F2DB39A010}" dt="2022-09-21T11:35:11.682" v="2336" actId="20577"/>
          <ac:spMkLst>
            <pc:docMk/>
            <pc:sldMk cId="2640219002" sldId="1841"/>
            <ac:spMk id="2" creationId="{6A42470E-371A-4912-939F-E8EE726A4476}"/>
          </ac:spMkLst>
        </pc:spChg>
        <pc:spChg chg="del">
          <ac:chgData name="황 영규" userId="16d2ff19445b42a4" providerId="LiveId" clId="{7AA47AEE-4941-4C24-B0A3-D5F2DB39A010}" dt="2022-09-21T11:34:50.161" v="2296" actId="478"/>
          <ac:spMkLst>
            <pc:docMk/>
            <pc:sldMk cId="2640219002" sldId="1841"/>
            <ac:spMk id="15" creationId="{3A8F289B-B067-4CF9-A2DE-DA5B2E04BAE6}"/>
          </ac:spMkLst>
        </pc:spChg>
        <pc:grpChg chg="del">
          <ac:chgData name="황 영규" userId="16d2ff19445b42a4" providerId="LiveId" clId="{7AA47AEE-4941-4C24-B0A3-D5F2DB39A010}" dt="2022-09-21T11:34:50.685" v="2297" actId="478"/>
          <ac:grpSpMkLst>
            <pc:docMk/>
            <pc:sldMk cId="2640219002" sldId="1841"/>
            <ac:grpSpMk id="11" creationId="{F9504DD2-72BB-4C71-9E4C-0F249BFA225C}"/>
          </ac:grpSpMkLst>
        </pc:grpChg>
        <pc:graphicFrameChg chg="del">
          <ac:chgData name="황 영규" userId="16d2ff19445b42a4" providerId="LiveId" clId="{7AA47AEE-4941-4C24-B0A3-D5F2DB39A010}" dt="2022-09-21T11:34:49.500" v="2295" actId="478"/>
          <ac:graphicFrameMkLst>
            <pc:docMk/>
            <pc:sldMk cId="2640219002" sldId="1841"/>
            <ac:graphicFrameMk id="7" creationId="{4C6AC505-CBAE-4483-B158-8FC96C54D93B}"/>
          </ac:graphicFrameMkLst>
        </pc:graphicFrameChg>
      </pc:sldChg>
      <pc:sldChg chg="addSp delSp modSp mod">
        <pc:chgData name="황 영규" userId="16d2ff19445b42a4" providerId="LiveId" clId="{7AA47AEE-4941-4C24-B0A3-D5F2DB39A010}" dt="2022-09-21T10:26:01.469" v="874" actId="20577"/>
        <pc:sldMkLst>
          <pc:docMk/>
          <pc:sldMk cId="1106262677" sldId="1869"/>
        </pc:sldMkLst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2" creationId="{1AD8C859-6C2E-8546-0F62-3AC8841C7CA6}"/>
          </ac:spMkLst>
        </pc:spChg>
        <pc:spChg chg="add del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4" creationId="{FEA6AEAC-E84B-D8BD-F725-1703482A79A2}"/>
          </ac:spMkLst>
        </pc:spChg>
        <pc:spChg chg="add del mod">
          <ac:chgData name="황 영규" userId="16d2ff19445b42a4" providerId="LiveId" clId="{7AA47AEE-4941-4C24-B0A3-D5F2DB39A010}" dt="2022-09-21T10:02:48.375" v="35" actId="478"/>
          <ac:spMkLst>
            <pc:docMk/>
            <pc:sldMk cId="1106262677" sldId="1869"/>
            <ac:spMk id="6" creationId="{FE09078F-3A38-3C4B-A03D-5BE4F74F8B6F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8" creationId="{85CB4819-9588-A990-5895-CD42CDCD56B4}"/>
          </ac:spMkLst>
        </pc:spChg>
        <pc:spChg chg="add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9" creationId="{E7A0FB16-BA1F-A354-E60E-15D8BE7DAB6A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10" creationId="{A429DEC8-1583-7538-573B-DA34E2F6575D}"/>
          </ac:spMkLst>
        </pc:spChg>
        <pc:spChg chg="del">
          <ac:chgData name="황 영규" userId="16d2ff19445b42a4" providerId="LiveId" clId="{7AA47AEE-4941-4C24-B0A3-D5F2DB39A010}" dt="2022-09-21T10:04:14.929" v="179" actId="478"/>
          <ac:spMkLst>
            <pc:docMk/>
            <pc:sldMk cId="1106262677" sldId="1869"/>
            <ac:spMk id="12" creationId="{FBC4B64F-D400-BA01-D00F-17FC4277E1A4}"/>
          </ac:spMkLst>
        </pc:spChg>
        <pc:spChg chg="del">
          <ac:chgData name="황 영규" userId="16d2ff19445b42a4" providerId="LiveId" clId="{7AA47AEE-4941-4C24-B0A3-D5F2DB39A010}" dt="2022-09-21T10:03:13.686" v="70" actId="478"/>
          <ac:spMkLst>
            <pc:docMk/>
            <pc:sldMk cId="1106262677" sldId="1869"/>
            <ac:spMk id="13" creationId="{5AA675EB-82A2-0141-7DCB-3070D7E50584}"/>
          </ac:spMkLst>
        </pc:spChg>
        <pc:spChg chg="add mod">
          <ac:chgData name="황 영규" userId="16d2ff19445b42a4" providerId="LiveId" clId="{7AA47AEE-4941-4C24-B0A3-D5F2DB39A010}" dt="2022-09-21T10:14:23.542" v="249" actId="1076"/>
          <ac:spMkLst>
            <pc:docMk/>
            <pc:sldMk cId="1106262677" sldId="1869"/>
            <ac:spMk id="38" creationId="{F06B9453-2A76-0BA4-7D9E-99B5BAB825C3}"/>
          </ac:spMkLst>
        </pc:spChg>
        <pc:spChg chg="add mod">
          <ac:chgData name="황 영규" userId="16d2ff19445b42a4" providerId="LiveId" clId="{7AA47AEE-4941-4C24-B0A3-D5F2DB39A010}" dt="2022-09-21T10:15:01.374" v="313" actId="1076"/>
          <ac:spMkLst>
            <pc:docMk/>
            <pc:sldMk cId="1106262677" sldId="1869"/>
            <ac:spMk id="39" creationId="{A169E39B-6A32-2481-CB53-DF8F5DAA24E8}"/>
          </ac:spMkLst>
        </pc:spChg>
        <pc:spChg chg="del">
          <ac:chgData name="황 영규" userId="16d2ff19445b42a4" providerId="LiveId" clId="{7AA47AEE-4941-4C24-B0A3-D5F2DB39A010}" dt="2022-09-21T10:03:10.728" v="67" actId="478"/>
          <ac:spMkLst>
            <pc:docMk/>
            <pc:sldMk cId="1106262677" sldId="1869"/>
            <ac:spMk id="45" creationId="{14ABFEC7-F7DD-BCBF-E74F-FAE652843DF5}"/>
          </ac:spMkLst>
        </pc:spChg>
        <pc:spChg chg="del">
          <ac:chgData name="황 영규" userId="16d2ff19445b42a4" providerId="LiveId" clId="{7AA47AEE-4941-4C24-B0A3-D5F2DB39A010}" dt="2022-09-21T10:03:12.946" v="69" actId="478"/>
          <ac:spMkLst>
            <pc:docMk/>
            <pc:sldMk cId="1106262677" sldId="1869"/>
            <ac:spMk id="46" creationId="{DFBC3CA6-BAA2-B0CB-EF04-2DAD36068FC8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1" creationId="{C60602D3-6027-5C98-ADB9-EA29892F66BF}"/>
          </ac:spMkLst>
        </pc:spChg>
        <pc:spChg chg="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4" creationId="{1C81D398-6D51-3870-E70D-23C0BF2A9AF3}"/>
          </ac:spMkLst>
        </pc:spChg>
        <pc:spChg chg="del">
          <ac:chgData name="황 영규" userId="16d2ff19445b42a4" providerId="LiveId" clId="{7AA47AEE-4941-4C24-B0A3-D5F2DB39A010}" dt="2022-09-21T10:13:17.888" v="236" actId="478"/>
          <ac:spMkLst>
            <pc:docMk/>
            <pc:sldMk cId="1106262677" sldId="1869"/>
            <ac:spMk id="55" creationId="{DE469CC7-D2D6-8FFB-5CE0-FF5E35A0E7B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8" creationId="{529FD95E-8277-7374-5B3E-2A942268F2F7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69" creationId="{63F681C4-E092-79B5-4699-E9BD5569EAE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81" creationId="{B9371D3D-A484-EB98-FD3B-6099E1E42D24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96" creationId="{94813D35-F78F-5F4E-2A1B-D2C6709D967F}"/>
          </ac:spMkLst>
        </pc:spChg>
        <pc:spChg chg="add mod">
          <ac:chgData name="황 영규" userId="16d2ff19445b42a4" providerId="LiveId" clId="{7AA47AEE-4941-4C24-B0A3-D5F2DB39A010}" dt="2022-09-21T10:24:20.599" v="800" actId="14100"/>
          <ac:spMkLst>
            <pc:docMk/>
            <pc:sldMk cId="1106262677" sldId="1869"/>
            <ac:spMk id="100" creationId="{F19B00F1-74E7-649F-CE13-45E12BF4B375}"/>
          </ac:spMkLst>
        </pc:spChg>
        <pc:spChg chg="add del mod">
          <ac:chgData name="황 영규" userId="16d2ff19445b42a4" providerId="LiveId" clId="{7AA47AEE-4941-4C24-B0A3-D5F2DB39A010}" dt="2022-09-21T10:24:52.149" v="813"/>
          <ac:spMkLst>
            <pc:docMk/>
            <pc:sldMk cId="1106262677" sldId="1869"/>
            <ac:spMk id="107" creationId="{28CE6E07-602B-2E29-BF37-28AEA69301CC}"/>
          </ac:spMkLst>
        </pc:spChg>
        <pc:spChg chg="add mod">
          <ac:chgData name="황 영규" userId="16d2ff19445b42a4" providerId="LiveId" clId="{7AA47AEE-4941-4C24-B0A3-D5F2DB39A010}" dt="2022-09-21T10:25:17.895" v="853" actId="1076"/>
          <ac:spMkLst>
            <pc:docMk/>
            <pc:sldMk cId="1106262677" sldId="1869"/>
            <ac:spMk id="108" creationId="{DAA96578-768C-FF0E-D0BB-317F82C52249}"/>
          </ac:spMkLst>
        </pc:spChg>
        <pc:spChg chg="add mod">
          <ac:chgData name="황 영규" userId="16d2ff19445b42a4" providerId="LiveId" clId="{7AA47AEE-4941-4C24-B0A3-D5F2DB39A010}" dt="2022-09-21T10:25:54.710" v="864" actId="1076"/>
          <ac:spMkLst>
            <pc:docMk/>
            <pc:sldMk cId="1106262677" sldId="1869"/>
            <ac:spMk id="109" creationId="{79FE6A97-2155-238E-D447-E496D5D64EF9}"/>
          </ac:spMkLst>
        </pc:spChg>
        <pc:spChg chg="add mod">
          <ac:chgData name="황 영규" userId="16d2ff19445b42a4" providerId="LiveId" clId="{7AA47AEE-4941-4C24-B0A3-D5F2DB39A010}" dt="2022-09-21T10:26:01.469" v="874" actId="20577"/>
          <ac:spMkLst>
            <pc:docMk/>
            <pc:sldMk cId="1106262677" sldId="1869"/>
            <ac:spMk id="110" creationId="{21B7B7A1-4DD9-BB4A-BDD9-9A7FE3A386DA}"/>
          </ac:spMkLst>
        </pc:spChg>
        <pc:cxnChg chg="del mod">
          <ac:chgData name="황 영규" userId="16d2ff19445b42a4" providerId="LiveId" clId="{7AA47AEE-4941-4C24-B0A3-D5F2DB39A010}" dt="2022-09-21T10:02:49.157" v="36" actId="478"/>
          <ac:cxnSpMkLst>
            <pc:docMk/>
            <pc:sldMk cId="1106262677" sldId="1869"/>
            <ac:cxnSpMk id="15" creationId="{12664BB3-DEB3-7164-B9C1-581FF5A7695B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16" creationId="{1EA45362-06D7-613D-288B-F051F2E99BE7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18" creationId="{1DB4D457-28C2-E8C6-0213-EA2D7474A479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0" creationId="{502AF47B-6B61-2E27-1302-7C6BBAFCA472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2" creationId="{4B07CC56-0E15-35FF-9E4A-976A0FC9E2BB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4" creationId="{8FC741FB-85F3-0A82-961D-7C5AAF6E0DF9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7" creationId="{CCF5F02A-1490-4206-2782-44F62B4F3A65}"/>
          </ac:cxnSpMkLst>
        </pc:cxnChg>
        <pc:cxnChg chg="del mod">
          <ac:chgData name="황 영규" userId="16d2ff19445b42a4" providerId="LiveId" clId="{7AA47AEE-4941-4C24-B0A3-D5F2DB39A010}" dt="2022-09-21T10:02:49.576" v="37" actId="478"/>
          <ac:cxnSpMkLst>
            <pc:docMk/>
            <pc:sldMk cId="1106262677" sldId="1869"/>
            <ac:cxnSpMk id="28" creationId="{47DE0F7F-842D-5964-6D46-7D62387EDC2A}"/>
          </ac:cxnSpMkLst>
        </pc:cxnChg>
        <pc:cxnChg chg="del mod">
          <ac:chgData name="황 영규" userId="16d2ff19445b42a4" providerId="LiveId" clId="{7AA47AEE-4941-4C24-B0A3-D5F2DB39A010}" dt="2022-09-21T10:03:07.108" v="62" actId="478"/>
          <ac:cxnSpMkLst>
            <pc:docMk/>
            <pc:sldMk cId="1106262677" sldId="1869"/>
            <ac:cxnSpMk id="30" creationId="{5CC35951-A73F-D2DC-43AD-8A3018580491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31" creationId="{2C777412-FA55-4CE8-D121-C435E7314D28}"/>
          </ac:cxnSpMkLst>
        </pc:cxnChg>
        <pc:cxnChg chg="del mod">
          <ac:chgData name="황 영규" userId="16d2ff19445b42a4" providerId="LiveId" clId="{7AA47AEE-4941-4C24-B0A3-D5F2DB39A010}" dt="2022-09-21T10:03:08.597" v="64" actId="478"/>
          <ac:cxnSpMkLst>
            <pc:docMk/>
            <pc:sldMk cId="1106262677" sldId="1869"/>
            <ac:cxnSpMk id="32" creationId="{E049FED3-EBE4-1BB7-E3EF-BBFA291EF806}"/>
          </ac:cxnSpMkLst>
        </pc:cxnChg>
        <pc:cxnChg chg="add mod">
          <ac:chgData name="황 영규" userId="16d2ff19445b42a4" providerId="LiveId" clId="{7AA47AEE-4941-4C24-B0A3-D5F2DB39A010}" dt="2022-09-21T10:24:36.063" v="802" actId="14100"/>
          <ac:cxnSpMkLst>
            <pc:docMk/>
            <pc:sldMk cId="1106262677" sldId="1869"/>
            <ac:cxnSpMk id="34" creationId="{5FE02221-E20B-4534-90EF-E191EAE22423}"/>
          </ac:cxnSpMkLst>
        </pc:cxnChg>
        <pc:cxnChg chg="del mod">
          <ac:chgData name="황 영규" userId="16d2ff19445b42a4" providerId="LiveId" clId="{7AA47AEE-4941-4C24-B0A3-D5F2DB39A010}" dt="2022-09-21T10:03:09.384" v="65" actId="478"/>
          <ac:cxnSpMkLst>
            <pc:docMk/>
            <pc:sldMk cId="1106262677" sldId="1869"/>
            <ac:cxnSpMk id="35" creationId="{8D94DDB2-07A7-99E2-C3FF-197225A501B1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37" creationId="{F32BC767-928D-9C2F-DE03-BEC2892A9406}"/>
          </ac:cxnSpMkLst>
        </pc:cxnChg>
        <pc:cxnChg chg="del mod">
          <ac:chgData name="황 영규" userId="16d2ff19445b42a4" providerId="LiveId" clId="{7AA47AEE-4941-4C24-B0A3-D5F2DB39A010}" dt="2022-09-21T10:03:15.218" v="72" actId="478"/>
          <ac:cxnSpMkLst>
            <pc:docMk/>
            <pc:sldMk cId="1106262677" sldId="1869"/>
            <ac:cxnSpMk id="40" creationId="{894494E0-0AC5-B0B1-CADC-4E6CE2E2F26C}"/>
          </ac:cxnSpMkLst>
        </pc:cxnChg>
        <pc:cxnChg chg="del">
          <ac:chgData name="황 영규" userId="16d2ff19445b42a4" providerId="LiveId" clId="{7AA47AEE-4941-4C24-B0A3-D5F2DB39A010}" dt="2022-09-21T10:03:10.227" v="66" actId="478"/>
          <ac:cxnSpMkLst>
            <pc:docMk/>
            <pc:sldMk cId="1106262677" sldId="1869"/>
            <ac:cxnSpMk id="42" creationId="{9E9730C8-7035-9815-DE91-CBE86F457C7D}"/>
          </ac:cxnSpMkLst>
        </pc:cxnChg>
        <pc:cxnChg chg="del">
          <ac:chgData name="황 영규" userId="16d2ff19445b42a4" providerId="LiveId" clId="{7AA47AEE-4941-4C24-B0A3-D5F2DB39A010}" dt="2022-09-21T10:03:08.107" v="63" actId="478"/>
          <ac:cxnSpMkLst>
            <pc:docMk/>
            <pc:sldMk cId="1106262677" sldId="1869"/>
            <ac:cxnSpMk id="44" creationId="{A8D6722E-D7E9-3A0A-FDCE-156AD148FA07}"/>
          </ac:cxnSpMkLst>
        </pc:cxnChg>
        <pc:cxnChg chg="del mod">
          <ac:chgData name="황 영규" userId="16d2ff19445b42a4" providerId="LiveId" clId="{7AA47AEE-4941-4C24-B0A3-D5F2DB39A010}" dt="2022-09-21T10:03:14.560" v="71" actId="478"/>
          <ac:cxnSpMkLst>
            <pc:docMk/>
            <pc:sldMk cId="1106262677" sldId="1869"/>
            <ac:cxnSpMk id="48" creationId="{D077CCBD-3A1C-6374-DE37-CE9B135E04D2}"/>
          </ac:cxnSpMkLst>
        </pc:cxnChg>
        <pc:cxnChg chg="del">
          <ac:chgData name="황 영규" userId="16d2ff19445b42a4" providerId="LiveId" clId="{7AA47AEE-4941-4C24-B0A3-D5F2DB39A010}" dt="2022-09-21T10:03:11.316" v="68" actId="478"/>
          <ac:cxnSpMkLst>
            <pc:docMk/>
            <pc:sldMk cId="1106262677" sldId="1869"/>
            <ac:cxnSpMk id="50" creationId="{A2C3E564-4449-267A-6C8C-111E205F09C0}"/>
          </ac:cxnSpMkLst>
        </pc:cxnChg>
        <pc:cxnChg chg="del">
          <ac:chgData name="황 영규" userId="16d2ff19445b42a4" providerId="LiveId" clId="{7AA47AEE-4941-4C24-B0A3-D5F2DB39A010}" dt="2022-09-21T10:12:25.058" v="224" actId="478"/>
          <ac:cxnSpMkLst>
            <pc:docMk/>
            <pc:sldMk cId="1106262677" sldId="1869"/>
            <ac:cxnSpMk id="52" creationId="{BF041384-1F93-7CEA-D47E-2B80B59BB57A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3" creationId="{01805920-7B39-96D7-8C79-22BA843A4B3D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5" creationId="{32B229B5-A6C6-C503-DAE6-B3694869E374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7" creationId="{BBC4B48C-7654-4899-A093-0B0FF933A47D}"/>
          </ac:cxnSpMkLst>
        </pc:cxnChg>
        <pc:cxnChg chg="add del mod">
          <ac:chgData name="황 영규" userId="16d2ff19445b42a4" providerId="LiveId" clId="{7AA47AEE-4941-4C24-B0A3-D5F2DB39A010}" dt="2022-09-21T10:22:45.484" v="767" actId="478"/>
          <ac:cxnSpMkLst>
            <pc:docMk/>
            <pc:sldMk cId="1106262677" sldId="1869"/>
            <ac:cxnSpMk id="82" creationId="{4BC2BB88-4ECE-253D-AF75-8BBFAFCDC9C0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4" creationId="{CA9EECF8-A902-A345-06AF-CF70EFDE959A}"/>
          </ac:cxnSpMkLst>
        </pc:cxnChg>
        <pc:cxnChg chg="add del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6" creationId="{7389306A-0931-4ABF-06AB-6979C27F35B2}"/>
          </ac:cxnSpMkLst>
        </pc:cxnChg>
        <pc:cxnChg chg="add del mod">
          <ac:chgData name="황 영규" userId="16d2ff19445b42a4" providerId="LiveId" clId="{7AA47AEE-4941-4C24-B0A3-D5F2DB39A010}" dt="2022-09-21T10:24:40.558" v="803" actId="1076"/>
          <ac:cxnSpMkLst>
            <pc:docMk/>
            <pc:sldMk cId="1106262677" sldId="1869"/>
            <ac:cxnSpMk id="88" creationId="{68F88A89-CFAF-B419-35A1-77A6EFBD5608}"/>
          </ac:cxnSpMkLst>
        </pc:cxnChg>
        <pc:cxnChg chg="add del mod">
          <ac:chgData name="황 영규" userId="16d2ff19445b42a4" providerId="LiveId" clId="{7AA47AEE-4941-4C24-B0A3-D5F2DB39A010}" dt="2022-09-21T10:24:44.062" v="804" actId="1076"/>
          <ac:cxnSpMkLst>
            <pc:docMk/>
            <pc:sldMk cId="1106262677" sldId="1869"/>
            <ac:cxnSpMk id="91" creationId="{719848C9-CE0D-7F5A-FFD2-42EF088FB569}"/>
          </ac:cxnSpMkLst>
        </pc:cxnChg>
        <pc:cxnChg chg="add del mod">
          <ac:chgData name="황 영규" userId="16d2ff19445b42a4" providerId="LiveId" clId="{7AA47AEE-4941-4C24-B0A3-D5F2DB39A010}" dt="2022-09-21T10:23:28.486" v="781" actId="11529"/>
          <ac:cxnSpMkLst>
            <pc:docMk/>
            <pc:sldMk cId="1106262677" sldId="1869"/>
            <ac:cxnSpMk id="94" creationId="{5483B398-21D4-7E56-AADA-54DC2DF22EFE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98" creationId="{95B689ED-7B66-90F2-5C45-272AAD194143}"/>
          </ac:cxnSpMkLst>
        </pc:cxnChg>
      </pc:sldChg>
      <pc:sldChg chg="del">
        <pc:chgData name="황 영규" userId="16d2ff19445b42a4" providerId="LiveId" clId="{7AA47AEE-4941-4C24-B0A3-D5F2DB39A010}" dt="2022-09-21T10:11:48.733" v="200" actId="47"/>
        <pc:sldMkLst>
          <pc:docMk/>
          <pc:sldMk cId="550713741" sldId="1870"/>
        </pc:sldMkLst>
      </pc:sldChg>
      <pc:sldChg chg="addSp delSp modSp add mod">
        <pc:chgData name="황 영규" userId="16d2ff19445b42a4" providerId="LiveId" clId="{7AA47AEE-4941-4C24-B0A3-D5F2DB39A010}" dt="2022-09-21T11:04:46.087" v="1471" actId="20577"/>
        <pc:sldMkLst>
          <pc:docMk/>
          <pc:sldMk cId="975178485" sldId="1870"/>
        </pc:sldMkLst>
        <pc:spChg chg="mod">
          <ac:chgData name="황 영규" userId="16d2ff19445b42a4" providerId="LiveId" clId="{7AA47AEE-4941-4C24-B0A3-D5F2DB39A010}" dt="2022-09-21T10:45:12.777" v="897"/>
          <ac:spMkLst>
            <pc:docMk/>
            <pc:sldMk cId="975178485" sldId="1870"/>
            <ac:spMk id="2" creationId="{AED08E79-40F3-4292-9C04-4CE61A7A2798}"/>
          </ac:spMkLst>
        </pc:spChg>
        <pc:spChg chg="mod">
          <ac:chgData name="황 영규" userId="16d2ff19445b42a4" providerId="LiveId" clId="{7AA47AEE-4941-4C24-B0A3-D5F2DB39A010}" dt="2022-09-21T11:03:59.393" v="1433" actId="1076"/>
          <ac:spMkLst>
            <pc:docMk/>
            <pc:sldMk cId="975178485" sldId="1870"/>
            <ac:spMk id="8" creationId="{AE39FD11-D9D7-30BD-7172-98B457D13797}"/>
          </ac:spMkLst>
        </pc:spChg>
        <pc:spChg chg="del">
          <ac:chgData name="황 영규" userId="16d2ff19445b42a4" providerId="LiveId" clId="{7AA47AEE-4941-4C24-B0A3-D5F2DB39A010}" dt="2022-09-21T10:45:04.077" v="876" actId="478"/>
          <ac:spMkLst>
            <pc:docMk/>
            <pc:sldMk cId="975178485" sldId="1870"/>
            <ac:spMk id="13" creationId="{6A6F3B18-EFC3-6DC1-4A9F-9372B9124274}"/>
          </ac:spMkLst>
        </pc:spChg>
        <pc:spChg chg="add mod">
          <ac:chgData name="황 영규" userId="16d2ff19445b42a4" providerId="LiveId" clId="{7AA47AEE-4941-4C24-B0A3-D5F2DB39A010}" dt="2022-09-21T10:52:28.182" v="1033" actId="1582"/>
          <ac:spMkLst>
            <pc:docMk/>
            <pc:sldMk cId="975178485" sldId="1870"/>
            <ac:spMk id="15" creationId="{B5D5D9CC-99E7-7A6E-8F36-2E26607FCAE1}"/>
          </ac:spMkLst>
        </pc:spChg>
        <pc:spChg chg="add mod">
          <ac:chgData name="황 영규" userId="16d2ff19445b42a4" providerId="LiveId" clId="{7AA47AEE-4941-4C24-B0A3-D5F2DB39A010}" dt="2022-09-21T10:52:47.735" v="1040" actId="1076"/>
          <ac:spMkLst>
            <pc:docMk/>
            <pc:sldMk cId="975178485" sldId="1870"/>
            <ac:spMk id="18" creationId="{F05C5FD1-58E7-9EBB-2C77-41E17E6D3C30}"/>
          </ac:spMkLst>
        </pc:spChg>
        <pc:spChg chg="add mod">
          <ac:chgData name="황 영규" userId="16d2ff19445b42a4" providerId="LiveId" clId="{7AA47AEE-4941-4C24-B0A3-D5F2DB39A010}" dt="2022-09-21T10:53:29.920" v="1094" actId="1076"/>
          <ac:spMkLst>
            <pc:docMk/>
            <pc:sldMk cId="975178485" sldId="1870"/>
            <ac:spMk id="22" creationId="{CF1B6CE9-AE16-C0FD-7537-9291F88C6AB8}"/>
          </ac:spMkLst>
        </pc:spChg>
        <pc:spChg chg="add mod">
          <ac:chgData name="황 영규" userId="16d2ff19445b42a4" providerId="LiveId" clId="{7AA47AEE-4941-4C24-B0A3-D5F2DB39A010}" dt="2022-09-21T10:59:02.194" v="1322" actId="122"/>
          <ac:spMkLst>
            <pc:docMk/>
            <pc:sldMk cId="975178485" sldId="1870"/>
            <ac:spMk id="23" creationId="{78A07B27-5D43-4340-CCA9-2CDAFAA4F74C}"/>
          </ac:spMkLst>
        </pc:spChg>
        <pc:spChg chg="add mod">
          <ac:chgData name="황 영규" userId="16d2ff19445b42a4" providerId="LiveId" clId="{7AA47AEE-4941-4C24-B0A3-D5F2DB39A010}" dt="2022-09-21T10:59:09.138" v="1327" actId="122"/>
          <ac:spMkLst>
            <pc:docMk/>
            <pc:sldMk cId="975178485" sldId="1870"/>
            <ac:spMk id="24" creationId="{512BEAC6-F326-CDAF-F720-A2C6BC43CB3E}"/>
          </ac:spMkLst>
        </pc:spChg>
        <pc:spChg chg="add mod">
          <ac:chgData name="황 영규" userId="16d2ff19445b42a4" providerId="LiveId" clId="{7AA47AEE-4941-4C24-B0A3-D5F2DB39A010}" dt="2022-09-21T10:59:16.019" v="1332" actId="122"/>
          <ac:spMkLst>
            <pc:docMk/>
            <pc:sldMk cId="975178485" sldId="1870"/>
            <ac:spMk id="25" creationId="{6334EEEE-3167-92E1-AB0D-D72AD05F548A}"/>
          </ac:spMkLst>
        </pc:spChg>
        <pc:spChg chg="add mod">
          <ac:chgData name="황 영규" userId="16d2ff19445b42a4" providerId="LiveId" clId="{7AA47AEE-4941-4C24-B0A3-D5F2DB39A010}" dt="2022-09-21T11:02:29.977" v="1400" actId="1076"/>
          <ac:spMkLst>
            <pc:docMk/>
            <pc:sldMk cId="975178485" sldId="1870"/>
            <ac:spMk id="26" creationId="{F9E1DD74-BF42-AACA-E76C-11AA68F69518}"/>
          </ac:spMkLst>
        </pc:spChg>
        <pc:spChg chg="add mod">
          <ac:chgData name="황 영규" userId="16d2ff19445b42a4" providerId="LiveId" clId="{7AA47AEE-4941-4C24-B0A3-D5F2DB39A010}" dt="2022-09-21T10:59:38.018" v="1344" actId="122"/>
          <ac:spMkLst>
            <pc:docMk/>
            <pc:sldMk cId="975178485" sldId="1870"/>
            <ac:spMk id="27" creationId="{20B49462-F45F-D501-3511-14254E9A8CF0}"/>
          </ac:spMkLst>
        </pc:spChg>
        <pc:spChg chg="add mod">
          <ac:chgData name="황 영규" userId="16d2ff19445b42a4" providerId="LiveId" clId="{7AA47AEE-4941-4C24-B0A3-D5F2DB39A010}" dt="2022-09-21T11:02:03.712" v="1391" actId="1076"/>
          <ac:spMkLst>
            <pc:docMk/>
            <pc:sldMk cId="975178485" sldId="1870"/>
            <ac:spMk id="32" creationId="{7C0533D8-52E3-7430-01CA-B785D39879E2}"/>
          </ac:spMkLst>
        </pc:spChg>
        <pc:spChg chg="add mod">
          <ac:chgData name="황 영규" userId="16d2ff19445b42a4" providerId="LiveId" clId="{7AA47AEE-4941-4C24-B0A3-D5F2DB39A010}" dt="2022-09-21T11:03:43.497" v="1428" actId="208"/>
          <ac:spMkLst>
            <pc:docMk/>
            <pc:sldMk cId="975178485" sldId="1870"/>
            <ac:spMk id="42" creationId="{F30DEBBE-A864-FC80-74D3-11F896080B20}"/>
          </ac:spMkLst>
        </pc:spChg>
        <pc:spChg chg="add mod">
          <ac:chgData name="황 영규" userId="16d2ff19445b42a4" providerId="LiveId" clId="{7AA47AEE-4941-4C24-B0A3-D5F2DB39A010}" dt="2022-09-21T11:04:31.159" v="1448" actId="1076"/>
          <ac:spMkLst>
            <pc:docMk/>
            <pc:sldMk cId="975178485" sldId="1870"/>
            <ac:spMk id="44" creationId="{9FE11342-9682-295C-0EF8-300314E0CED2}"/>
          </ac:spMkLst>
        </pc:spChg>
        <pc:spChg chg="add mod">
          <ac:chgData name="황 영규" userId="16d2ff19445b42a4" providerId="LiveId" clId="{7AA47AEE-4941-4C24-B0A3-D5F2DB39A010}" dt="2022-09-21T11:04:39.553" v="1451" actId="1076"/>
          <ac:spMkLst>
            <pc:docMk/>
            <pc:sldMk cId="975178485" sldId="1870"/>
            <ac:spMk id="45" creationId="{5AB3A735-03E9-24FF-AD98-4AD4273408E4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6" creationId="{A2CE9D4D-8603-BE9D-F76C-3AF0CAA35699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7" creationId="{A0F3FFDB-AE77-866A-F0DF-F9DCA6E93133}"/>
          </ac:spMkLst>
        </pc:spChg>
        <pc:spChg chg="add del mod">
          <ac:chgData name="황 영규" userId="16d2ff19445b42a4" providerId="LiveId" clId="{7AA47AEE-4941-4C24-B0A3-D5F2DB39A010}" dt="2022-09-21T11:04:34.324" v="1449" actId="478"/>
          <ac:spMkLst>
            <pc:docMk/>
            <pc:sldMk cId="975178485" sldId="1870"/>
            <ac:spMk id="48" creationId="{091A5944-68AF-5739-4A1F-0163C8893CFF}"/>
          </ac:spMkLst>
        </pc:spChg>
        <pc:spChg chg="add mod">
          <ac:chgData name="황 영규" userId="16d2ff19445b42a4" providerId="LiveId" clId="{7AA47AEE-4941-4C24-B0A3-D5F2DB39A010}" dt="2022-09-21T11:04:46.087" v="1471" actId="20577"/>
          <ac:spMkLst>
            <pc:docMk/>
            <pc:sldMk cId="975178485" sldId="1870"/>
            <ac:spMk id="49" creationId="{9078015A-9DAA-1D13-0DBD-7A07A31FDFA3}"/>
          </ac:spMkLst>
        </pc:sp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4" creationId="{F5FFEF72-6951-40A2-7839-C9EA9AE2D535}"/>
          </ac:picMkLst>
        </pc:picChg>
        <pc:picChg chg="del">
          <ac:chgData name="황 영규" userId="16d2ff19445b42a4" providerId="LiveId" clId="{7AA47AEE-4941-4C24-B0A3-D5F2DB39A010}" dt="2022-09-21T10:45:04.077" v="876" actId="478"/>
          <ac:picMkLst>
            <pc:docMk/>
            <pc:sldMk cId="975178485" sldId="1870"/>
            <ac:picMk id="5" creationId="{486841A7-1513-54EA-8E4A-264B5A32BB1B}"/>
          </ac:picMkLst>
        </pc:picChg>
        <pc:picChg chg="add del mod">
          <ac:chgData name="황 영규" userId="16d2ff19445b42a4" providerId="LiveId" clId="{7AA47AEE-4941-4C24-B0A3-D5F2DB39A010}" dt="2022-09-21T10:56:11.457" v="1223" actId="478"/>
          <ac:picMkLst>
            <pc:docMk/>
            <pc:sldMk cId="975178485" sldId="1870"/>
            <ac:picMk id="28" creationId="{8BE90D40-5582-D498-0B9E-A8D47A0FFA4F}"/>
          </ac:picMkLst>
        </pc:picChg>
        <pc:picChg chg="add del mod">
          <ac:chgData name="황 영규" userId="16d2ff19445b42a4" providerId="LiveId" clId="{7AA47AEE-4941-4C24-B0A3-D5F2DB39A010}" dt="2022-09-21T10:56:09.471" v="1222" actId="478"/>
          <ac:picMkLst>
            <pc:docMk/>
            <pc:sldMk cId="975178485" sldId="1870"/>
            <ac:picMk id="29" creationId="{3EED3589-C4FE-47A9-55F0-DF05EABA566A}"/>
          </ac:picMkLst>
        </pc:picChg>
        <pc:picChg chg="add mod">
          <ac:chgData name="황 영규" userId="16d2ff19445b42a4" providerId="LiveId" clId="{7AA47AEE-4941-4C24-B0A3-D5F2DB39A010}" dt="2022-09-21T11:02:05.936" v="1392" actId="1076"/>
          <ac:picMkLst>
            <pc:docMk/>
            <pc:sldMk cId="975178485" sldId="1870"/>
            <ac:picMk id="31" creationId="{42F1FDF3-A86A-2A54-5B27-1AF2FD691F6E}"/>
          </ac:picMkLst>
        </pc:picChg>
        <pc:picChg chg="add mod">
          <ac:chgData name="황 영규" userId="16d2ff19445b42a4" providerId="LiveId" clId="{7AA47AEE-4941-4C24-B0A3-D5F2DB39A010}" dt="2022-09-21T10:53:45.766" v="1097" actId="1076"/>
          <ac:picMkLst>
            <pc:docMk/>
            <pc:sldMk cId="975178485" sldId="1870"/>
            <ac:picMk id="1026" creationId="{A8AFE00B-2445-73DE-D60D-E1F573DDACFE}"/>
          </ac:picMkLst>
        </pc:picChg>
        <pc:picChg chg="add mod">
          <ac:chgData name="황 영규" userId="16d2ff19445b42a4" providerId="LiveId" clId="{7AA47AEE-4941-4C24-B0A3-D5F2DB39A010}" dt="2022-09-21T10:53:56.074" v="1104" actId="1076"/>
          <ac:picMkLst>
            <pc:docMk/>
            <pc:sldMk cId="975178485" sldId="1870"/>
            <ac:picMk id="1028" creationId="{4CE8055C-C44A-3B5C-1205-6482E7FB5A7F}"/>
          </ac:picMkLst>
        </pc:picChg>
        <pc:picChg chg="add mod">
          <ac:chgData name="황 영규" userId="16d2ff19445b42a4" providerId="LiveId" clId="{7AA47AEE-4941-4C24-B0A3-D5F2DB39A010}" dt="2022-09-21T11:02:27.120" v="1399" actId="1076"/>
          <ac:picMkLst>
            <pc:docMk/>
            <pc:sldMk cId="975178485" sldId="1870"/>
            <ac:picMk id="1030" creationId="{FFDD3D7F-A852-4709-8B13-6153771AFC11}"/>
          </ac:picMkLst>
        </pc:pic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1032" creationId="{974B90DC-3718-05CE-02B3-B1D446E2B3D4}"/>
          </ac:picMkLst>
        </pc:picChg>
        <pc:picChg chg="add mod">
          <ac:chgData name="황 영규" userId="16d2ff19445b42a4" providerId="LiveId" clId="{7AA47AEE-4941-4C24-B0A3-D5F2DB39A010}" dt="2022-09-21T10:57:04.320" v="1285" actId="1076"/>
          <ac:picMkLst>
            <pc:docMk/>
            <pc:sldMk cId="975178485" sldId="1870"/>
            <ac:picMk id="1034" creationId="{7218B21D-BC1E-43F5-002D-54EE7B8712C4}"/>
          </ac:picMkLst>
        </pc:picChg>
        <pc:cxnChg chg="add mod">
          <ac:chgData name="황 영규" userId="16d2ff19445b42a4" providerId="LiveId" clId="{7AA47AEE-4941-4C24-B0A3-D5F2DB39A010}" dt="2022-09-21T10:56:59.024" v="1282" actId="14100"/>
          <ac:cxnSpMkLst>
            <pc:docMk/>
            <pc:sldMk cId="975178485" sldId="1870"/>
            <ac:cxnSpMk id="7" creationId="{059EAC3C-B3B7-404D-49A4-514F2969501D}"/>
          </ac:cxnSpMkLst>
        </pc:cxnChg>
        <pc:cxnChg chg="add del">
          <ac:chgData name="황 영규" userId="16d2ff19445b42a4" providerId="LiveId" clId="{7AA47AEE-4941-4C24-B0A3-D5F2DB39A010}" dt="2022-09-21T10:51:40.913" v="1022" actId="478"/>
          <ac:cxnSpMkLst>
            <pc:docMk/>
            <pc:sldMk cId="975178485" sldId="1870"/>
            <ac:cxnSpMk id="11" creationId="{C794AF13-7612-A7FB-44D8-7666799C823A}"/>
          </ac:cxnSpMkLst>
        </pc:cxnChg>
        <pc:cxnChg chg="add mod">
          <ac:chgData name="황 영규" userId="16d2ff19445b42a4" providerId="LiveId" clId="{7AA47AEE-4941-4C24-B0A3-D5F2DB39A010}" dt="2022-09-21T10:52:45.472" v="1039" actId="14100"/>
          <ac:cxnSpMkLst>
            <pc:docMk/>
            <pc:sldMk cId="975178485" sldId="1870"/>
            <ac:cxnSpMk id="12" creationId="{D1E678D8-E460-F870-8CCF-1D2A4C190E29}"/>
          </ac:cxnSpMkLst>
        </pc:cxnChg>
        <pc:cxnChg chg="add mod">
          <ac:chgData name="황 영규" userId="16d2ff19445b42a4" providerId="LiveId" clId="{7AA47AEE-4941-4C24-B0A3-D5F2DB39A010}" dt="2022-09-21T10:52:54.840" v="1042" actId="14100"/>
          <ac:cxnSpMkLst>
            <pc:docMk/>
            <pc:sldMk cId="975178485" sldId="1870"/>
            <ac:cxnSpMk id="16" creationId="{0D4F6854-5C8B-A215-6A79-1C45FC7EF27B}"/>
          </ac:cxnSpMkLst>
        </pc:cxnChg>
        <pc:cxnChg chg="add mod">
          <ac:chgData name="황 영규" userId="16d2ff19445b42a4" providerId="LiveId" clId="{7AA47AEE-4941-4C24-B0A3-D5F2DB39A010}" dt="2022-09-21T10:57:55.042" v="1297" actId="692"/>
          <ac:cxnSpMkLst>
            <pc:docMk/>
            <pc:sldMk cId="975178485" sldId="1870"/>
            <ac:cxnSpMk id="35" creationId="{46237954-FAC2-B2C8-EA2B-864A65C34438}"/>
          </ac:cxnSpMkLst>
        </pc:cxnChg>
        <pc:cxnChg chg="add mod">
          <ac:chgData name="황 영규" userId="16d2ff19445b42a4" providerId="LiveId" clId="{7AA47AEE-4941-4C24-B0A3-D5F2DB39A010}" dt="2022-09-21T10:57:59.440" v="1299" actId="1076"/>
          <ac:cxnSpMkLst>
            <pc:docMk/>
            <pc:sldMk cId="975178485" sldId="1870"/>
            <ac:cxnSpMk id="36" creationId="{97C83D9B-AF58-D7A9-FECB-BA52DCB33703}"/>
          </ac:cxnSpMkLst>
        </pc:cxnChg>
        <pc:cxnChg chg="add mod">
          <ac:chgData name="황 영규" userId="16d2ff19445b42a4" providerId="LiveId" clId="{7AA47AEE-4941-4C24-B0A3-D5F2DB39A010}" dt="2022-09-21T10:58:03.096" v="1301" actId="1076"/>
          <ac:cxnSpMkLst>
            <pc:docMk/>
            <pc:sldMk cId="975178485" sldId="1870"/>
            <ac:cxnSpMk id="37" creationId="{57E12CB5-9A2A-F046-13C0-5E9614E538D7}"/>
          </ac:cxnSpMkLst>
        </pc:cxnChg>
        <pc:cxnChg chg="add mod">
          <ac:chgData name="황 영규" userId="16d2ff19445b42a4" providerId="LiveId" clId="{7AA47AEE-4941-4C24-B0A3-D5F2DB39A010}" dt="2022-09-21T10:58:08.720" v="1303" actId="1076"/>
          <ac:cxnSpMkLst>
            <pc:docMk/>
            <pc:sldMk cId="975178485" sldId="1870"/>
            <ac:cxnSpMk id="38" creationId="{B8FD6211-FAB2-BAFB-9D0A-26300C66AD1A}"/>
          </ac:cxnSpMkLst>
        </pc:cxnChg>
        <pc:cxnChg chg="add mod">
          <ac:chgData name="황 영규" userId="16d2ff19445b42a4" providerId="LiveId" clId="{7AA47AEE-4941-4C24-B0A3-D5F2DB39A010}" dt="2022-09-21T11:02:25.872" v="1398" actId="1076"/>
          <ac:cxnSpMkLst>
            <pc:docMk/>
            <pc:sldMk cId="975178485" sldId="1870"/>
            <ac:cxnSpMk id="39" creationId="{ADC8079A-B1F6-75CF-CBC8-004942337854}"/>
          </ac:cxnSpMkLst>
        </pc:cxnChg>
        <pc:cxnChg chg="add mod">
          <ac:chgData name="황 영규" userId="16d2ff19445b42a4" providerId="LiveId" clId="{7AA47AEE-4941-4C24-B0A3-D5F2DB39A010}" dt="2022-09-21T11:02:13.825" v="1395" actId="14100"/>
          <ac:cxnSpMkLst>
            <pc:docMk/>
            <pc:sldMk cId="975178485" sldId="1870"/>
            <ac:cxnSpMk id="41" creationId="{F35234D0-8111-A1E0-5574-BE39D805733B}"/>
          </ac:cxnSpMkLst>
        </pc:cxnChg>
      </pc:sldChg>
      <pc:sldChg chg="add del">
        <pc:chgData name="황 영규" userId="16d2ff19445b42a4" providerId="LiveId" clId="{7AA47AEE-4941-4C24-B0A3-D5F2DB39A010}" dt="2022-09-21T11:06:58.159" v="1490" actId="47"/>
        <pc:sldMkLst>
          <pc:docMk/>
          <pc:sldMk cId="2952861819" sldId="1871"/>
        </pc:sldMkLst>
      </pc:sldChg>
    </pc:docChg>
  </pc:docChgLst>
  <pc:docChgLst>
    <pc:chgData name="황 영규" userId="16d2ff19445b42a4" providerId="LiveId" clId="{626FEBD9-0CAC-47FD-857A-7CDF11E4CC34}"/>
    <pc:docChg chg="undo custSel addSld delSld modSld sldOrd">
      <pc:chgData name="황 영규" userId="16d2ff19445b42a4" providerId="LiveId" clId="{626FEBD9-0CAC-47FD-857A-7CDF11E4CC34}" dt="2022-09-02T07:02:56.175" v="6748"/>
      <pc:docMkLst>
        <pc:docMk/>
      </pc:docMkLst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985867395" sldId="274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090126752" sldId="28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66769136" sldId="296"/>
        </pc:sldMkLst>
      </pc:sldChg>
      <pc:sldChg chg="del">
        <pc:chgData name="황 영규" userId="16d2ff19445b42a4" providerId="LiveId" clId="{626FEBD9-0CAC-47FD-857A-7CDF11E4CC34}" dt="2022-09-02T06:43:59.384" v="3007" actId="47"/>
        <pc:sldMkLst>
          <pc:docMk/>
          <pc:sldMk cId="254205651" sldId="29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46694619" sldId="3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98057137" sldId="3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56931330" sldId="329"/>
        </pc:sldMkLst>
      </pc:sldChg>
      <pc:sldChg chg="modSp mod">
        <pc:chgData name="황 영규" userId="16d2ff19445b42a4" providerId="LiveId" clId="{626FEBD9-0CAC-47FD-857A-7CDF11E4CC34}" dt="2022-09-02T07:02:56.175" v="6748"/>
        <pc:sldMkLst>
          <pc:docMk/>
          <pc:sldMk cId="1234437488" sldId="1245"/>
        </pc:sldMkLst>
        <pc:spChg chg="mod">
          <ac:chgData name="황 영규" userId="16d2ff19445b42a4" providerId="LiveId" clId="{626FEBD9-0CAC-47FD-857A-7CDF11E4CC34}" dt="2022-09-02T06:05:43.901" v="22"/>
          <ac:spMkLst>
            <pc:docMk/>
            <pc:sldMk cId="1234437488" sldId="1245"/>
            <ac:spMk id="3129" creationId="{00000000-0000-0000-0000-000000000000}"/>
          </ac:spMkLst>
        </pc:spChg>
        <pc:spChg chg="mod">
          <ac:chgData name="황 영규" userId="16d2ff19445b42a4" providerId="LiveId" clId="{626FEBD9-0CAC-47FD-857A-7CDF11E4CC34}" dt="2022-09-02T07:02:56.175" v="6748"/>
          <ac:spMkLst>
            <pc:docMk/>
            <pc:sldMk cId="1234437488" sldId="1245"/>
            <ac:spMk id="3131" creationId="{00000000-0000-0000-0000-000000000000}"/>
          </ac:spMkLst>
        </pc:spChg>
      </pc:sldChg>
      <pc:sldChg chg="modSp mod">
        <pc:chgData name="황 영규" userId="16d2ff19445b42a4" providerId="LiveId" clId="{626FEBD9-0CAC-47FD-857A-7CDF11E4CC34}" dt="2022-09-02T06:06:28.810" v="148"/>
        <pc:sldMkLst>
          <pc:docMk/>
          <pc:sldMk cId="2063725912" sldId="1781"/>
        </pc:sldMkLst>
        <pc:spChg chg="mod">
          <ac:chgData name="황 영규" userId="16d2ff19445b42a4" providerId="LiveId" clId="{626FEBD9-0CAC-47FD-857A-7CDF11E4CC34}" dt="2022-09-02T06:06:28.810" v="148"/>
          <ac:spMkLst>
            <pc:docMk/>
            <pc:sldMk cId="2063725912" sldId="1781"/>
            <ac:spMk id="6" creationId="{B9E1BE8B-D9CF-44C6-881A-07D885B08C8B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723533124" sldId="178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16921972" sldId="178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94515732" sldId="179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4148100747" sldId="179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651799643" sldId="18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543964157" sldId="1806"/>
        </pc:sldMkLst>
      </pc:sldChg>
      <pc:sldChg chg="modSp mod">
        <pc:chgData name="황 영규" userId="16d2ff19445b42a4" providerId="LiveId" clId="{626FEBD9-0CAC-47FD-857A-7CDF11E4CC34}" dt="2022-09-02T06:43:56.719" v="3006"/>
        <pc:sldMkLst>
          <pc:docMk/>
          <pc:sldMk cId="2251488091" sldId="1809"/>
        </pc:sldMkLst>
        <pc:spChg chg="mod">
          <ac:chgData name="황 영규" userId="16d2ff19445b42a4" providerId="LiveId" clId="{626FEBD9-0CAC-47FD-857A-7CDF11E4CC34}" dt="2022-09-02T06:43:56.719" v="3006"/>
          <ac:spMkLst>
            <pc:docMk/>
            <pc:sldMk cId="2251488091" sldId="1809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37294954" sldId="181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535654983" sldId="181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098027918" sldId="1813"/>
        </pc:sldMkLst>
      </pc:sldChg>
      <pc:sldChg chg="del">
        <pc:chgData name="황 영규" userId="16d2ff19445b42a4" providerId="LiveId" clId="{626FEBD9-0CAC-47FD-857A-7CDF11E4CC34}" dt="2022-09-02T06:16:45.196" v="1076" actId="47"/>
        <pc:sldMkLst>
          <pc:docMk/>
          <pc:sldMk cId="2521113266" sldId="1816"/>
        </pc:sldMkLst>
      </pc:sldChg>
      <pc:sldChg chg="addSp delSp modSp mod">
        <pc:chgData name="황 영규" userId="16d2ff19445b42a4" providerId="LiveId" clId="{626FEBD9-0CAC-47FD-857A-7CDF11E4CC34}" dt="2022-09-02T06:42:25.967" v="2995" actId="1076"/>
        <pc:sldMkLst>
          <pc:docMk/>
          <pc:sldMk cId="2124544973" sldId="1818"/>
        </pc:sldMkLst>
        <pc:spChg chg="mod">
          <ac:chgData name="황 영규" userId="16d2ff19445b42a4" providerId="LiveId" clId="{626FEBD9-0CAC-47FD-857A-7CDF11E4CC34}" dt="2022-09-02T06:17:01.156" v="1088" actId="20577"/>
          <ac:spMkLst>
            <pc:docMk/>
            <pc:sldMk cId="2124544973" sldId="1818"/>
            <ac:spMk id="2" creationId="{7A78E547-8491-494A-AFCB-A0F4B051C82D}"/>
          </ac:spMkLst>
        </pc:spChg>
        <pc:spChg chg="add del">
          <ac:chgData name="황 영규" userId="16d2ff19445b42a4" providerId="LiveId" clId="{626FEBD9-0CAC-47FD-857A-7CDF11E4CC34}" dt="2022-09-02T06:32:37.284" v="2469"/>
          <ac:spMkLst>
            <pc:docMk/>
            <pc:sldMk cId="2124544973" sldId="1818"/>
            <ac:spMk id="4" creationId="{D7931F7D-3FC7-0C98-9C36-ADE2382EDC96}"/>
          </ac:spMkLst>
        </pc:spChg>
        <pc:spChg chg="add mod">
          <ac:chgData name="황 영규" userId="16d2ff19445b42a4" providerId="LiveId" clId="{626FEBD9-0CAC-47FD-857A-7CDF11E4CC34}" dt="2022-09-02T06:37:13.497" v="2629" actId="1076"/>
          <ac:spMkLst>
            <pc:docMk/>
            <pc:sldMk cId="2124544973" sldId="1818"/>
            <ac:spMk id="5" creationId="{212D0CB8-DD76-AE59-C969-4CBE5B02E909}"/>
          </ac:spMkLst>
        </pc:spChg>
        <pc:spChg chg="add del mod">
          <ac:chgData name="황 영규" userId="16d2ff19445b42a4" providerId="LiveId" clId="{626FEBD9-0CAC-47FD-857A-7CDF11E4CC34}" dt="2022-09-02T06:32:43.690" v="2472" actId="478"/>
          <ac:spMkLst>
            <pc:docMk/>
            <pc:sldMk cId="2124544973" sldId="1818"/>
            <ac:spMk id="6" creationId="{E02A3F50-B9E2-52EF-0454-41FC4E4F3955}"/>
          </ac:spMkLst>
        </pc:spChg>
        <pc:spChg chg="add mod">
          <ac:chgData name="황 영규" userId="16d2ff19445b42a4" providerId="LiveId" clId="{626FEBD9-0CAC-47FD-857A-7CDF11E4CC34}" dt="2022-09-02T06:42:25.967" v="2995" actId="1076"/>
          <ac:spMkLst>
            <pc:docMk/>
            <pc:sldMk cId="2124544973" sldId="1818"/>
            <ac:spMk id="7" creationId="{1F6C17EF-0A5A-8BDB-4B0D-82AA598633D7}"/>
          </ac:spMkLst>
        </pc:spChg>
        <pc:spChg chg="add del">
          <ac:chgData name="황 영규" userId="16d2ff19445b42a4" providerId="LiveId" clId="{626FEBD9-0CAC-47FD-857A-7CDF11E4CC34}" dt="2022-09-02T06:32:55.673" v="2474" actId="478"/>
          <ac:spMkLst>
            <pc:docMk/>
            <pc:sldMk cId="2124544973" sldId="1818"/>
            <ac:spMk id="8" creationId="{E71AEAE4-A2F5-9E86-CD53-EBEB6023A471}"/>
          </ac:spMkLst>
        </pc:spChg>
        <pc:spChg chg="del mod">
          <ac:chgData name="황 영규" userId="16d2ff19445b42a4" providerId="LiveId" clId="{626FEBD9-0CAC-47FD-857A-7CDF11E4CC34}" dt="2022-09-02T06:25:56.747" v="2379" actId="478"/>
          <ac:spMkLst>
            <pc:docMk/>
            <pc:sldMk cId="2124544973" sldId="1818"/>
            <ac:spMk id="9" creationId="{0C700E58-181F-4F7B-8BBC-CAD404AAC799}"/>
          </ac:spMkLst>
        </pc:spChg>
        <pc:spChg chg="add mod">
          <ac:chgData name="황 영규" userId="16d2ff19445b42a4" providerId="LiveId" clId="{626FEBD9-0CAC-47FD-857A-7CDF11E4CC34}" dt="2022-09-02T06:35:07.424" v="2610" actId="1076"/>
          <ac:spMkLst>
            <pc:docMk/>
            <pc:sldMk cId="2124544973" sldId="1818"/>
            <ac:spMk id="15" creationId="{349070A4-19BE-25DC-163A-3B56AD5AE117}"/>
          </ac:spMkLst>
        </pc:spChg>
        <pc:spChg chg="add mod">
          <ac:chgData name="황 영규" userId="16d2ff19445b42a4" providerId="LiveId" clId="{626FEBD9-0CAC-47FD-857A-7CDF11E4CC34}" dt="2022-09-02T06:42:10.848" v="2993" actId="1076"/>
          <ac:spMkLst>
            <pc:docMk/>
            <pc:sldMk cId="2124544973" sldId="1818"/>
            <ac:spMk id="16" creationId="{DE62DE38-83C2-928C-9FA0-072ED43397D9}"/>
          </ac:spMkLst>
        </pc:spChg>
        <pc:picChg chg="del">
          <ac:chgData name="황 영규" userId="16d2ff19445b42a4" providerId="LiveId" clId="{626FEBD9-0CAC-47FD-857A-7CDF11E4CC34}" dt="2022-09-02T06:17:31.103" v="1141" actId="478"/>
          <ac:picMkLst>
            <pc:docMk/>
            <pc:sldMk cId="2124544973" sldId="1818"/>
            <ac:picMk id="3" creationId="{28B92B62-D582-48BC-8BA0-A1A75CB560C7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1" creationId="{2220767B-1C81-6DC1-F2F2-01067CB00230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3" creationId="{B9333303-E818-19BD-9C55-5BDDC5B4BED9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7" creationId="{3F938FDA-154D-5EBB-284F-627A7E9AAA23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8" creationId="{734D9C7A-3E20-8F7C-82CD-02A1E976C776}"/>
          </ac:picMkLst>
        </pc:picChg>
        <pc:picChg chg="add del mod">
          <ac:chgData name="황 영규" userId="16d2ff19445b42a4" providerId="LiveId" clId="{626FEBD9-0CAC-47FD-857A-7CDF11E4CC34}" dt="2022-09-02T06:33:35.644" v="2481" actId="478"/>
          <ac:picMkLst>
            <pc:docMk/>
            <pc:sldMk cId="2124544973" sldId="1818"/>
            <ac:picMk id="2050" creationId="{A8F7BCD9-6C7D-63D3-53D5-8F4396EB60FD}"/>
          </ac:picMkLst>
        </pc:picChg>
      </pc:sldChg>
      <pc:sldChg chg="addSp delSp modSp mod ord">
        <pc:chgData name="황 영규" userId="16d2ff19445b42a4" providerId="LiveId" clId="{626FEBD9-0CAC-47FD-857A-7CDF11E4CC34}" dt="2022-09-02T06:52:15.843" v="4594"/>
        <pc:sldMkLst>
          <pc:docMk/>
          <pc:sldMk cId="577611343" sldId="1819"/>
        </pc:sldMkLst>
        <pc:spChg chg="mod">
          <ac:chgData name="황 영규" userId="16d2ff19445b42a4" providerId="LiveId" clId="{626FEBD9-0CAC-47FD-857A-7CDF11E4CC34}" dt="2022-09-02T06:44:35.208" v="3052" actId="1076"/>
          <ac:spMkLst>
            <pc:docMk/>
            <pc:sldMk cId="577611343" sldId="1819"/>
            <ac:spMk id="2" creationId="{AED08E79-40F3-4292-9C04-4CE61A7A2798}"/>
          </ac:spMkLst>
        </pc:spChg>
        <pc:spChg chg="mod">
          <ac:chgData name="황 영규" userId="16d2ff19445b42a4" providerId="LiveId" clId="{626FEBD9-0CAC-47FD-857A-7CDF11E4CC34}" dt="2022-09-02T06:52:15.843" v="4594"/>
          <ac:spMkLst>
            <pc:docMk/>
            <pc:sldMk cId="577611343" sldId="1819"/>
            <ac:spMk id="3" creationId="{D7E14930-9E59-4413-AF1E-5CC5B7E607BD}"/>
          </ac:spMkLst>
        </pc:spChg>
        <pc:spChg chg="add mod">
          <ac:chgData name="황 영규" userId="16d2ff19445b42a4" providerId="LiveId" clId="{626FEBD9-0CAC-47FD-857A-7CDF11E4CC34}" dt="2022-09-02T06:45:52.569" v="3147" actId="20577"/>
          <ac:spMkLst>
            <pc:docMk/>
            <pc:sldMk cId="577611343" sldId="1819"/>
            <ac:spMk id="8" creationId="{AE39FD11-D9D7-30BD-7172-98B457D13797}"/>
          </ac:spMkLst>
        </pc:spChg>
        <pc:spChg chg="add mod">
          <ac:chgData name="황 영규" userId="16d2ff19445b42a4" providerId="LiveId" clId="{626FEBD9-0CAC-47FD-857A-7CDF11E4CC34}" dt="2022-09-02T06:48:11.615" v="3227" actId="1076"/>
          <ac:spMkLst>
            <pc:docMk/>
            <pc:sldMk cId="577611343" sldId="1819"/>
            <ac:spMk id="11" creationId="{E962E95E-AF94-C31F-47D5-BCE84A874281}"/>
          </ac:spMkLst>
        </pc:spChg>
        <pc:spChg chg="add mod">
          <ac:chgData name="황 영규" userId="16d2ff19445b42a4" providerId="LiveId" clId="{626FEBD9-0CAC-47FD-857A-7CDF11E4CC34}" dt="2022-09-02T06:48:24.880" v="3274" actId="1076"/>
          <ac:spMkLst>
            <pc:docMk/>
            <pc:sldMk cId="577611343" sldId="1819"/>
            <ac:spMk id="12" creationId="{3F7FD649-52C7-9B8A-A2C1-E61C524E0AD6}"/>
          </ac:spMkLst>
        </pc:spChg>
        <pc:picChg chg="del">
          <ac:chgData name="황 영규" userId="16d2ff19445b42a4" providerId="LiveId" clId="{626FEBD9-0CAC-47FD-857A-7CDF11E4CC34}" dt="2022-09-02T06:36:29.192" v="2614" actId="478"/>
          <ac:picMkLst>
            <pc:docMk/>
            <pc:sldMk cId="577611343" sldId="1819"/>
            <ac:picMk id="5" creationId="{520379EC-C955-44D6-ADEE-1B234A0A98DC}"/>
          </ac:picMkLst>
        </pc:picChg>
        <pc:picChg chg="add del mod">
          <ac:chgData name="황 영규" userId="16d2ff19445b42a4" providerId="LiveId" clId="{626FEBD9-0CAC-47FD-857A-7CDF11E4CC34}" dt="2022-09-02T06:46:58.712" v="3149" actId="478"/>
          <ac:picMkLst>
            <pc:docMk/>
            <pc:sldMk cId="577611343" sldId="1819"/>
            <ac:picMk id="7" creationId="{DB22641A-8E03-6229-A276-544C68A0D9FE}"/>
          </ac:picMkLst>
        </pc:picChg>
        <pc:picChg chg="add mod">
          <ac:chgData name="황 영규" userId="16d2ff19445b42a4" providerId="LiveId" clId="{626FEBD9-0CAC-47FD-857A-7CDF11E4CC34}" dt="2022-09-02T06:47:48.519" v="3174" actId="1076"/>
          <ac:picMkLst>
            <pc:docMk/>
            <pc:sldMk cId="577611343" sldId="1819"/>
            <ac:picMk id="9" creationId="{84F2C724-C9D0-A163-E380-B6E69E7E01FD}"/>
          </ac:picMkLst>
        </pc:picChg>
        <pc:picChg chg="add mod">
          <ac:chgData name="황 영규" userId="16d2ff19445b42a4" providerId="LiveId" clId="{626FEBD9-0CAC-47FD-857A-7CDF11E4CC34}" dt="2022-09-02T06:47:47.528" v="3173" actId="1076"/>
          <ac:picMkLst>
            <pc:docMk/>
            <pc:sldMk cId="577611343" sldId="1819"/>
            <ac:picMk id="10" creationId="{E65CE0F8-601F-6F74-73AD-07A700DE8A3C}"/>
          </ac:picMkLst>
        </pc:picChg>
        <pc:picChg chg="add del mod">
          <ac:chgData name="황 영규" userId="16d2ff19445b42a4" providerId="LiveId" clId="{626FEBD9-0CAC-47FD-857A-7CDF11E4CC34}" dt="2022-09-02T06:45:20.432" v="3053" actId="478"/>
          <ac:picMkLst>
            <pc:docMk/>
            <pc:sldMk cId="577611343" sldId="1819"/>
            <ac:picMk id="3074" creationId="{AE20F112-4A56-2E6E-5490-0066FCE77198}"/>
          </ac:picMkLst>
        </pc:picChg>
        <pc:picChg chg="add del mod">
          <ac:chgData name="황 영규" userId="16d2ff19445b42a4" providerId="LiveId" clId="{626FEBD9-0CAC-47FD-857A-7CDF11E4CC34}" dt="2022-09-02T06:45:20.706" v="3054" actId="478"/>
          <ac:picMkLst>
            <pc:docMk/>
            <pc:sldMk cId="577611343" sldId="1819"/>
            <ac:picMk id="3076" creationId="{CD5E3878-F31A-B14D-A16C-A1724624E1D0}"/>
          </ac:picMkLst>
        </pc:picChg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640113715" sldId="1820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511901075" sldId="1821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919160361" sldId="1822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616350527" sldId="1823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959948717" sldId="1824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188075661" sldId="1825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523762657" sldId="1826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267713723" sldId="18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80687074" sldId="1828"/>
        </pc:sldMkLst>
      </pc:sldChg>
      <pc:sldChg chg="modSp mod">
        <pc:chgData name="황 영규" userId="16d2ff19445b42a4" providerId="LiveId" clId="{626FEBD9-0CAC-47FD-857A-7CDF11E4CC34}" dt="2022-09-02T06:43:52.497" v="3005"/>
        <pc:sldMkLst>
          <pc:docMk/>
          <pc:sldMk cId="3226516744" sldId="1830"/>
        </pc:sldMkLst>
        <pc:spChg chg="mod">
          <ac:chgData name="황 영규" userId="16d2ff19445b42a4" providerId="LiveId" clId="{626FEBD9-0CAC-47FD-857A-7CDF11E4CC34}" dt="2022-09-02T06:43:52.497" v="3005"/>
          <ac:spMkLst>
            <pc:docMk/>
            <pc:sldMk cId="3226516744" sldId="183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51323530" sldId="183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513237082" sldId="183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837028350" sldId="183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478985164" sldId="183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180558247" sldId="1836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724969370" sldId="183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94436054" sldId="1839"/>
        </pc:sldMkLst>
      </pc:sldChg>
      <pc:sldChg chg="modSp mod">
        <pc:chgData name="황 영규" userId="16d2ff19445b42a4" providerId="LiveId" clId="{626FEBD9-0CAC-47FD-857A-7CDF11E4CC34}" dt="2022-09-02T06:43:48.304" v="3004"/>
        <pc:sldMkLst>
          <pc:docMk/>
          <pc:sldMk cId="1900138797" sldId="1840"/>
        </pc:sldMkLst>
        <pc:spChg chg="mod">
          <ac:chgData name="황 영규" userId="16d2ff19445b42a4" providerId="LiveId" clId="{626FEBD9-0CAC-47FD-857A-7CDF11E4CC34}" dt="2022-09-02T06:43:48.304" v="3004"/>
          <ac:spMkLst>
            <pc:docMk/>
            <pc:sldMk cId="1900138797" sldId="184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640219002" sldId="1841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153875379" sldId="1842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242114231" sldId="1843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375462143" sldId="1844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230708791" sldId="1845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61392160" sldId="184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610588984" sldId="184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517880008" sldId="184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868898486" sldId="1849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0669723" sldId="1850"/>
        </pc:sldMkLst>
      </pc:sldChg>
      <pc:sldChg chg="addSp delSp modSp add mod">
        <pc:chgData name="황 영규" userId="16d2ff19445b42a4" providerId="LiveId" clId="{626FEBD9-0CAC-47FD-857A-7CDF11E4CC34}" dt="2022-09-02T06:47:38.488" v="3168" actId="208"/>
        <pc:sldMkLst>
          <pc:docMk/>
          <pc:sldMk cId="1065172421" sldId="1851"/>
        </pc:sldMkLst>
        <pc:spChg chg="mod">
          <ac:chgData name="황 영규" userId="16d2ff19445b42a4" providerId="LiveId" clId="{626FEBD9-0CAC-47FD-857A-7CDF11E4CC34}" dt="2022-09-02T06:08:25.949" v="178" actId="20577"/>
          <ac:spMkLst>
            <pc:docMk/>
            <pc:sldMk cId="1065172421" sldId="1851"/>
            <ac:spMk id="2" creationId="{B44F6E1B-E6CB-4ED6-80A8-FF35460417B3}"/>
          </ac:spMkLst>
        </pc:spChg>
        <pc:spChg chg="del mod">
          <ac:chgData name="황 영규" userId="16d2ff19445b42a4" providerId="LiveId" clId="{626FEBD9-0CAC-47FD-857A-7CDF11E4CC34}" dt="2022-09-02T06:12:14.135" v="876" actId="478"/>
          <ac:spMkLst>
            <pc:docMk/>
            <pc:sldMk cId="1065172421" sldId="1851"/>
            <ac:spMk id="4" creationId="{219B41F9-0009-4EEA-9DFB-0E43AE9658BC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2" creationId="{C39130A5-21FD-4D23-A257-F1DF88191FE8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3" creationId="{367E2D41-D54B-4485-9412-DD14890123CB}"/>
          </ac:spMkLst>
        </pc:spChg>
        <pc:spChg chg="add del mod">
          <ac:chgData name="황 영규" userId="16d2ff19445b42a4" providerId="LiveId" clId="{626FEBD9-0CAC-47FD-857A-7CDF11E4CC34}" dt="2022-09-02T06:08:46.511" v="236"/>
          <ac:spMkLst>
            <pc:docMk/>
            <pc:sldMk cId="1065172421" sldId="1851"/>
            <ac:spMk id="14" creationId="{1F87F799-D266-5793-68E9-DF57403C4C23}"/>
          </ac:spMkLst>
        </pc:spChg>
        <pc:spChg chg="add mod">
          <ac:chgData name="황 영규" userId="16d2ff19445b42a4" providerId="LiveId" clId="{626FEBD9-0CAC-47FD-857A-7CDF11E4CC34}" dt="2022-09-02T06:08:37.797" v="229"/>
          <ac:spMkLst>
            <pc:docMk/>
            <pc:sldMk cId="1065172421" sldId="1851"/>
            <ac:spMk id="15" creationId="{7247BDE9-AE5B-CA30-5FA9-CFC9AC7BBFCB}"/>
          </ac:spMkLst>
        </pc:spChg>
        <pc:spChg chg="add mod">
          <ac:chgData name="황 영규" userId="16d2ff19445b42a4" providerId="LiveId" clId="{626FEBD9-0CAC-47FD-857A-7CDF11E4CC34}" dt="2022-09-02T06:15:27.612" v="997" actId="20577"/>
          <ac:spMkLst>
            <pc:docMk/>
            <pc:sldMk cId="1065172421" sldId="1851"/>
            <ac:spMk id="17" creationId="{761D24B5-14D2-9D1C-12AD-697E2AD23529}"/>
          </ac:spMkLst>
        </pc:spChg>
        <pc:spChg chg="add mod">
          <ac:chgData name="황 영규" userId="16d2ff19445b42a4" providerId="LiveId" clId="{626FEBD9-0CAC-47FD-857A-7CDF11E4CC34}" dt="2022-09-02T06:12:30.237" v="881" actId="255"/>
          <ac:spMkLst>
            <pc:docMk/>
            <pc:sldMk cId="1065172421" sldId="1851"/>
            <ac:spMk id="18" creationId="{C652DE46-FA3D-E812-AB66-04706117E04C}"/>
          </ac:spMkLst>
        </pc:spChg>
        <pc:spChg chg="add mod">
          <ac:chgData name="황 영규" userId="16d2ff19445b42a4" providerId="LiveId" clId="{626FEBD9-0CAC-47FD-857A-7CDF11E4CC34}" dt="2022-09-02T06:15:33.066" v="999" actId="1076"/>
          <ac:spMkLst>
            <pc:docMk/>
            <pc:sldMk cId="1065172421" sldId="1851"/>
            <ac:spMk id="20" creationId="{C4D19F6E-0A82-B5F1-8D0A-09D346B9A8FD}"/>
          </ac:spMkLst>
        </pc:spChg>
        <pc:spChg chg="add mod">
          <ac:chgData name="황 영규" userId="16d2ff19445b42a4" providerId="LiveId" clId="{626FEBD9-0CAC-47FD-857A-7CDF11E4CC34}" dt="2022-09-02T06:16:39.639" v="1075"/>
          <ac:spMkLst>
            <pc:docMk/>
            <pc:sldMk cId="1065172421" sldId="1851"/>
            <ac:spMk id="21" creationId="{7A958C7E-8C37-BBE4-62AE-738AB455DF27}"/>
          </ac:spMkLst>
        </pc:spChg>
        <pc:grpChg chg="del">
          <ac:chgData name="황 영규" userId="16d2ff19445b42a4" providerId="LiveId" clId="{626FEBD9-0CAC-47FD-857A-7CDF11E4CC34}" dt="2022-09-02T06:07:39.887" v="151" actId="478"/>
          <ac:grpSpMkLst>
            <pc:docMk/>
            <pc:sldMk cId="1065172421" sldId="1851"/>
            <ac:grpSpMk id="11" creationId="{072ED539-BD7D-4F4C-B9CD-A8E21482A4CD}"/>
          </ac:grpSpMkLst>
        </pc:grpChg>
        <pc:picChg chg="del">
          <ac:chgData name="황 영규" userId="16d2ff19445b42a4" providerId="LiveId" clId="{626FEBD9-0CAC-47FD-857A-7CDF11E4CC34}" dt="2022-09-02T06:07:38.479" v="150" actId="478"/>
          <ac:picMkLst>
            <pc:docMk/>
            <pc:sldMk cId="1065172421" sldId="1851"/>
            <ac:picMk id="3" creationId="{C3BDCC34-139D-49A3-AC62-DF09BD766805}"/>
          </ac:picMkLst>
        </pc:picChg>
        <pc:picChg chg="add mod">
          <ac:chgData name="황 영규" userId="16d2ff19445b42a4" providerId="LiveId" clId="{626FEBD9-0CAC-47FD-857A-7CDF11E4CC34}" dt="2022-09-02T06:15:40.602" v="1002" actId="1076"/>
          <ac:picMkLst>
            <pc:docMk/>
            <pc:sldMk cId="1065172421" sldId="1851"/>
            <ac:picMk id="1026" creationId="{C9C264A0-472E-99CB-DA73-8067D0ED67BE}"/>
          </ac:picMkLst>
        </pc:picChg>
        <pc:picChg chg="add mod">
          <ac:chgData name="황 영규" userId="16d2ff19445b42a4" providerId="LiveId" clId="{626FEBD9-0CAC-47FD-857A-7CDF11E4CC34}" dt="2022-09-02T06:47:38.488" v="3168" actId="208"/>
          <ac:picMkLst>
            <pc:docMk/>
            <pc:sldMk cId="1065172421" sldId="1851"/>
            <ac:picMk id="1028" creationId="{E1F9F73E-7E83-4F1A-B614-E9A21DD072FC}"/>
          </ac:picMkLst>
        </pc:picChg>
      </pc:sldChg>
      <pc:sldChg chg="modSp add mod">
        <pc:chgData name="황 영규" userId="16d2ff19445b42a4" providerId="LiveId" clId="{626FEBD9-0CAC-47FD-857A-7CDF11E4CC34}" dt="2022-09-02T06:44:03.812" v="3009"/>
        <pc:sldMkLst>
          <pc:docMk/>
          <pc:sldMk cId="792955799" sldId="1852"/>
        </pc:sldMkLst>
        <pc:spChg chg="mod">
          <ac:chgData name="황 영규" userId="16d2ff19445b42a4" providerId="LiveId" clId="{626FEBD9-0CAC-47FD-857A-7CDF11E4CC34}" dt="2022-09-02T06:44:03.812" v="3009"/>
          <ac:spMkLst>
            <pc:docMk/>
            <pc:sldMk cId="792955799" sldId="1852"/>
            <ac:spMk id="3" creationId="{7EA1650F-2722-4B6F-854D-F21043A3C670}"/>
          </ac:spMkLst>
        </pc:spChg>
      </pc:sldChg>
      <pc:sldChg chg="addSp delSp modSp add mod ord">
        <pc:chgData name="황 영규" userId="16d2ff19445b42a4" providerId="LiveId" clId="{626FEBD9-0CAC-47FD-857A-7CDF11E4CC34}" dt="2022-09-02T06:59:14.306" v="5759"/>
        <pc:sldMkLst>
          <pc:docMk/>
          <pc:sldMk cId="858841532" sldId="1853"/>
        </pc:sldMkLst>
        <pc:spChg chg="mod">
          <ac:chgData name="황 영규" userId="16d2ff19445b42a4" providerId="LiveId" clId="{626FEBD9-0CAC-47FD-857A-7CDF11E4CC34}" dt="2022-09-02T06:54:22.560" v="4756"/>
          <ac:spMkLst>
            <pc:docMk/>
            <pc:sldMk cId="858841532" sldId="1853"/>
            <ac:spMk id="2" creationId="{AED08E79-40F3-4292-9C04-4CE61A7A2798}"/>
          </ac:spMkLst>
        </pc:spChg>
        <pc:spChg chg="del mod">
          <ac:chgData name="황 영규" userId="16d2ff19445b42a4" providerId="LiveId" clId="{626FEBD9-0CAC-47FD-857A-7CDF11E4CC34}" dt="2022-09-02T06:54:39.416" v="4801" actId="478"/>
          <ac:spMkLst>
            <pc:docMk/>
            <pc:sldMk cId="858841532" sldId="1853"/>
            <ac:spMk id="3" creationId="{D7E14930-9E59-4413-AF1E-5CC5B7E607BD}"/>
          </ac:spMkLst>
        </pc:spChg>
        <pc:spChg chg="add del mod">
          <ac:chgData name="황 영규" userId="16d2ff19445b42a4" providerId="LiveId" clId="{626FEBD9-0CAC-47FD-857A-7CDF11E4CC34}" dt="2022-09-02T06:55:19.656" v="4809"/>
          <ac:spMkLst>
            <pc:docMk/>
            <pc:sldMk cId="858841532" sldId="1853"/>
            <ac:spMk id="6" creationId="{757BA849-70AE-3CF3-2F77-D813D55DD02A}"/>
          </ac:spMkLst>
        </pc:spChg>
        <pc:spChg chg="mod">
          <ac:chgData name="황 영규" userId="16d2ff19445b42a4" providerId="LiveId" clId="{626FEBD9-0CAC-47FD-857A-7CDF11E4CC34}" dt="2022-09-02T06:54:34.984" v="4794" actId="20577"/>
          <ac:spMkLst>
            <pc:docMk/>
            <pc:sldMk cId="858841532" sldId="1853"/>
            <ac:spMk id="8" creationId="{AE39FD11-D9D7-30BD-7172-98B457D13797}"/>
          </ac:spMkLst>
        </pc:spChg>
        <pc:spChg chg="del mod">
          <ac:chgData name="황 영규" userId="16d2ff19445b42a4" providerId="LiveId" clId="{626FEBD9-0CAC-47FD-857A-7CDF11E4CC34}" dt="2022-09-02T06:54:37.137" v="4797" actId="478"/>
          <ac:spMkLst>
            <pc:docMk/>
            <pc:sldMk cId="858841532" sldId="1853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4:38.322" v="4799" actId="478"/>
          <ac:spMkLst>
            <pc:docMk/>
            <pc:sldMk cId="858841532" sldId="1853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6:55:56.440" v="4876" actId="1076"/>
          <ac:spMkLst>
            <pc:docMk/>
            <pc:sldMk cId="858841532" sldId="1853"/>
            <ac:spMk id="13" creationId="{2FBB4E5E-EBE7-91CC-4156-6DA1588A97EE}"/>
          </ac:spMkLst>
        </pc:spChg>
        <pc:spChg chg="add mod">
          <ac:chgData name="황 영규" userId="16d2ff19445b42a4" providerId="LiveId" clId="{626FEBD9-0CAC-47FD-857A-7CDF11E4CC34}" dt="2022-09-02T06:56:09.400" v="4893" actId="1076"/>
          <ac:spMkLst>
            <pc:docMk/>
            <pc:sldMk cId="858841532" sldId="1853"/>
            <ac:spMk id="15" creationId="{FF57EFDB-80A8-35C0-C248-B2DB30288C5C}"/>
          </ac:spMkLst>
        </pc:spChg>
        <pc:spChg chg="add mod">
          <ac:chgData name="황 영규" userId="16d2ff19445b42a4" providerId="LiveId" clId="{626FEBD9-0CAC-47FD-857A-7CDF11E4CC34}" dt="2022-09-02T06:57:44.288" v="5338"/>
          <ac:spMkLst>
            <pc:docMk/>
            <pc:sldMk cId="858841532" sldId="1853"/>
            <ac:spMk id="16" creationId="{0A5122B5-B724-ACD6-C916-19401EA96A6A}"/>
          </ac:spMkLst>
        </pc:spChg>
        <pc:spChg chg="add mod">
          <ac:chgData name="황 영규" userId="16d2ff19445b42a4" providerId="LiveId" clId="{626FEBD9-0CAC-47FD-857A-7CDF11E4CC34}" dt="2022-09-02T06:56:50.656" v="5004" actId="14100"/>
          <ac:spMkLst>
            <pc:docMk/>
            <pc:sldMk cId="858841532" sldId="1853"/>
            <ac:spMk id="17" creationId="{C65721A8-9253-5292-F231-7638833EB692}"/>
          </ac:spMkLst>
        </pc:spChg>
        <pc:spChg chg="add mod">
          <ac:chgData name="황 영규" userId="16d2ff19445b42a4" providerId="LiveId" clId="{626FEBD9-0CAC-47FD-857A-7CDF11E4CC34}" dt="2022-09-02T06:57:53.388" v="5358" actId="20577"/>
          <ac:spMkLst>
            <pc:docMk/>
            <pc:sldMk cId="858841532" sldId="1853"/>
            <ac:spMk id="18" creationId="{B47FE599-5C97-FF48-E3C7-99A1EDA81237}"/>
          </ac:spMkLst>
        </pc:spChg>
        <pc:spChg chg="add mod">
          <ac:chgData name="황 영규" userId="16d2ff19445b42a4" providerId="LiveId" clId="{626FEBD9-0CAC-47FD-857A-7CDF11E4CC34}" dt="2022-09-02T06:59:14.306" v="5759"/>
          <ac:spMkLst>
            <pc:docMk/>
            <pc:sldMk cId="858841532" sldId="1853"/>
            <ac:spMk id="19" creationId="{B1CB9865-AD69-7F7F-9BDF-C46377F94820}"/>
          </ac:spMkLst>
        </pc:spChg>
        <pc:picChg chg="add mod">
          <ac:chgData name="황 영규" userId="16d2ff19445b42a4" providerId="LiveId" clId="{626FEBD9-0CAC-47FD-857A-7CDF11E4CC34}" dt="2022-09-02T06:55:51.951" v="4872" actId="1076"/>
          <ac:picMkLst>
            <pc:docMk/>
            <pc:sldMk cId="858841532" sldId="1853"/>
            <ac:picMk id="5" creationId="{DAD6132B-0371-D964-9E6D-FC79DBC7FA3C}"/>
          </ac:picMkLst>
        </pc:picChg>
        <pc:picChg chg="del">
          <ac:chgData name="황 영규" userId="16d2ff19445b42a4" providerId="LiveId" clId="{626FEBD9-0CAC-47FD-857A-7CDF11E4CC34}" dt="2022-09-02T06:54:37.375" v="4798" actId="478"/>
          <ac:picMkLst>
            <pc:docMk/>
            <pc:sldMk cId="858841532" sldId="1853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4:36.078" v="4795" actId="478"/>
          <ac:picMkLst>
            <pc:docMk/>
            <pc:sldMk cId="858841532" sldId="1853"/>
            <ac:picMk id="10" creationId="{E65CE0F8-601F-6F74-73AD-07A700DE8A3C}"/>
          </ac:picMkLst>
        </pc:picChg>
        <pc:picChg chg="add mod">
          <ac:chgData name="황 영규" userId="16d2ff19445b42a4" providerId="LiveId" clId="{626FEBD9-0CAC-47FD-857A-7CDF11E4CC34}" dt="2022-09-02T06:55:58.095" v="4877" actId="1076"/>
          <ac:picMkLst>
            <pc:docMk/>
            <pc:sldMk cId="858841532" sldId="1853"/>
            <ac:picMk id="14" creationId="{DE2311CE-15EA-9BFF-40B9-A63A9E4DCE44}"/>
          </ac:picMkLst>
        </pc:picChg>
      </pc:sldChg>
      <pc:sldChg chg="addSp delSp modSp add mod ord">
        <pc:chgData name="황 영규" userId="16d2ff19445b42a4" providerId="LiveId" clId="{626FEBD9-0CAC-47FD-857A-7CDF11E4CC34}" dt="2022-09-02T07:02:02.824" v="6726"/>
        <pc:sldMkLst>
          <pc:docMk/>
          <pc:sldMk cId="509878279" sldId="1854"/>
        </pc:sldMkLst>
        <pc:spChg chg="mod">
          <ac:chgData name="황 영규" userId="16d2ff19445b42a4" providerId="LiveId" clId="{626FEBD9-0CAC-47FD-857A-7CDF11E4CC34}" dt="2022-09-02T06:52:52.193" v="4640"/>
          <ac:spMkLst>
            <pc:docMk/>
            <pc:sldMk cId="509878279" sldId="1854"/>
            <ac:spMk id="2" creationId="{AED08E79-40F3-4292-9C04-4CE61A7A2798}"/>
          </ac:spMkLst>
        </pc:spChg>
        <pc:spChg chg="del">
          <ac:chgData name="황 영규" userId="16d2ff19445b42a4" providerId="LiveId" clId="{626FEBD9-0CAC-47FD-857A-7CDF11E4CC34}" dt="2022-09-02T06:53:15.905" v="4736" actId="478"/>
          <ac:spMkLst>
            <pc:docMk/>
            <pc:sldMk cId="509878279" sldId="1854"/>
            <ac:spMk id="3" creationId="{D7E14930-9E59-4413-AF1E-5CC5B7E607BD}"/>
          </ac:spMkLst>
        </pc:spChg>
        <pc:spChg chg="mod">
          <ac:chgData name="황 영규" userId="16d2ff19445b42a4" providerId="LiveId" clId="{626FEBD9-0CAC-47FD-857A-7CDF11E4CC34}" dt="2022-09-02T06:53:12.460" v="4731" actId="20577"/>
          <ac:spMkLst>
            <pc:docMk/>
            <pc:sldMk cId="509878279" sldId="1854"/>
            <ac:spMk id="8" creationId="{AE39FD11-D9D7-30BD-7172-98B457D13797}"/>
          </ac:spMkLst>
        </pc:spChg>
        <pc:spChg chg="del">
          <ac:chgData name="황 영규" userId="16d2ff19445b42a4" providerId="LiveId" clId="{626FEBD9-0CAC-47FD-857A-7CDF11E4CC34}" dt="2022-09-02T06:53:14.590" v="4734" actId="478"/>
          <ac:spMkLst>
            <pc:docMk/>
            <pc:sldMk cId="509878279" sldId="1854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3:15.090" v="4735" actId="478"/>
          <ac:spMkLst>
            <pc:docMk/>
            <pc:sldMk cId="509878279" sldId="1854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7:02:02.824" v="6726"/>
          <ac:spMkLst>
            <pc:docMk/>
            <pc:sldMk cId="509878279" sldId="1854"/>
            <ac:spMk id="13" creationId="{6A6F3B18-EFC3-6DC1-4A9F-9372B9124274}"/>
          </ac:spMkLst>
        </pc:spChg>
        <pc:picChg chg="add mod">
          <ac:chgData name="황 영규" userId="16d2ff19445b42a4" providerId="LiveId" clId="{626FEBD9-0CAC-47FD-857A-7CDF11E4CC34}" dt="2022-09-02T06:59:18.839" v="5761" actId="1076"/>
          <ac:picMkLst>
            <pc:docMk/>
            <pc:sldMk cId="509878279" sldId="1854"/>
            <ac:picMk id="5" creationId="{486841A7-1513-54EA-8E4A-264B5A32BB1B}"/>
          </ac:picMkLst>
        </pc:picChg>
        <pc:picChg chg="del">
          <ac:chgData name="황 영규" userId="16d2ff19445b42a4" providerId="LiveId" clId="{626FEBD9-0CAC-47FD-857A-7CDF11E4CC34}" dt="2022-09-02T06:53:14.315" v="4733" actId="478"/>
          <ac:picMkLst>
            <pc:docMk/>
            <pc:sldMk cId="509878279" sldId="1854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3:14.121" v="4732" actId="478"/>
          <ac:picMkLst>
            <pc:docMk/>
            <pc:sldMk cId="509878279" sldId="1854"/>
            <ac:picMk id="10" creationId="{E65CE0F8-601F-6F74-73AD-07A700DE8A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1048-C2AB-42FB-9B17-549BC8DCAD0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5A73-F027-41D5-A109-C00DFE028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6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7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0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10D35-86F4-49CF-83A6-04047F14F4C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680F3-D873-480D-8632-C7E65F9AD621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B2AF-6B60-468E-873F-A3F1401C48C9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8A5BBF-68B8-4C5E-B537-7E620BFC2B5B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EBCD261F-1EEB-4FA6-870D-058AB57D8D0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4F35AA-D7A6-4B7C-9B92-63E93C5597DA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9E25720-BAC4-419D-BEDD-B626BC8D4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0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1D388-3A5D-4C0B-B349-F5DE9DD95EF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266021-97EE-4072-A9E1-818C6AB1F338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F872-4865-4559-9695-35B3B990372D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69AAF-CA57-4371-8216-B42772B2A66C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48624F5-F866-4799-A763-8CEA83DAB869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259426-CA0A-4773-8812-55D80F7A1015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88C36-2464-4155-8A7E-031E8E1B3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11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64E4B-5894-4D1C-A159-1E8EDA44A2AB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AD44E-FA98-4FFC-88DD-86402F83A3A5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27914-8363-4D44-A2F8-9F92C0DB35B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035E-EC7C-42D8-B1CC-CA44FB9B0344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B1627FD-C7CC-45BB-8B73-576998EE1FE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8FFC6-6D41-4233-BD1D-A37B4C066877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77F9FBB-C42C-43E9-B697-4D08150D5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06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2FF3D7-E9DD-42A5-9F72-91BAC83C1A29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2E1E86-437D-4D25-8CD5-87545BF7DE9C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AD05-E617-4050-B3F6-74075C2C7D90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9799D-DEF2-49A5-B07E-DD602A380C70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7578AA5-C614-4F68-80DF-651D1FD67F0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7B7207-0E51-4990-A1EA-FDCF55CA515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00D65E-4196-482B-AE87-A922FF06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316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3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4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5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6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7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8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2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23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24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5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6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7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8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9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0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31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3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4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5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6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7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8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39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41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2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4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45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46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50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57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8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9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60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61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2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3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4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5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6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8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69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1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2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3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5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77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78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9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0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1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2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3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4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85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87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8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9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0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91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92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5" descr="red">
            <a:extLst>
              <a:ext uri="{FF2B5EF4-FFF2-40B4-BE49-F238E27FC236}">
                <a16:creationId xmlns:a16="http://schemas.microsoft.com/office/drawing/2014/main" id="{01D88D99-8499-41A1-BA06-864A0FD194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6">
            <a:extLst>
              <a:ext uri="{FF2B5EF4-FFF2-40B4-BE49-F238E27FC236}">
                <a16:creationId xmlns:a16="http://schemas.microsoft.com/office/drawing/2014/main" id="{994D9A6C-8D91-42D2-B3E1-46B2BE42F9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96" name="Group 97">
            <a:extLst>
              <a:ext uri="{FF2B5EF4-FFF2-40B4-BE49-F238E27FC236}">
                <a16:creationId xmlns:a16="http://schemas.microsoft.com/office/drawing/2014/main" id="{A788F5B6-563D-4F73-9E1A-44CD7C79D1A0}"/>
              </a:ext>
            </a:extLst>
          </p:cNvPr>
          <p:cNvGrpSpPr/>
          <p:nvPr userDrawn="1"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44F1C1B2-2F5D-4CA3-8E78-A32C4204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C21A67AB-99B5-405D-82E4-9A63B39C7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5A61D3AC-FB25-4E46-BEF9-B681DF7D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A2D77C4D-D536-4B97-802E-58FBEAF4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803727B-7D7B-4105-8582-A3DABBC8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B7515FE1-B3DB-4AC4-9616-52C6BD44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03" name="Rectangle 104">
            <a:extLst>
              <a:ext uri="{FF2B5EF4-FFF2-40B4-BE49-F238E27FC236}">
                <a16:creationId xmlns:a16="http://schemas.microsoft.com/office/drawing/2014/main" id="{4B68C49A-20AA-4DDF-8260-560E9A2754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4" name="Rectangle 105" descr="좁은 수평선">
            <a:extLst>
              <a:ext uri="{FF2B5EF4-FFF2-40B4-BE49-F238E27FC236}">
                <a16:creationId xmlns:a16="http://schemas.microsoft.com/office/drawing/2014/main" id="{5E58D841-7371-43BA-B16D-4D2F77A67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5" name="Rectangle 106" descr="어두운 상향 대각선">
            <a:extLst>
              <a:ext uri="{FF2B5EF4-FFF2-40B4-BE49-F238E27FC236}">
                <a16:creationId xmlns:a16="http://schemas.microsoft.com/office/drawing/2014/main" id="{724CAC50-518C-4F63-A890-EFF7E8DF09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06" name="Group 107">
            <a:extLst>
              <a:ext uri="{FF2B5EF4-FFF2-40B4-BE49-F238E27FC236}">
                <a16:creationId xmlns:a16="http://schemas.microsoft.com/office/drawing/2014/main" id="{E70FD092-964E-402F-9510-D447F1B09A6F}"/>
              </a:ext>
            </a:extLst>
          </p:cNvPr>
          <p:cNvGrpSpPr/>
          <p:nvPr userDrawn="1"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07" name="AutoShape 108">
              <a:extLst>
                <a:ext uri="{FF2B5EF4-FFF2-40B4-BE49-F238E27FC236}">
                  <a16:creationId xmlns:a16="http://schemas.microsoft.com/office/drawing/2014/main" id="{7036E958-9E65-4E48-A5C0-547B2CBC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8" name="AutoShape 109">
              <a:extLst>
                <a:ext uri="{FF2B5EF4-FFF2-40B4-BE49-F238E27FC236}">
                  <a16:creationId xmlns:a16="http://schemas.microsoft.com/office/drawing/2014/main" id="{643099CB-9331-4CDC-B0BA-A6E75B2D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9" name="AutoShape 110">
              <a:extLst>
                <a:ext uri="{FF2B5EF4-FFF2-40B4-BE49-F238E27FC236}">
                  <a16:creationId xmlns:a16="http://schemas.microsoft.com/office/drawing/2014/main" id="{0E5ABF07-DE64-4065-9BAE-AA32ACAF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0" name="AutoShape 111">
              <a:extLst>
                <a:ext uri="{FF2B5EF4-FFF2-40B4-BE49-F238E27FC236}">
                  <a16:creationId xmlns:a16="http://schemas.microsoft.com/office/drawing/2014/main" id="{A09120CA-20C4-4596-9C3C-3395566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1" name="AutoShape 112">
              <a:extLst>
                <a:ext uri="{FF2B5EF4-FFF2-40B4-BE49-F238E27FC236}">
                  <a16:creationId xmlns:a16="http://schemas.microsoft.com/office/drawing/2014/main" id="{616F8BFC-0C95-4D33-9786-4A8F658D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2" name="AutoShape 113">
              <a:extLst>
                <a:ext uri="{FF2B5EF4-FFF2-40B4-BE49-F238E27FC236}">
                  <a16:creationId xmlns:a16="http://schemas.microsoft.com/office/drawing/2014/main" id="{2C17CA0D-CEB5-4F00-B4E3-100FAB8F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3" name="AutoShape 114">
              <a:extLst>
                <a:ext uri="{FF2B5EF4-FFF2-40B4-BE49-F238E27FC236}">
                  <a16:creationId xmlns:a16="http://schemas.microsoft.com/office/drawing/2014/main" id="{46F1BD5E-2C49-4868-8A2B-FBA06DAF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4" name="AutoShape 115">
              <a:extLst>
                <a:ext uri="{FF2B5EF4-FFF2-40B4-BE49-F238E27FC236}">
                  <a16:creationId xmlns:a16="http://schemas.microsoft.com/office/drawing/2014/main" id="{270C7601-C4C3-4C0A-8425-846374D1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15" name="Group 116">
            <a:extLst>
              <a:ext uri="{FF2B5EF4-FFF2-40B4-BE49-F238E27FC236}">
                <a16:creationId xmlns:a16="http://schemas.microsoft.com/office/drawing/2014/main" id="{CEF76061-99B2-4148-A67F-ED55F418D3DA}"/>
              </a:ext>
            </a:extLst>
          </p:cNvPr>
          <p:cNvGrpSpPr/>
          <p:nvPr userDrawn="1"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116" name="AutoShape 117">
              <a:extLst>
                <a:ext uri="{FF2B5EF4-FFF2-40B4-BE49-F238E27FC236}">
                  <a16:creationId xmlns:a16="http://schemas.microsoft.com/office/drawing/2014/main" id="{F41F3042-534C-4169-84AB-E85122B7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7" name="AutoShape 118">
              <a:extLst>
                <a:ext uri="{FF2B5EF4-FFF2-40B4-BE49-F238E27FC236}">
                  <a16:creationId xmlns:a16="http://schemas.microsoft.com/office/drawing/2014/main" id="{9417276C-1344-480A-9F5E-9515FB91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8" name="AutoShape 119">
              <a:extLst>
                <a:ext uri="{FF2B5EF4-FFF2-40B4-BE49-F238E27FC236}">
                  <a16:creationId xmlns:a16="http://schemas.microsoft.com/office/drawing/2014/main" id="{E80E3DE7-C648-46AF-ADAF-761152CDD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9" name="AutoShape 120">
              <a:extLst>
                <a:ext uri="{FF2B5EF4-FFF2-40B4-BE49-F238E27FC236}">
                  <a16:creationId xmlns:a16="http://schemas.microsoft.com/office/drawing/2014/main" id="{F1D16500-F2C7-4309-8326-CAFB1FA6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0" name="AutoShape 121">
              <a:extLst>
                <a:ext uri="{FF2B5EF4-FFF2-40B4-BE49-F238E27FC236}">
                  <a16:creationId xmlns:a16="http://schemas.microsoft.com/office/drawing/2014/main" id="{726480E8-60C1-467E-BB82-1B193D3B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1" name="AutoShape 122">
              <a:extLst>
                <a:ext uri="{FF2B5EF4-FFF2-40B4-BE49-F238E27FC236}">
                  <a16:creationId xmlns:a16="http://schemas.microsoft.com/office/drawing/2014/main" id="{26D86308-27D2-46E7-954C-3A493F17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2" name="AutoShape 123">
              <a:extLst>
                <a:ext uri="{FF2B5EF4-FFF2-40B4-BE49-F238E27FC236}">
                  <a16:creationId xmlns:a16="http://schemas.microsoft.com/office/drawing/2014/main" id="{3376FF15-F471-4687-9BAE-8A526B36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D73DA0AA-332E-4E80-BBC8-A44A1FF10732}"/>
              </a:ext>
            </a:extLst>
          </p:cNvPr>
          <p:cNvGrpSpPr/>
          <p:nvPr userDrawn="1"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124" name="AutoShape 125">
              <a:extLst>
                <a:ext uri="{FF2B5EF4-FFF2-40B4-BE49-F238E27FC236}">
                  <a16:creationId xmlns:a16="http://schemas.microsoft.com/office/drawing/2014/main" id="{66392D35-3C07-4948-A60D-BA090241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5" name="AutoShape 126">
              <a:extLst>
                <a:ext uri="{FF2B5EF4-FFF2-40B4-BE49-F238E27FC236}">
                  <a16:creationId xmlns:a16="http://schemas.microsoft.com/office/drawing/2014/main" id="{499D2912-EA83-4061-A6BE-1F3D29FD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6" name="AutoShape 127">
              <a:extLst>
                <a:ext uri="{FF2B5EF4-FFF2-40B4-BE49-F238E27FC236}">
                  <a16:creationId xmlns:a16="http://schemas.microsoft.com/office/drawing/2014/main" id="{805157D0-37D4-45F8-BE9E-CCAEDDE0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7" name="AutoShape 128">
              <a:extLst>
                <a:ext uri="{FF2B5EF4-FFF2-40B4-BE49-F238E27FC236}">
                  <a16:creationId xmlns:a16="http://schemas.microsoft.com/office/drawing/2014/main" id="{D7782260-EC10-442E-878C-5395F1A3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8" name="AutoShape 129">
              <a:extLst>
                <a:ext uri="{FF2B5EF4-FFF2-40B4-BE49-F238E27FC236}">
                  <a16:creationId xmlns:a16="http://schemas.microsoft.com/office/drawing/2014/main" id="{377BA8BA-0B1D-47D0-A30B-3C19B161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9" name="AutoShape 130">
              <a:extLst>
                <a:ext uri="{FF2B5EF4-FFF2-40B4-BE49-F238E27FC236}">
                  <a16:creationId xmlns:a16="http://schemas.microsoft.com/office/drawing/2014/main" id="{52508909-1E09-4D8F-93EF-D94EBA7C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0" name="AutoShape 131">
              <a:extLst>
                <a:ext uri="{FF2B5EF4-FFF2-40B4-BE49-F238E27FC236}">
                  <a16:creationId xmlns:a16="http://schemas.microsoft.com/office/drawing/2014/main" id="{3A3CCA32-F84F-45C0-9135-CD5E9B27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131" name="Picture 132" descr="방사형 패턴">
            <a:extLst>
              <a:ext uri="{FF2B5EF4-FFF2-40B4-BE49-F238E27FC236}">
                <a16:creationId xmlns:a16="http://schemas.microsoft.com/office/drawing/2014/main" id="{DBD942FA-7C7A-48C3-8056-3DDA5DE36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2" name="Group 133">
            <a:extLst>
              <a:ext uri="{FF2B5EF4-FFF2-40B4-BE49-F238E27FC236}">
                <a16:creationId xmlns:a16="http://schemas.microsoft.com/office/drawing/2014/main" id="{9E9022DA-A04F-493A-A3C7-B9BF901EBD70}"/>
              </a:ext>
            </a:extLst>
          </p:cNvPr>
          <p:cNvGrpSpPr/>
          <p:nvPr userDrawn="1"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133" name="Line 134">
              <a:extLst>
                <a:ext uri="{FF2B5EF4-FFF2-40B4-BE49-F238E27FC236}">
                  <a16:creationId xmlns:a16="http://schemas.microsoft.com/office/drawing/2014/main" id="{7081EBFD-BFCA-47A9-B4C2-A97AE6DA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4" name="Line 135">
              <a:extLst>
                <a:ext uri="{FF2B5EF4-FFF2-40B4-BE49-F238E27FC236}">
                  <a16:creationId xmlns:a16="http://schemas.microsoft.com/office/drawing/2014/main" id="{347D871C-068E-4AD8-8C55-C15B4E72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5" name="Line 136">
              <a:extLst>
                <a:ext uri="{FF2B5EF4-FFF2-40B4-BE49-F238E27FC236}">
                  <a16:creationId xmlns:a16="http://schemas.microsoft.com/office/drawing/2014/main" id="{0C01C409-E2A1-48FF-9268-4257C7FA3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6" name="Line 137">
              <a:extLst>
                <a:ext uri="{FF2B5EF4-FFF2-40B4-BE49-F238E27FC236}">
                  <a16:creationId xmlns:a16="http://schemas.microsoft.com/office/drawing/2014/main" id="{6F98AB1F-CD44-4BB8-BCDB-1815F8283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37" name="Line 138">
            <a:extLst>
              <a:ext uri="{FF2B5EF4-FFF2-40B4-BE49-F238E27FC236}">
                <a16:creationId xmlns:a16="http://schemas.microsoft.com/office/drawing/2014/main" id="{3639BB8D-60B7-4FEA-A71C-7919A44649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138" name="Picture 139" descr="영문간지">
            <a:extLst>
              <a:ext uri="{FF2B5EF4-FFF2-40B4-BE49-F238E27FC236}">
                <a16:creationId xmlns:a16="http://schemas.microsoft.com/office/drawing/2014/main" id="{1173E26A-C7E3-4A15-B344-CC9A37788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40" descr="영문간지">
            <a:extLst>
              <a:ext uri="{FF2B5EF4-FFF2-40B4-BE49-F238E27FC236}">
                <a16:creationId xmlns:a16="http://schemas.microsoft.com/office/drawing/2014/main" id="{AE7A0F6E-AE05-4212-B9E3-993AD167A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68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4078-DA55-4175-97C8-7B129E65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DFDF7-B4EE-480C-8FD7-4965C4DD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56B8-ABD7-49A1-A527-73252BE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E34-E04C-496E-BD42-330D52E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4C61-6EBB-4D70-9FE2-0FE4222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2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41A8-248D-4D01-BC1D-6F9A188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984E-2872-447F-903C-A1B1E21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7BBCF-C5FA-4CEB-B95B-2D720CD5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41CA7-AF32-438B-B7D4-A812DE8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B118-3C19-475D-BF2F-6977B66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8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" y="724298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1650" b="1" spc="-113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10000"/>
            </a:pPr>
            <a:endParaRPr lang="ko-KR" altLang="en-US" sz="750" dirty="0">
              <a:solidFill>
                <a:prstClr val="white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2939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prstClr val="white"/>
                </a:solidFill>
              </a:rPr>
              <a:t>Kyungpook</a:t>
            </a:r>
            <a:r>
              <a:rPr lang="en-US" altLang="ko-KR" sz="600" dirty="0">
                <a:solidFill>
                  <a:prstClr val="white"/>
                </a:solidFill>
              </a:rPr>
              <a:t> National University.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77042" y="6647866"/>
            <a:ext cx="16225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Copyright © PSSENL All Rights Reserved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6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8B64-929E-48E2-AA8A-F147BF61941A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55777-B69E-4EB5-8713-599D69C49774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A0F9D-4045-4127-8A10-0F49194E9FD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FB6BF-E501-46AF-95B7-1D717C98053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55C845F-2B76-4A58-B0ED-4B61003D0D7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703527-86FA-4C14-B0C3-63D7F4554BA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FFC0310-B216-42C9-B9A0-E4D69B2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2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4236C-6116-4989-9557-5D734D9904D0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A7A9-C5A9-41FD-A4D9-61817974D0BB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230C-7BDA-471C-B84D-C8C155FD1D5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DF89B-88D0-49D6-BAAF-2C4C08167CD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DC0BB11-8DDC-4768-81C2-68ACBAF4E564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8F565-495E-4E95-9E96-33B8893A469C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3F922AE-9053-4367-B10F-1C71DB6C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886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E9E13-1273-43C2-8A1A-8D9DA19431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DCAA26-E1EB-4C6A-8CBE-602F92162ADD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F4DAB-247A-4A57-97B5-B09114A9B624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58EE3C-CA9B-49A9-A842-BB51D607DEE3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B4C3034-9B63-4A1F-AF34-921E31D5B84C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22402-CD4F-479F-81A2-577B147FA024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C9CD073-A436-4BCC-97F0-FB8A1B336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84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77F97E-3D7A-480B-B0CD-7C33BAF5AA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1FE917-87CD-46BB-B6C8-421D80183F40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10187-B511-426B-838D-89A040EC62B6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9C5B4-3D03-44CA-B6E2-A24F3D1F46FF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1B4EBA6-1EDE-45AF-B2F4-672541E05C5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9C5EE-8136-44E9-8967-A9CC41325DAD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6A83AAB4-A1A9-4CDD-8996-721CBA00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46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FFB7F-B138-4EAC-8E27-D0B434C0B7F6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A98C1-6032-452F-9B88-9E4825D16097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7102F-E788-4899-BCB0-C30D05DECB0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ADB-6005-48DE-86DB-A17FA728A867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B8CA3BC-CD7A-43F5-BFAF-9517C6E024E0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A05BE-AD3E-45A3-AA71-71D6755845BE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618F90C6-4AC2-4385-A13B-1E0765D4D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7564438" cy="336149"/>
          </a:xfrm>
        </p:spPr>
        <p:txBody>
          <a:bodyPr>
            <a:no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9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F58D14-B8D9-441C-8EA1-CBB1EB90E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0245" y="2328867"/>
            <a:ext cx="7783513" cy="35718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/>
              <a:t>마스터 제목 스타일 편집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7875F-0895-4B34-8CE1-7C4B0B2E83BC}"/>
              </a:ext>
            </a:extLst>
          </p:cNvPr>
          <p:cNvSpPr/>
          <p:nvPr/>
        </p:nvSpPr>
        <p:spPr>
          <a:xfrm>
            <a:off x="4412456" y="3100388"/>
            <a:ext cx="319089" cy="666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6813-D9CD-4206-87EB-4F19DF2E2F94}"/>
              </a:ext>
            </a:extLst>
          </p:cNvPr>
          <p:cNvSpPr txBox="1"/>
          <p:nvPr/>
        </p:nvSpPr>
        <p:spPr>
          <a:xfrm>
            <a:off x="3310287" y="358140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9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6919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</p:spTree>
    <p:extLst>
      <p:ext uri="{BB962C8B-B14F-4D97-AF65-F5344CB8AC3E}">
        <p14:creationId xmlns:p14="http://schemas.microsoft.com/office/powerpoint/2010/main" val="36403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FDF36-9F70-42B2-8557-859D107BFA8C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0F272-988F-4D8C-95F1-37B5C10CA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C95E-1B5C-40E8-BCB6-FAA640940C93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2684C-A72C-40C3-9369-243AB681FA29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D15CB55-3E6A-486C-B3D9-B3F00F58E52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E2D59-8CFE-4667-8954-E9665B6E7E82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BB067EE-216D-40F8-82C7-185E4BB5C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11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324-C598-42E4-B7B2-EC895F2D680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9" r:id="rId16"/>
    <p:sldLayoutId id="214748368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737909" y="5765009"/>
            <a:ext cx="1744388" cy="173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Copyright </a:t>
            </a:r>
            <a:r>
              <a:rPr kumimoji="1" lang="en-US" altLang="ko-KR" sz="525" b="1" dirty="0">
                <a:solidFill>
                  <a:srgbClr val="FFFFFF"/>
                </a:solidFill>
                <a:latin typeface="Times New Roman" panose="02020603050405020304" pitchFamily="18" charset="0"/>
                <a:ea typeface="돋움체" panose="020B0609000101010101" pitchFamily="49" charset="-127"/>
              </a:rPr>
              <a:t>©</a:t>
            </a: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 by Sekyung Han All rights reserved.</a:t>
            </a:r>
          </a:p>
        </p:txBody>
      </p:sp>
      <p:sp>
        <p:nvSpPr>
          <p:cNvPr id="3129" name="Rectangle 57">
            <a:hlinkClick r:id="rId3"/>
          </p:cNvPr>
          <p:cNvSpPr>
            <a:spLocks noChangeArrowheads="1"/>
          </p:cNvSpPr>
          <p:nvPr/>
        </p:nvSpPr>
        <p:spPr bwMode="auto">
          <a:xfrm>
            <a:off x="1919414" y="4401461"/>
            <a:ext cx="5110905" cy="8597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전자전기공학부 </a:t>
            </a:r>
            <a:r>
              <a:rPr kumimoji="1" lang="ko-KR" altLang="en-US" b="1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석사과정 황 영 규</a:t>
            </a:r>
            <a:endParaRPr kumimoji="1" lang="en-US" altLang="ko-KR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5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cs typeface="Arial" panose="020B0604020202020204" pitchFamily="34" charset="0"/>
              </a:rPr>
              <a:t>Power System &amp; Smart Energy Network Laboratory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2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1547358" y="2456541"/>
            <a:ext cx="5855018" cy="15612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fontAlgn="base"/>
            <a:r>
              <a:rPr kumimoji="1" lang="ko-KR" altLang="en-US" sz="3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독립형 </a:t>
            </a:r>
            <a:r>
              <a:rPr kumimoji="1" lang="ko-KR" altLang="en-US" sz="33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마이크로그리드의 최적계획법</a:t>
            </a:r>
            <a:endParaRPr kumimoji="1" lang="ko-KR" altLang="en-US" sz="33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374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42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801640" y="3212500"/>
            <a:ext cx="24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fomulation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853229" y="6049427"/>
            <a:ext cx="2928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</a:t>
            </a:r>
            <a:r>
              <a:rPr lang="ko-KR" altLang="en-US" sz="1200"/>
              <a:t>모식도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Convex optimization</a:t>
            </a:r>
            <a:r>
              <a:rPr lang="ko-KR" altLang="en-US" sz="1400"/>
              <a:t>의 대표적인 방법 중 하나가 </a:t>
            </a:r>
            <a:r>
              <a:rPr lang="en-US" altLang="ko-KR" sz="1400"/>
              <a:t>Linear programming</a:t>
            </a:r>
            <a:r>
              <a:rPr lang="ko-KR" altLang="en-US" sz="1400"/>
              <a:t>이고</a:t>
            </a:r>
            <a:r>
              <a:rPr lang="en-US" altLang="ko-KR" sz="1400"/>
              <a:t>, Linear programming</a:t>
            </a:r>
            <a:r>
              <a:rPr lang="ko-KR" altLang="en-US" sz="1400"/>
              <a:t>은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/>
              <a:t>목적함수와 제약조건을 가지고 목적함수는 최대</a:t>
            </a:r>
            <a:r>
              <a:rPr lang="en-US" altLang="ko-KR" sz="1400"/>
              <a:t>, </a:t>
            </a:r>
            <a:r>
              <a:rPr lang="ko-KR" altLang="en-US" sz="1400"/>
              <a:t>최소의 문제 형태로 표현되고</a:t>
            </a:r>
            <a:r>
              <a:rPr lang="en-US" altLang="ko-KR" sz="1400"/>
              <a:t>, </a:t>
            </a:r>
            <a:r>
              <a:rPr lang="ko-KR" altLang="en-US" sz="1400"/>
              <a:t>제약 조건은 충분 조건</a:t>
            </a:r>
            <a:r>
              <a:rPr lang="en-US" altLang="ko-KR" sz="1400"/>
              <a:t>(equality)</a:t>
            </a:r>
            <a:r>
              <a:rPr lang="ko-KR" altLang="en-US" sz="1400"/>
              <a:t>와 불충분 조건</a:t>
            </a:r>
            <a:r>
              <a:rPr lang="en-US" altLang="ko-KR" sz="1400"/>
              <a:t>(inequality)</a:t>
            </a:r>
            <a:r>
              <a:rPr lang="ko-KR" altLang="en-US" sz="1400"/>
              <a:t>으로 표현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Linear</a:t>
            </a:r>
            <a:r>
              <a:rPr lang="ko-KR" altLang="en-US" sz="1400"/>
              <a:t> </a:t>
            </a:r>
            <a:r>
              <a:rPr lang="en-US" altLang="ko-KR" sz="1400"/>
              <a:t>programming</a:t>
            </a:r>
            <a:r>
              <a:rPr lang="ko-KR" altLang="en-US" sz="1400"/>
              <a:t>은 모든 수식이 선형으로 표현되기 때문에</a:t>
            </a:r>
            <a:r>
              <a:rPr lang="en-US" altLang="ko-KR" sz="1400"/>
              <a:t>, </a:t>
            </a:r>
            <a:r>
              <a:rPr lang="ko-KR" altLang="en-US" sz="1400"/>
              <a:t>해 탐색 시간이 매우 짧고</a:t>
            </a:r>
            <a:r>
              <a:rPr lang="en-US" altLang="ko-KR" sz="1400"/>
              <a:t>, Global optimal</a:t>
            </a:r>
            <a:r>
              <a:rPr lang="ko-KR" altLang="en-US" sz="1400"/>
              <a:t>을 보장함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/>
              <a:t>Non-convex</a:t>
            </a:r>
            <a:r>
              <a:rPr lang="ko-KR" altLang="en-US" sz="1400"/>
              <a:t>가 가지는 문제점을 해결하여 마이크로그리드에 적합한 운영 방법을 가지고 있음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97D99-EE09-09D6-B310-9436A758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6" y="1370698"/>
            <a:ext cx="2703600" cy="1906252"/>
          </a:xfrm>
          <a:prstGeom prst="rect">
            <a:avLst/>
          </a:prstGeom>
        </p:spPr>
      </p:pic>
      <p:pic>
        <p:nvPicPr>
          <p:cNvPr id="2052" name="Picture 4" descr="Linear Optimization">
            <a:extLst>
              <a:ext uri="{FF2B5EF4-FFF2-40B4-BE49-F238E27FC236}">
                <a16:creationId xmlns:a16="http://schemas.microsoft.com/office/drawing/2014/main" id="{37B38E9E-A9D2-2BB6-BE36-8D801ED5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6" y="3588456"/>
            <a:ext cx="3312219" cy="236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6BE75A23-BF06-6B51-C543-4AEAEF50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364" y="5366448"/>
            <a:ext cx="512395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MG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향후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24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시간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대해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스케줄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생성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하기 때문에 분산전원 중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신재생에너지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발전원과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부하 전력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량을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해야 함</a:t>
            </a:r>
            <a:endParaRPr lang="en-US" altLang="ko-KR" sz="13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실제값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다르면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MG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제어 실패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가능성이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높아짐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5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14930-9E59-4413-AF1E-5CC5B7E607BD}"/>
              </a:ext>
            </a:extLst>
          </p:cNvPr>
          <p:cNvSpPr txBox="1"/>
          <p:nvPr/>
        </p:nvSpPr>
        <p:spPr>
          <a:xfrm>
            <a:off x="4344699" y="1550108"/>
            <a:ext cx="4522210" cy="446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내부 </a:t>
            </a:r>
            <a:r>
              <a:rPr lang="ko-KR" altLang="en-US" sz="1400" b="1"/>
              <a:t>수요 공급 밸런싱 유지</a:t>
            </a:r>
            <a:r>
              <a:rPr lang="ko-KR" altLang="en-US" sz="1400"/>
              <a:t>를 위한 분산전원으로 </a:t>
            </a:r>
            <a:r>
              <a:rPr lang="ko-KR" altLang="en-US" sz="1400" b="1"/>
              <a:t>태양광</a:t>
            </a:r>
            <a:r>
              <a:rPr lang="ko-KR" altLang="en-US" sz="1400"/>
              <a:t>을 예를 들면</a:t>
            </a:r>
            <a:r>
              <a:rPr lang="en-US" altLang="ko-KR" sz="1400"/>
              <a:t>, </a:t>
            </a:r>
            <a:r>
              <a:rPr lang="ko-KR" altLang="en-US" sz="1400"/>
              <a:t>하루 중 발전량이 </a:t>
            </a:r>
            <a:r>
              <a:rPr lang="ko-KR" altLang="en-US" sz="1400" b="1"/>
              <a:t>구름</a:t>
            </a:r>
            <a:r>
              <a:rPr lang="ko-KR" altLang="en-US" sz="1400"/>
              <a:t> 및 태양광 </a:t>
            </a:r>
            <a:r>
              <a:rPr lang="ko-KR" altLang="en-US" sz="1400" b="1"/>
              <a:t>각</a:t>
            </a:r>
            <a:r>
              <a:rPr lang="ko-KR" altLang="en-US" sz="1400"/>
              <a:t>에 따라 발전량이 </a:t>
            </a:r>
            <a:r>
              <a:rPr lang="ko-KR" altLang="en-US" sz="1400" b="1"/>
              <a:t>다름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가정집의 경우 </a:t>
            </a:r>
            <a:r>
              <a:rPr lang="ko-KR" altLang="en-US" sz="1400" b="1"/>
              <a:t>가구마다</a:t>
            </a:r>
            <a:r>
              <a:rPr lang="ko-KR" altLang="en-US" sz="1400"/>
              <a:t> 휴일 및 출근시간</a:t>
            </a:r>
            <a:r>
              <a:rPr lang="en-US" altLang="ko-KR" sz="1400"/>
              <a:t>, </a:t>
            </a:r>
            <a:r>
              <a:rPr lang="ko-KR" altLang="en-US" sz="1400"/>
              <a:t>날씨</a:t>
            </a:r>
            <a:r>
              <a:rPr lang="en-US" altLang="ko-KR" sz="1400"/>
              <a:t>, </a:t>
            </a:r>
            <a:r>
              <a:rPr lang="ko-KR" altLang="en-US" sz="1400"/>
              <a:t>가구수 등에 따라 </a:t>
            </a:r>
            <a:r>
              <a:rPr lang="ko-KR" altLang="en-US" sz="1400" b="1"/>
              <a:t>전력사용량</a:t>
            </a:r>
            <a:r>
              <a:rPr lang="ko-KR" altLang="en-US" sz="1400"/>
              <a:t>이 </a:t>
            </a:r>
            <a:r>
              <a:rPr lang="ko-KR" altLang="en-US" sz="1400" b="1"/>
              <a:t>상이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공통적으로 둘 다 </a:t>
            </a:r>
            <a:r>
              <a:rPr lang="en-US" altLang="ko-KR" sz="1400"/>
              <a:t>100% </a:t>
            </a:r>
            <a:r>
              <a:rPr lang="ko-KR" altLang="en-US" sz="1400"/>
              <a:t>확실하게 </a:t>
            </a:r>
            <a:r>
              <a:rPr lang="ko-KR" altLang="en-US" sz="1400" b="1">
                <a:solidFill>
                  <a:srgbClr val="FF0000"/>
                </a:solidFill>
              </a:rPr>
              <a:t>예측</a:t>
            </a:r>
            <a:r>
              <a:rPr lang="ko-KR" altLang="en-US" sz="1400"/>
              <a:t>하기 </a:t>
            </a:r>
            <a:r>
              <a:rPr lang="ko-KR" altLang="en-US" sz="1400" b="1">
                <a:solidFill>
                  <a:srgbClr val="FF0000"/>
                </a:solidFill>
              </a:rPr>
              <a:t>어렵</a:t>
            </a:r>
            <a:r>
              <a:rPr lang="ko-KR" altLang="en-US" sz="1400"/>
              <a:t>기 때문에</a:t>
            </a:r>
            <a:r>
              <a:rPr lang="en-US" altLang="ko-KR" sz="1400"/>
              <a:t>, </a:t>
            </a:r>
            <a:r>
              <a:rPr lang="ko-KR" altLang="en-US" sz="1400" b="1"/>
              <a:t>기존</a:t>
            </a:r>
            <a:r>
              <a:rPr lang="ko-KR" altLang="en-US" sz="1400"/>
              <a:t> 마이크로그리드 </a:t>
            </a:r>
            <a:r>
              <a:rPr lang="ko-KR" altLang="en-US" sz="1400" b="1"/>
              <a:t>운영</a:t>
            </a:r>
            <a:r>
              <a:rPr lang="ko-KR" altLang="en-US" sz="1400"/>
              <a:t>은  </a:t>
            </a:r>
            <a:r>
              <a:rPr lang="ko-KR" altLang="en-US" sz="1400" b="1"/>
              <a:t>가장 높은 확률인 값</a:t>
            </a:r>
            <a:r>
              <a:rPr lang="ko-KR" altLang="en-US" sz="1400"/>
              <a:t>이 </a:t>
            </a:r>
            <a:r>
              <a:rPr lang="ko-KR" altLang="en-US" sz="1400" b="1"/>
              <a:t>발전량</a:t>
            </a:r>
            <a:r>
              <a:rPr lang="ko-KR" altLang="en-US" sz="1400"/>
              <a:t> 혹은 </a:t>
            </a:r>
            <a:r>
              <a:rPr lang="ko-KR" altLang="en-US" sz="1400" b="1"/>
              <a:t>부하량</a:t>
            </a:r>
            <a:r>
              <a:rPr lang="ko-KR" altLang="en-US" sz="1400"/>
              <a:t> 이라고 보고</a:t>
            </a:r>
            <a:r>
              <a:rPr lang="en-US" altLang="ko-KR" sz="1400"/>
              <a:t>, </a:t>
            </a:r>
            <a:r>
              <a:rPr lang="ko-KR" altLang="en-US" sz="1400"/>
              <a:t>마이크로그리드를 운영함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예측 결과 값과 실제값이 </a:t>
            </a:r>
            <a:r>
              <a:rPr lang="ko-KR" altLang="en-US" sz="1400" b="1">
                <a:solidFill>
                  <a:srgbClr val="FF0000"/>
                </a:solidFill>
              </a:rPr>
              <a:t>다르다</a:t>
            </a:r>
            <a:r>
              <a:rPr lang="ko-KR" altLang="en-US" sz="1400"/>
              <a:t>면 때문에 </a:t>
            </a:r>
            <a:r>
              <a:rPr lang="ko-KR" altLang="en-US" sz="1400" b="1">
                <a:solidFill>
                  <a:srgbClr val="FF0000"/>
                </a:solidFill>
              </a:rPr>
              <a:t>비 효율적</a:t>
            </a:r>
            <a:r>
              <a:rPr lang="ko-KR" altLang="en-US" sz="1400"/>
              <a:t>으로 마이크로그리드가 </a:t>
            </a:r>
            <a:r>
              <a:rPr lang="ko-KR" altLang="en-US" sz="1400" b="1">
                <a:solidFill>
                  <a:srgbClr val="FF0000"/>
                </a:solidFill>
              </a:rPr>
              <a:t>운영</a:t>
            </a:r>
            <a:r>
              <a:rPr lang="ko-KR" altLang="en-US" sz="1400"/>
              <a:t>되고</a:t>
            </a:r>
            <a:r>
              <a:rPr lang="en-US" altLang="ko-KR" sz="1400"/>
              <a:t>, </a:t>
            </a:r>
            <a:r>
              <a:rPr lang="ko-KR" altLang="en-US" sz="1400" b="1"/>
              <a:t>특수한 경우</a:t>
            </a:r>
            <a:r>
              <a:rPr lang="ko-KR" altLang="en-US" sz="1400"/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제어 실패 </a:t>
            </a:r>
            <a:r>
              <a:rPr lang="ko-KR" altLang="en-US" sz="1400"/>
              <a:t>할 수 있음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562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분산전원 발전 및 수요의 불확실성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2C724-C9D0-A163-E380-B6E69E7E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1" y="4034559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5CE0F8-601F-6F74-73AD-07A700DE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" y="1400027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2E95E-AF94-C31F-47D5-BCE84A874281}"/>
              </a:ext>
            </a:extLst>
          </p:cNvPr>
          <p:cNvSpPr txBox="1"/>
          <p:nvPr/>
        </p:nvSpPr>
        <p:spPr>
          <a:xfrm>
            <a:off x="1342311" y="365180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분산전원</a:t>
            </a:r>
            <a:r>
              <a:rPr lang="en-US" altLang="ko-KR" sz="1400"/>
              <a:t>(PV) </a:t>
            </a:r>
            <a:r>
              <a:rPr lang="ko-KR" altLang="en-US" sz="1400"/>
              <a:t>예측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649-52C7-9B8A-A2C1-E61C524E0AD6}"/>
              </a:ext>
            </a:extLst>
          </p:cNvPr>
          <p:cNvSpPr txBox="1"/>
          <p:nvPr/>
        </p:nvSpPr>
        <p:spPr>
          <a:xfrm>
            <a:off x="1360745" y="630948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</a:t>
            </a:r>
            <a:r>
              <a:rPr lang="en-US" altLang="ko-KR" sz="1400"/>
              <a:t>) </a:t>
            </a:r>
            <a:r>
              <a:rPr lang="ko-KR" altLang="en-US" sz="1400"/>
              <a:t>예측 결과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41AD31-66B1-32CC-0C42-AAA31A28B285}"/>
              </a:ext>
            </a:extLst>
          </p:cNvPr>
          <p:cNvCxnSpPr/>
          <p:nvPr/>
        </p:nvCxnSpPr>
        <p:spPr>
          <a:xfrm>
            <a:off x="6511636" y="3232726"/>
            <a:ext cx="0" cy="456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188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Set Fomulation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6132B-0371-D964-9E6D-FC79DBC7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" y="1308940"/>
            <a:ext cx="2533650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BB4E5E-EBE7-91CC-4156-6DA1588A97EE}"/>
              </a:ext>
            </a:extLst>
          </p:cNvPr>
          <p:cNvSpPr txBox="1"/>
          <p:nvPr/>
        </p:nvSpPr>
        <p:spPr>
          <a:xfrm>
            <a:off x="421169" y="6050704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다중 시나리오 최적 계획법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2311CE-15EA-9BFF-40B9-A63A9E4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4" y="3878746"/>
            <a:ext cx="2867025" cy="2073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7EFDB-80A8-35C0-C248-B2DB30288C5C}"/>
              </a:ext>
            </a:extLst>
          </p:cNvPr>
          <p:cNvSpPr txBox="1"/>
          <p:nvPr/>
        </p:nvSpPr>
        <p:spPr>
          <a:xfrm>
            <a:off x="331399" y="32258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하나의 시나리오 최적 계획법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22B5-B724-ACD6-C916-19401EA96A6A}"/>
              </a:ext>
            </a:extLst>
          </p:cNvPr>
          <p:cNvSpPr txBox="1"/>
          <p:nvPr/>
        </p:nvSpPr>
        <p:spPr>
          <a:xfrm>
            <a:off x="3393354" y="1871483"/>
            <a:ext cx="5048682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Deterministic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정확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 b="1"/>
              <a:t>예측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다르다</a:t>
            </a:r>
            <a:r>
              <a:rPr lang="ko-KR" altLang="en-US" sz="1400"/>
              <a:t>면 </a:t>
            </a:r>
            <a:r>
              <a:rPr lang="ko-KR" altLang="en-US" sz="1400" b="1"/>
              <a:t>새로 계산</a:t>
            </a:r>
            <a:r>
              <a:rPr lang="ko-KR" altLang="en-US" sz="1400"/>
              <a:t>을 해야 하며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제어 실패 가능성</a:t>
            </a:r>
            <a:r>
              <a:rPr lang="ko-KR" altLang="en-US" sz="1400"/>
              <a:t>도 </a:t>
            </a:r>
            <a:r>
              <a:rPr lang="ko-KR" altLang="en-US" sz="1400" b="1">
                <a:solidFill>
                  <a:srgbClr val="FF0000"/>
                </a:solidFill>
              </a:rPr>
              <a:t>높음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721A8-9253-5292-F231-7638833EB692}"/>
              </a:ext>
            </a:extLst>
          </p:cNvPr>
          <p:cNvSpPr/>
          <p:nvPr/>
        </p:nvSpPr>
        <p:spPr>
          <a:xfrm>
            <a:off x="3229262" y="1369811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Deterministic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FE599-5C97-FF48-E3C7-99A1EDA81237}"/>
              </a:ext>
            </a:extLst>
          </p:cNvPr>
          <p:cNvSpPr/>
          <p:nvPr/>
        </p:nvSpPr>
        <p:spPr>
          <a:xfrm>
            <a:off x="3229262" y="3929184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Stochastic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B9865-AD69-7F7F-9BDF-C46377F94820}"/>
              </a:ext>
            </a:extLst>
          </p:cNvPr>
          <p:cNvSpPr txBox="1"/>
          <p:nvPr/>
        </p:nvSpPr>
        <p:spPr>
          <a:xfrm>
            <a:off x="3393354" y="4434574"/>
            <a:ext cx="5048682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Stochastic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불확실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오차</a:t>
            </a:r>
            <a:r>
              <a:rPr lang="ko-KR" altLang="en-US" sz="1400"/>
              <a:t>가 </a:t>
            </a:r>
            <a:r>
              <a:rPr lang="ko-KR" altLang="en-US" sz="1400" b="1"/>
              <a:t>발생</a:t>
            </a:r>
            <a:r>
              <a:rPr lang="ko-KR" altLang="en-US" sz="1400"/>
              <a:t>하여도 </a:t>
            </a:r>
            <a:r>
              <a:rPr lang="ko-KR" altLang="en-US" sz="1400" b="1">
                <a:solidFill>
                  <a:srgbClr val="FF0000"/>
                </a:solidFill>
              </a:rPr>
              <a:t>제어 가능한 </a:t>
            </a:r>
            <a:r>
              <a:rPr lang="ko-KR" altLang="en-US" sz="1400"/>
              <a:t>해를 탐색하지만</a:t>
            </a:r>
            <a:r>
              <a:rPr lang="en-US" altLang="ko-KR" sz="1400"/>
              <a:t>, </a:t>
            </a:r>
            <a:r>
              <a:rPr lang="ko-KR" altLang="en-US" sz="1400"/>
              <a:t>최적 계획 솔루션 시간이 </a:t>
            </a:r>
            <a:r>
              <a:rPr lang="en-US" altLang="ko-KR" sz="1400"/>
              <a:t>Deterministic optimization</a:t>
            </a:r>
            <a:r>
              <a:rPr lang="ko-KR" altLang="en-US" sz="1400"/>
              <a:t>보다 많이 소요함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588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- </a:t>
            </a:r>
            <a:r>
              <a:rPr lang="ko-KR" altLang="en-US"/>
              <a:t>몬테카를로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418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method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E230-096C-F67B-9238-AFE7C905002B}"/>
              </a:ext>
            </a:extLst>
          </p:cNvPr>
          <p:cNvSpPr txBox="1"/>
          <p:nvPr/>
        </p:nvSpPr>
        <p:spPr>
          <a:xfrm>
            <a:off x="630314" y="4892994"/>
            <a:ext cx="814423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분산전원인 신재생에너지 발전원과 부하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몬테카를로</a:t>
            </a:r>
            <a:r>
              <a:rPr lang="en-US" altLang="ko-KR" sz="1200"/>
              <a:t> </a:t>
            </a:r>
            <a:r>
              <a:rPr lang="ko-KR" altLang="en-US" sz="1200"/>
              <a:t>중 </a:t>
            </a:r>
            <a:r>
              <a:rPr lang="en-US" altLang="ko-KR" sz="1200" b="1"/>
              <a:t>Normal distribution</a:t>
            </a:r>
            <a:r>
              <a:rPr lang="ko-KR" altLang="en-US" sz="1200"/>
              <a:t>을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Normal distribution</a:t>
            </a:r>
            <a:r>
              <a:rPr lang="ko-KR" altLang="en-US" sz="1200"/>
              <a:t>을 사용하면</a:t>
            </a:r>
            <a:r>
              <a:rPr lang="en-US" altLang="ko-KR" sz="1200"/>
              <a:t>, </a:t>
            </a:r>
            <a:r>
              <a:rPr lang="ko-KR" altLang="en-US" sz="1200" b="1"/>
              <a:t>평균값</a:t>
            </a:r>
            <a:r>
              <a:rPr lang="ko-KR" altLang="en-US" sz="1200"/>
              <a:t>과 </a:t>
            </a:r>
            <a:r>
              <a:rPr lang="ko-KR" altLang="en-US" sz="1200" b="1"/>
              <a:t>표준편차</a:t>
            </a:r>
            <a:r>
              <a:rPr lang="ko-KR" altLang="en-US" sz="1200"/>
              <a:t>를 설정해야 하고</a:t>
            </a:r>
            <a:r>
              <a:rPr lang="en-US" altLang="ko-KR" sz="1200"/>
              <a:t>, </a:t>
            </a:r>
            <a:r>
              <a:rPr lang="ko-KR" altLang="en-US" sz="1200" b="1"/>
              <a:t>평균값</a:t>
            </a:r>
            <a:r>
              <a:rPr lang="ko-KR" altLang="en-US" sz="1200"/>
              <a:t>은 </a:t>
            </a:r>
            <a:r>
              <a:rPr lang="ko-KR" altLang="en-US" sz="1200" b="1"/>
              <a:t>예측값</a:t>
            </a:r>
            <a:r>
              <a:rPr lang="ko-KR" altLang="en-US" sz="1200"/>
              <a:t>으로 하고</a:t>
            </a:r>
            <a:r>
              <a:rPr lang="en-US" altLang="ko-KR" sz="1200"/>
              <a:t>, </a:t>
            </a:r>
            <a:r>
              <a:rPr lang="ko-KR" altLang="en-US" sz="1200" b="1"/>
              <a:t>표준편차</a:t>
            </a:r>
            <a:r>
              <a:rPr lang="ko-KR" altLang="en-US" sz="1200"/>
              <a:t>는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예측값과 실제값의 차이의 제곱의 평균의 제곱근을 사용함</a:t>
            </a:r>
            <a:r>
              <a:rPr lang="en-US" altLang="ko-KR" sz="1200"/>
              <a:t>(</a:t>
            </a:r>
            <a:r>
              <a:rPr lang="ko-KR" altLang="en-US" sz="1200"/>
              <a:t>계절 기준 </a:t>
            </a:r>
            <a:r>
              <a:rPr lang="en-US" altLang="ko-KR" sz="1200"/>
              <a:t>4</a:t>
            </a:r>
            <a:r>
              <a:rPr lang="ko-KR" altLang="en-US" sz="1200"/>
              <a:t>단계로 나눔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B81C4-A46F-915E-74D7-6FF2B5D2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1312667"/>
            <a:ext cx="36766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66FAF7-4A78-BFAB-DB63-35C8D590F5AA}"/>
              </a:ext>
            </a:extLst>
          </p:cNvPr>
          <p:cNvSpPr txBox="1"/>
          <p:nvPr/>
        </p:nvSpPr>
        <p:spPr>
          <a:xfrm>
            <a:off x="1103753" y="2654508"/>
            <a:ext cx="287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Uniform Distribution fomulation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6A443A-11B9-0069-3E59-88D64919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62" y="2622348"/>
            <a:ext cx="2520000" cy="1953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DF39F6-5001-46DC-259C-E8C08B73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" y="3071591"/>
            <a:ext cx="3672000" cy="1019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B28C79-43CB-A20D-52C6-AE46F174923B}"/>
              </a:ext>
            </a:extLst>
          </p:cNvPr>
          <p:cNvSpPr txBox="1"/>
          <p:nvPr/>
        </p:nvSpPr>
        <p:spPr>
          <a:xfrm>
            <a:off x="1103753" y="4251891"/>
            <a:ext cx="2752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Distribution fomulation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D5E123-343F-C994-2863-25D7DDA2C929}"/>
              </a:ext>
            </a:extLst>
          </p:cNvPr>
          <p:cNvCxnSpPr/>
          <p:nvPr/>
        </p:nvCxnSpPr>
        <p:spPr>
          <a:xfrm>
            <a:off x="4858327" y="3509818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9AB7BF-7BA9-6C35-8BA1-116084AF3CFD}"/>
              </a:ext>
            </a:extLst>
          </p:cNvPr>
          <p:cNvCxnSpPr/>
          <p:nvPr/>
        </p:nvCxnSpPr>
        <p:spPr>
          <a:xfrm>
            <a:off x="5006108" y="1811737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C7DE30A-2ABF-9C11-2A8D-72DA5DEF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12" y="957920"/>
            <a:ext cx="2520000" cy="17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 </a:t>
            </a:r>
            <a:r>
              <a:rPr lang="en-US" altLang="ko-KR"/>
              <a:t>Flowchart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613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Flowchart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4372C-202B-ADAD-AA8E-816C88A3BDEF}"/>
              </a:ext>
            </a:extLst>
          </p:cNvPr>
          <p:cNvSpPr txBox="1"/>
          <p:nvPr/>
        </p:nvSpPr>
        <p:spPr>
          <a:xfrm>
            <a:off x="4919663" y="1882050"/>
            <a:ext cx="3995737" cy="394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분산전원인 </a:t>
            </a:r>
            <a:r>
              <a:rPr lang="ko-KR" altLang="en-US" sz="1400" b="1"/>
              <a:t>신재생에너지</a:t>
            </a:r>
            <a:r>
              <a:rPr lang="ko-KR" altLang="en-US" sz="1400"/>
              <a:t> 발전원과 수요 </a:t>
            </a:r>
            <a:r>
              <a:rPr lang="ko-KR" altLang="en-US" sz="1400" b="1"/>
              <a:t>부하</a:t>
            </a:r>
            <a:r>
              <a:rPr lang="ko-KR" altLang="en-US" sz="1400"/>
              <a:t>의 </a:t>
            </a:r>
            <a:r>
              <a:rPr lang="ko-KR" altLang="en-US" sz="1400" b="1"/>
              <a:t>변동성</a:t>
            </a:r>
            <a:r>
              <a:rPr lang="ko-KR" altLang="en-US" sz="1400"/>
              <a:t>을 </a:t>
            </a:r>
            <a:r>
              <a:rPr lang="ko-KR" altLang="en-US" sz="1400" b="1"/>
              <a:t>고려</a:t>
            </a:r>
            <a:r>
              <a:rPr lang="ko-KR" altLang="en-US" sz="1400"/>
              <a:t>하기 위해 </a:t>
            </a:r>
            <a:r>
              <a:rPr lang="ko-KR" altLang="en-US" sz="1400" b="1"/>
              <a:t>각 시간별</a:t>
            </a:r>
            <a:r>
              <a:rPr lang="ko-KR" altLang="en-US" sz="1400"/>
              <a:t> 발전원과 수요 부하의 </a:t>
            </a:r>
            <a:r>
              <a:rPr lang="ko-KR" altLang="en-US" sz="1400" b="1"/>
              <a:t>표준오차</a:t>
            </a:r>
            <a:r>
              <a:rPr lang="ko-KR" altLang="en-US" sz="1400"/>
              <a:t>를 불러옴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시간별 발전원과 수요 부하의 </a:t>
            </a:r>
            <a:r>
              <a:rPr lang="ko-KR" altLang="en-US" sz="1400" b="1"/>
              <a:t>평균값</a:t>
            </a:r>
            <a:r>
              <a:rPr lang="ko-KR" altLang="en-US" sz="1400"/>
              <a:t>을 알기 위해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에 대한 신재생에너지 및 수요 부하 </a:t>
            </a:r>
            <a:r>
              <a:rPr lang="ko-KR" altLang="en-US" sz="1400" b="1"/>
              <a:t>예측</a:t>
            </a:r>
            <a:r>
              <a:rPr lang="ko-KR" altLang="en-US" sz="1400"/>
              <a:t>을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</a:t>
            </a:r>
            <a:r>
              <a:rPr lang="ko-KR" altLang="en-US" sz="1400"/>
              <a:t>된 </a:t>
            </a:r>
            <a:r>
              <a:rPr lang="ko-KR" altLang="en-US" sz="1400" b="1"/>
              <a:t>값</a:t>
            </a:r>
            <a:r>
              <a:rPr lang="ko-KR" altLang="en-US" sz="1400"/>
              <a:t>을 </a:t>
            </a:r>
            <a:r>
              <a:rPr lang="ko-KR" altLang="en-US" sz="1400" b="1"/>
              <a:t>평균값</a:t>
            </a:r>
            <a:r>
              <a:rPr lang="ko-KR" altLang="en-US" sz="1400"/>
              <a:t>으로</a:t>
            </a:r>
            <a:r>
              <a:rPr lang="en-US" altLang="ko-KR" sz="1400"/>
              <a:t>, </a:t>
            </a:r>
            <a:r>
              <a:rPr lang="ko-KR" altLang="en-US" sz="1400"/>
              <a:t>각 시간별 각 발전원 및 수요에 대한 </a:t>
            </a:r>
            <a:r>
              <a:rPr lang="ko-KR" altLang="en-US" sz="1400" b="1"/>
              <a:t>표준오차</a:t>
            </a:r>
            <a:r>
              <a:rPr lang="ko-KR" altLang="en-US" sz="1400"/>
              <a:t>를 </a:t>
            </a:r>
            <a:r>
              <a:rPr lang="ko-KR" altLang="en-US" sz="1400" b="1"/>
              <a:t>적용</a:t>
            </a:r>
            <a:r>
              <a:rPr lang="ko-KR" altLang="en-US" sz="1400"/>
              <a:t>하여 시간별 </a:t>
            </a:r>
            <a:r>
              <a:rPr lang="ko-KR" altLang="en-US" sz="1400" b="1"/>
              <a:t>시나리오</a:t>
            </a:r>
            <a:r>
              <a:rPr lang="ko-KR" altLang="en-US" sz="1400"/>
              <a:t>를 </a:t>
            </a:r>
            <a:r>
              <a:rPr lang="ko-KR" altLang="en-US" sz="1400" b="1"/>
              <a:t>생성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생성된 시나리오를 최종적으로 </a:t>
            </a:r>
            <a:r>
              <a:rPr lang="en-US" altLang="ko-KR" sz="1400" b="1"/>
              <a:t>24</a:t>
            </a:r>
            <a:r>
              <a:rPr lang="ko-KR" altLang="en-US" sz="1400" b="1"/>
              <a:t>시간 </a:t>
            </a:r>
            <a:r>
              <a:rPr lang="en-US" altLang="ko-KR" sz="1400" b="1"/>
              <a:t>Time-frame</a:t>
            </a:r>
            <a:r>
              <a:rPr lang="ko-KR" altLang="en-US" sz="1400"/>
              <a:t>으로 </a:t>
            </a:r>
            <a:r>
              <a:rPr lang="ko-KR" altLang="en-US" sz="1400" b="1"/>
              <a:t>묶어서</a:t>
            </a:r>
            <a:r>
              <a:rPr lang="ko-KR" altLang="en-US" sz="1400"/>
              <a:t> 시나리오를 생성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691272-C5E5-7D65-F3AE-FD83282C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7969"/>
            <a:ext cx="4343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신재생에너지 및 부하 시나리오 생성</a:t>
            </a:r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1F38A-C850-FDD4-031D-1A409F3A1328}"/>
              </a:ext>
            </a:extLst>
          </p:cNvPr>
          <p:cNvGrpSpPr/>
          <p:nvPr/>
        </p:nvGrpSpPr>
        <p:grpSpPr>
          <a:xfrm>
            <a:off x="596755" y="1378526"/>
            <a:ext cx="3257550" cy="3073401"/>
            <a:chOff x="914400" y="1433944"/>
            <a:chExt cx="3257550" cy="30146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CA0AB5-D244-A6F5-2B6B-7EC2927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433944"/>
              <a:ext cx="3257550" cy="301466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8315FB6-25F8-3F25-9481-75E4E9F86AFF}"/>
                </a:ext>
              </a:extLst>
            </p:cNvPr>
            <p:cNvSpPr/>
            <p:nvPr/>
          </p:nvSpPr>
          <p:spPr>
            <a:xfrm>
              <a:off x="3198592" y="3071813"/>
              <a:ext cx="140412" cy="145256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51847D-181D-0811-0B68-167138FD183E}"/>
                </a:ext>
              </a:extLst>
            </p:cNvPr>
            <p:cNvSpPr/>
            <p:nvPr/>
          </p:nvSpPr>
          <p:spPr>
            <a:xfrm>
              <a:off x="2840912" y="3239691"/>
              <a:ext cx="140412" cy="145256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F3813F-B753-AAEC-B141-C3E29E6E81C3}"/>
                </a:ext>
              </a:extLst>
            </p:cNvPr>
            <p:cNvSpPr/>
            <p:nvPr/>
          </p:nvSpPr>
          <p:spPr>
            <a:xfrm>
              <a:off x="3004561" y="3163491"/>
              <a:ext cx="140412" cy="145256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EB5068-FB76-5A58-FA74-CF4BA0A7F3D4}"/>
              </a:ext>
            </a:extLst>
          </p:cNvPr>
          <p:cNvCxnSpPr>
            <a:cxnSpLocks/>
          </p:cNvCxnSpPr>
          <p:nvPr/>
        </p:nvCxnSpPr>
        <p:spPr>
          <a:xfrm>
            <a:off x="4202545" y="2807855"/>
            <a:ext cx="757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3244CB1-F4A9-097F-996C-3C6D7946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96" y="1277968"/>
            <a:ext cx="3257550" cy="3173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9A6A38-25DE-CE59-4B56-50B5BA5480A6}"/>
              </a:ext>
            </a:extLst>
          </p:cNvPr>
          <p:cNvSpPr txBox="1"/>
          <p:nvPr/>
        </p:nvSpPr>
        <p:spPr>
          <a:xfrm>
            <a:off x="538523" y="5137713"/>
            <a:ext cx="837175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 시나리오 생성 분포 그래프에서 보이는 것처럼 </a:t>
            </a:r>
            <a:r>
              <a:rPr lang="ko-KR" altLang="en-US" sz="1200" b="1"/>
              <a:t>각 시간별 표준 편차</a:t>
            </a:r>
            <a:r>
              <a:rPr lang="ko-KR" altLang="en-US" sz="1200"/>
              <a:t>를 </a:t>
            </a:r>
            <a:r>
              <a:rPr lang="ko-KR" altLang="en-US" sz="1200" b="1"/>
              <a:t>적용</a:t>
            </a:r>
            <a:r>
              <a:rPr lang="ko-KR" altLang="en-US" sz="1200"/>
              <a:t>하여 시나리오를 생성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생성된 시나리오를 </a:t>
            </a:r>
            <a:r>
              <a:rPr lang="en-US" altLang="ko-KR" sz="1200" b="1"/>
              <a:t>24</a:t>
            </a:r>
            <a:r>
              <a:rPr lang="ko-KR" altLang="en-US" sz="1200" b="1"/>
              <a:t>시간</a:t>
            </a:r>
            <a:r>
              <a:rPr lang="ko-KR" altLang="en-US" sz="1200"/>
              <a:t> 단위로 묶어서 각 </a:t>
            </a:r>
            <a:r>
              <a:rPr lang="ko-KR" altLang="en-US" sz="1200" b="1"/>
              <a:t>시나리오</a:t>
            </a:r>
            <a:r>
              <a:rPr lang="ko-KR" altLang="en-US" sz="1200"/>
              <a:t>로 만들고</a:t>
            </a:r>
            <a:r>
              <a:rPr lang="en-US" altLang="ko-KR" sz="1200"/>
              <a:t>, </a:t>
            </a:r>
            <a:r>
              <a:rPr lang="ko-KR" altLang="en-US" sz="1200"/>
              <a:t>이를 활용하여 </a:t>
            </a:r>
            <a:r>
              <a:rPr lang="en-US" altLang="ko-KR" sz="1200" b="1"/>
              <a:t>Stochastic optimization</a:t>
            </a:r>
            <a:r>
              <a:rPr lang="ko-KR" altLang="en-US" sz="1200"/>
              <a:t>에 </a:t>
            </a:r>
            <a:r>
              <a:rPr lang="ko-KR" altLang="en-US" sz="1200" b="1"/>
              <a:t>사용</a:t>
            </a:r>
            <a:r>
              <a:rPr lang="ko-KR" altLang="en-US" sz="1200"/>
              <a:t>함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28860-E192-DF51-8290-FA1745BA1ABD}"/>
              </a:ext>
            </a:extLst>
          </p:cNvPr>
          <p:cNvSpPr txBox="1"/>
          <p:nvPr/>
        </p:nvSpPr>
        <p:spPr>
          <a:xfrm>
            <a:off x="906062" y="445192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시나리오 생성 분포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DA461-A8EE-6AFF-0C64-0A602D856100}"/>
              </a:ext>
            </a:extLst>
          </p:cNvPr>
          <p:cNvSpPr txBox="1"/>
          <p:nvPr/>
        </p:nvSpPr>
        <p:spPr>
          <a:xfrm>
            <a:off x="5555758" y="4464132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24</a:t>
            </a:r>
            <a:r>
              <a:rPr lang="ko-KR" altLang="en-US" sz="1400"/>
              <a:t>시간 시나리오로 묶은 그래프</a:t>
            </a:r>
          </a:p>
        </p:txBody>
      </p:sp>
    </p:spTree>
    <p:extLst>
      <p:ext uri="{BB962C8B-B14F-4D97-AF65-F5344CB8AC3E}">
        <p14:creationId xmlns:p14="http://schemas.microsoft.com/office/powerpoint/2010/main" val="266309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(Day-ahead)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65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Stochastic optimization </a:t>
            </a:r>
            <a:r>
              <a:rPr lang="ko-KR" altLang="en-US" sz="1600" b="1"/>
              <a:t>고려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33BE0-D13C-1EFF-79E1-86D67859E098}"/>
              </a:ext>
            </a:extLst>
          </p:cNvPr>
          <p:cNvSpPr txBox="1"/>
          <p:nvPr/>
        </p:nvSpPr>
        <p:spPr>
          <a:xfrm>
            <a:off x="398458" y="1647802"/>
            <a:ext cx="3805838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운용</a:t>
            </a:r>
            <a:r>
              <a:rPr lang="en-US" altLang="ko-KR" sz="1600" b="1"/>
              <a:t>(</a:t>
            </a:r>
            <a:r>
              <a:rPr lang="ko-KR" altLang="en-US" sz="1600" b="1"/>
              <a:t>전력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ko-KR" altLang="en-US" sz="1600" b="1" dirty="0"/>
              <a:t>비용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예측된 </a:t>
            </a:r>
            <a:r>
              <a:rPr lang="ko-KR" altLang="en-US" sz="1600" dirty="0"/>
              <a:t>수요전력 및 </a:t>
            </a:r>
            <a:r>
              <a:rPr lang="en-US" altLang="ko-KR" sz="1600"/>
              <a:t>PV </a:t>
            </a:r>
            <a:r>
              <a:rPr lang="ko-KR" altLang="en-US" sz="1600"/>
              <a:t>발전량</a:t>
            </a:r>
            <a:endParaRPr lang="en-US" altLang="ko-KR" sz="160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몬테카를로로 생성된 시나리오 바탕으로 연료전지 운용 비용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B18B-F189-376E-1E50-B066E5B4694E}"/>
              </a:ext>
            </a:extLst>
          </p:cNvPr>
          <p:cNvSpPr txBox="1"/>
          <p:nvPr/>
        </p:nvSpPr>
        <p:spPr>
          <a:xfrm>
            <a:off x="398458" y="333403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/>
              <a:t>ESS</a:t>
            </a:r>
            <a:r>
              <a:rPr lang="ko-KR" altLang="en-US" sz="1600" b="1" dirty="0"/>
              <a:t> 운전 조건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가용 </a:t>
            </a:r>
            <a:r>
              <a:rPr lang="en-US" altLang="ko-KR" sz="1600" dirty="0"/>
              <a:t>Power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</a:t>
            </a:r>
            <a:r>
              <a:rPr lang="en-US" altLang="ko-KR" sz="1600" dirty="0"/>
              <a:t>SoC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</a:t>
            </a:r>
            <a:r>
              <a:rPr lang="en-US" altLang="ko-KR" sz="1600" dirty="0"/>
              <a:t>SoC </a:t>
            </a:r>
            <a:r>
              <a:rPr lang="ko-KR" altLang="en-US" sz="1600" dirty="0"/>
              <a:t>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SoC </a:t>
            </a:r>
            <a:r>
              <a:rPr lang="ko-KR" altLang="en-US" sz="1600"/>
              <a:t>가용범위</a:t>
            </a:r>
            <a:r>
              <a:rPr lang="en-US" altLang="ko-KR" sz="1600"/>
              <a:t>(</a:t>
            </a:r>
            <a:r>
              <a:rPr lang="en-US" altLang="ko-KR" sz="1600" b="1">
                <a:solidFill>
                  <a:srgbClr val="FF0000"/>
                </a:solidFill>
              </a:rPr>
              <a:t>Open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4BA5D-D162-26EA-D7B5-0282FDA57621}"/>
              </a:ext>
            </a:extLst>
          </p:cNvPr>
          <p:cNvSpPr txBox="1"/>
          <p:nvPr/>
        </p:nvSpPr>
        <p:spPr>
          <a:xfrm>
            <a:off x="4571999" y="137496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연료전지 장치 </a:t>
            </a:r>
            <a:r>
              <a:rPr lang="ko-KR" altLang="en-US" sz="1600" b="1" dirty="0"/>
              <a:t>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시동 시 전력 생산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소모량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21B26-4444-D010-0178-3E36946C9E39}"/>
              </a:ext>
            </a:extLst>
          </p:cNvPr>
          <p:cNvSpPr txBox="1"/>
          <p:nvPr/>
        </p:nvSpPr>
        <p:spPr>
          <a:xfrm>
            <a:off x="4571999" y="4863622"/>
            <a:ext cx="3805838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수소 저장 탱크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가용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수소 저장량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저장량 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수소 저장량 가용 범위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최대 인입량 및 출력량</a:t>
            </a:r>
          </a:p>
          <a:p>
            <a:pPr>
              <a:lnSpc>
                <a:spcPct val="12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89210-DDB1-ED3F-8FCB-D475D48D799C}"/>
              </a:ext>
            </a:extLst>
          </p:cNvPr>
          <p:cNvSpPr txBox="1"/>
          <p:nvPr/>
        </p:nvSpPr>
        <p:spPr>
          <a:xfrm>
            <a:off x="4571999" y="3042129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수전해 </a:t>
            </a:r>
            <a:r>
              <a:rPr lang="ko-KR" altLang="en-US" sz="1600" b="1" dirty="0"/>
              <a:t>장치 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시동 </a:t>
            </a:r>
            <a:r>
              <a:rPr lang="ko-KR" altLang="en-US" sz="1600"/>
              <a:t>시 수소 출력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생산량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651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/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𝐸𝑆𝑆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𝑆𝑜𝐶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𝑜𝑣𝑒𝑟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𝑢𝑛𝑑𝑒𝑟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𝑁𝑒𝑡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𝑯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𝑳𝑵𝑮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𝐿𝑁𝐺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altLang="ko-KR" sz="1600" dirty="0"/>
                  <a:t>Net load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𝑳𝑵𝑮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𝑬𝑳</m:t>
                        </m:r>
                      </m:sup>
                    </m:sSubSup>
                  </m:oMath>
                </a14:m>
                <a:r>
                  <a:rPr lang="en-US" altLang="ko-KR" sz="1600" b="1" i="1" dirty="0"/>
                  <a:t>  </a:t>
                </a:r>
                <a:r>
                  <a:rPr lang="en-US" altLang="ko-KR" sz="1600" dirty="0"/>
                  <a:t>/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𝑙𝑜𝑎𝑑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/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다목적함수 가중치 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th" panose="02040503050406030204" pitchFamily="18" charset="0"/>
                  </a:rPr>
                  <a:t>)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Net load: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독립계통 내부 순수 부하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결정변수 </a:t>
                </a:r>
                <a:r>
                  <a:rPr lang="en-US" altLang="ko-KR" sz="1400"/>
                  <a:t>X) (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실시간 제어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/>
                  <a:t>t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시점의 수소 </a:t>
                </a:r>
                <a:r>
                  <a:rPr lang="ko-KR" altLang="en-US" sz="1400" dirty="0"/>
                  <a:t>연료전지 </a:t>
                </a:r>
                <a:r>
                  <a:rPr lang="ko-KR" altLang="en-US" sz="1400"/>
                  <a:t>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/>
                  <a:t>시점의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수요 전력 예측치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blipFill>
                <a:blip r:embed="rId4"/>
                <a:stretch>
                  <a:fillRect l="-358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/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태양광 발전 </a:t>
                </a:r>
                <a:r>
                  <a:rPr lang="ko-KR" altLang="en-US" sz="1400"/>
                  <a:t>전력 예측치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400"/>
                  <a:t>수전해 동작 전력</a:t>
                </a:r>
                <a:r>
                  <a:rPr lang="en-US" altLang="ko-KR" sz="1400"/>
                  <a:t> 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/>
                  <a:t>수소 연료전지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발전 비용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𝐿𝑁𝐺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비용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T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전체</a:t>
                </a:r>
                <a:r>
                  <a:rPr lang="en-US" altLang="ko-KR" sz="1400" dirty="0"/>
                  <a:t> Schedule</a:t>
                </a:r>
                <a:r>
                  <a:rPr lang="ko-KR" altLang="en-US" sz="1400" dirty="0"/>
                  <a:t> </a:t>
                </a:r>
                <a:r>
                  <a:rPr lang="en-US" altLang="ko-KR" sz="1400"/>
                  <a:t>time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frame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ESS SoC over/under: SoC 0%</a:t>
                </a:r>
                <a:r>
                  <a:rPr lang="ko-KR" altLang="en-US" sz="1400"/>
                  <a:t> 이하 </a:t>
                </a:r>
                <a:r>
                  <a:rPr lang="en-US" altLang="ko-KR" sz="1400"/>
                  <a:t>or 100% </a:t>
                </a:r>
                <a:r>
                  <a:rPr lang="ko-KR" altLang="en-US" sz="1400"/>
                  <a:t>이상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blipFill>
                <a:blip r:embed="rId5"/>
                <a:stretch>
                  <a:fillRect l="-420" b="-2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5981470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목적함수</a:t>
            </a:r>
            <a:r>
              <a:rPr lang="en-US" altLang="ko-KR" sz="1600" b="1" dirty="0"/>
              <a:t>: </a:t>
            </a:r>
            <a:r>
              <a:rPr lang="ko-KR" altLang="en-US" sz="1600" dirty="0"/>
              <a:t>수소타운 전력수급 </a:t>
            </a:r>
            <a:r>
              <a:rPr lang="ko-KR" altLang="en-US" sz="1600"/>
              <a:t>신뢰도 확보 및 제어 실패율 감소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/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소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비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용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𝐿𝑁𝐺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비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용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전력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급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안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정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도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04A88D-A92A-4189-B44C-43EFAE1CE0C1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D4DEA54D-BA8C-EE1E-66DD-C0316B618EB6}"/>
              </a:ext>
            </a:extLst>
          </p:cNvPr>
          <p:cNvSpPr txBox="1">
            <a:spLocks/>
          </p:cNvSpPr>
          <p:nvPr/>
        </p:nvSpPr>
        <p:spPr>
          <a:xfrm>
            <a:off x="73891" y="288935"/>
            <a:ext cx="7564438" cy="33614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61445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02E7-51F2-64A5-93B3-4BB614572541}"/>
              </a:ext>
            </a:extLst>
          </p:cNvPr>
          <p:cNvSpPr txBox="1"/>
          <p:nvPr/>
        </p:nvSpPr>
        <p:spPr>
          <a:xfrm>
            <a:off x="504391" y="1026625"/>
            <a:ext cx="4790454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en-US" altLang="ko-KR" sz="1600" b="1" dirty="0"/>
              <a:t>ESS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/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ESS </a:t>
                </a:r>
                <a:r>
                  <a:rPr lang="ko-KR" altLang="en-US" sz="1400" dirty="0"/>
                  <a:t>가용 전력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𝑬𝑺𝑺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𝑬𝑺𝑺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/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</a:t>
                </a:r>
                <a:r>
                  <a:rPr lang="ko-KR" altLang="en-US" sz="1400"/>
                  <a:t>잔여 </a:t>
                </a:r>
                <a:r>
                  <a:rPr lang="en-US" altLang="ko-KR" sz="1400"/>
                  <a:t>SoC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blipFill>
                <a:blip r:embed="rId3"/>
                <a:stretch>
                  <a:fillRect l="-543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33352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8472" y="2923413"/>
            <a:ext cx="2099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300" b="1" dirty="0">
                <a:solidFill>
                  <a:prstClr val="black"/>
                </a:solidFill>
                <a:latin typeface="+mj-ea"/>
                <a:ea typeface="+mj-ea"/>
              </a:rPr>
              <a:t>Content</a:t>
            </a:r>
            <a:endParaRPr lang="ko-KR" altLang="en-US" sz="3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1BE8B-D9CF-44C6-881A-07D885B08C8B}"/>
              </a:ext>
            </a:extLst>
          </p:cNvPr>
          <p:cNvSpPr txBox="1"/>
          <p:nvPr/>
        </p:nvSpPr>
        <p:spPr>
          <a:xfrm>
            <a:off x="3505199" y="2122592"/>
            <a:ext cx="5199013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ea typeface="맑은 고딕" panose="020B0503020000020004" pitchFamily="50" charset="-127"/>
              </a:rPr>
              <a:t>연구배경 및 필요성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 </a:t>
            </a:r>
            <a:r>
              <a:rPr lang="ko-KR" altLang="en-US" sz="1600" b="1">
                <a:ea typeface="맑은 고딕" panose="020B0503020000020004" pitchFamily="50" charset="-127"/>
              </a:rPr>
              <a:t>고려 사항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</a:t>
            </a:r>
            <a:r>
              <a:rPr lang="ko-KR" altLang="en-US" sz="1600" b="1">
                <a:ea typeface="맑은 고딕" panose="020B0503020000020004" pitchFamily="50" charset="-127"/>
              </a:rPr>
              <a:t> 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Real-time control </a:t>
            </a:r>
            <a:r>
              <a:rPr lang="ko-KR" altLang="en-US" sz="1600" b="1">
                <a:ea typeface="맑은 고딕" panose="020B0503020000020004" pitchFamily="50" charset="-127"/>
              </a:rPr>
              <a:t>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/>
              <a:t>사례연구 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결론 및 한계점</a:t>
            </a:r>
            <a:endParaRPr lang="en-US" altLang="ko-KR" sz="16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3AE707-2A29-41E0-9C79-A17937EDF7E1}"/>
              </a:ext>
            </a:extLst>
          </p:cNvPr>
          <p:cNvCxnSpPr>
            <a:cxnSpLocks/>
          </p:cNvCxnSpPr>
          <p:nvPr/>
        </p:nvCxnSpPr>
        <p:spPr>
          <a:xfrm>
            <a:off x="3505199" y="2422689"/>
            <a:ext cx="0" cy="1875934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/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blipFill>
                <a:blip r:embed="rId2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/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연료전지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blipFill>
                <a:blip r:embed="rId3"/>
                <a:stretch>
                  <a:fillRect l="-491" b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11710A-2D78-DA25-175C-16EBC3DA829C}"/>
              </a:ext>
            </a:extLst>
          </p:cNvPr>
          <p:cNvSpPr txBox="1"/>
          <p:nvPr/>
        </p:nvSpPr>
        <p:spPr>
          <a:xfrm>
            <a:off x="504390" y="1026625"/>
            <a:ext cx="5342227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제약조건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 b="1"/>
              <a:t>연료전지</a:t>
            </a:r>
            <a:r>
              <a:rPr lang="en-US" altLang="ko-KR" sz="1600"/>
              <a:t> </a:t>
            </a:r>
            <a:r>
              <a:rPr lang="ko-KR" altLang="en-US" sz="1600"/>
              <a:t>운용 환경을</a:t>
            </a:r>
            <a:r>
              <a:rPr lang="en-US" altLang="ko-KR" sz="1600"/>
              <a:t> </a:t>
            </a:r>
            <a:r>
              <a:rPr lang="ko-KR" altLang="en-US" sz="1600"/>
              <a:t>고려한 수식 모델 </a:t>
            </a:r>
            <a:r>
              <a:rPr lang="en-US" altLang="ko-KR" sz="1600"/>
              <a:t>(</a:t>
            </a:r>
            <a:r>
              <a:rPr lang="ko-KR" altLang="en-US" sz="1600" b="1"/>
              <a:t>선형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406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566769"/>
                  </p:ext>
                </p:extLst>
              </p:nvPr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46808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095701"/>
                  </p:ext>
                </p:extLst>
              </p:nvPr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437039"/>
                  </p:ext>
                </p:extLst>
              </p:nvPr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658" t="-2041" r="-3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658" t="-2041" r="-2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1987" t="-2041" r="-103974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000" t="-2041" r="-3289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68180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37972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연료전지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97260"/>
            <a:ext cx="2696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연료전지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560002"/>
                  </p:ext>
                </p:extLst>
              </p:nvPr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90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83" r="-835" b="-39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104255" r="-835" b="-3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4255" r="-835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304255" r="-835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404255" r="-835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제목 4">
            <a:extLst>
              <a:ext uri="{FF2B5EF4-FFF2-40B4-BE49-F238E27FC236}">
                <a16:creationId xmlns:a16="http://schemas.microsoft.com/office/drawing/2014/main" id="{6B91EC4B-F90F-4D76-8D4E-E422B4EEA923}"/>
              </a:ext>
            </a:extLst>
          </p:cNvPr>
          <p:cNvSpPr txBox="1">
            <a:spLocks/>
          </p:cNvSpPr>
          <p:nvPr/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50" b="1" kern="1200" spc="-113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C2476-B47F-4459-8715-2766E0EFF0FE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연료전지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/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/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/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수전해설비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/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blipFill>
                <a:blip r:embed="rId3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/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수전해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blipFill>
                <a:blip r:embed="rId4"/>
                <a:stretch>
                  <a:fillRect l="-491" b="-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F1C36F-61D7-409E-9FC6-71F90A357ED9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293000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088715"/>
                  </p:ext>
                </p:extLst>
              </p:nvPr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09097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156149"/>
                  </p:ext>
                </p:extLst>
              </p:nvPr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693"/>
                  </p:ext>
                </p:extLst>
              </p:nvPr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274" t="-2041" r="-3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1274" t="-2041" r="-2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2564" t="-2041" r="-103205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637" t="-2041" r="-254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30469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00261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수전해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59549"/>
            <a:ext cx="2202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수전해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796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0.5×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54421"/>
                  </p:ext>
                </p:extLst>
              </p:nvPr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7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128" r="-862" b="-4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102128" r="-862" b="-3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02128" r="-862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308696" r="-862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400000" r="-86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14E14E-33EF-48CF-BC76-5122C33C8A56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4E7D49E5-4671-40C5-B018-B2B49E26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/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(maximize)</a:t>
                </a: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blipFill>
                <a:blip r:embed="rId6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/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/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3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1009200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수소 저장 장치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/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</a:t>
                </a:r>
                <a:r>
                  <a:rPr lang="en-US" altLang="ko-KR" sz="1400" b="0" dirty="0"/>
                  <a:t>) </a:t>
                </a:r>
                <a:r>
                  <a:rPr lang="ko-KR" altLang="en-US" sz="1400" dirty="0"/>
                  <a:t>수소 저장 장치</a:t>
                </a:r>
                <a:r>
                  <a:rPr lang="en-US" altLang="ko-KR" sz="1400" b="0" dirty="0"/>
                  <a:t> SoC </a:t>
                </a:r>
                <a:r>
                  <a:rPr lang="ko-KR" altLang="en-US" sz="1400" b="0" dirty="0"/>
                  <a:t>가용범위</a:t>
                </a:r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3) </a:t>
                </a:r>
                <a:r>
                  <a:rPr lang="ko-KR" altLang="en-US" sz="1400" dirty="0"/>
                  <a:t>시간별 수소 저장장치 최대 입력 및 출력 용량 제한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/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잔여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가동에 따른 수소 생산량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가동에 따른 수소 소모량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최소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최대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종료 시 예상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저장장치 입력 최대치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</a:t>
                </a:r>
                <a:r>
                  <a:rPr lang="ko-KR" altLang="en-US" sz="1400"/>
                  <a:t>저장장치 출력 </a:t>
                </a:r>
                <a:r>
                  <a:rPr lang="ko-KR" altLang="en-US" sz="1400" dirty="0"/>
                  <a:t>최대치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BBA09D-B7CA-4528-8BC1-F4D26DD1BAE7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129688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825304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/>
              <a:t>Stochasitc optimization flow-chart</a:t>
            </a:r>
            <a:endParaRPr lang="ko-KR" altLang="en-US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D8C859-6C2E-8546-0F62-3AC8841C7CA6}"/>
              </a:ext>
            </a:extLst>
          </p:cNvPr>
          <p:cNvSpPr/>
          <p:nvPr/>
        </p:nvSpPr>
        <p:spPr>
          <a:xfrm>
            <a:off x="1549315" y="1315755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Start</a:t>
            </a:r>
            <a:endParaRPr lang="ko-KR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/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Predict PV and Demand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24 hours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5CB4819-9588-A990-5895-CD42CDCD56B4}"/>
              </a:ext>
            </a:extLst>
          </p:cNvPr>
          <p:cNvSpPr/>
          <p:nvPr/>
        </p:nvSpPr>
        <p:spPr>
          <a:xfrm>
            <a:off x="934554" y="3716084"/>
            <a:ext cx="2281084" cy="71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Build the time-divided normal distribution model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9DEC8-1583-7538-573B-DA34E2F6575D}"/>
              </a:ext>
            </a:extLst>
          </p:cNvPr>
          <p:cNvSpPr/>
          <p:nvPr/>
        </p:nvSpPr>
        <p:spPr>
          <a:xfrm>
            <a:off x="934554" y="4648728"/>
            <a:ext cx="2281084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Generate the scenarios by sampling and merge into 24 hours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81D398-6D51-3870-E70D-23C0BF2A9AF3}"/>
              </a:ext>
            </a:extLst>
          </p:cNvPr>
          <p:cNvSpPr/>
          <p:nvPr/>
        </p:nvSpPr>
        <p:spPr>
          <a:xfrm>
            <a:off x="4743394" y="1709612"/>
            <a:ext cx="3145129" cy="334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Input the i-th scenario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0FB16-BA1F-A354-E60E-15D8BE7DAB6A}"/>
              </a:ext>
            </a:extLst>
          </p:cNvPr>
          <p:cNvSpPr/>
          <p:nvPr/>
        </p:nvSpPr>
        <p:spPr>
          <a:xfrm>
            <a:off x="934554" y="2816084"/>
            <a:ext cx="2281083" cy="68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Load Standard deviation 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A45362-06D7-613D-288B-F051F2E99BE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075095" y="1674379"/>
            <a:ext cx="2" cy="24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B4D457-28C2-E8C6-0213-EA2D7474A47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075096" y="2597646"/>
            <a:ext cx="1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2AF47B-6B61-2E27-1302-7C6BBAFCA47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075096" y="3497646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07CC56-0E15-35FF-9E4A-976A0FC9E2B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075096" y="4430290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C741FB-85F3-0A82-961D-7C5AAF6E0DF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75096" y="5362933"/>
            <a:ext cx="0" cy="66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F5F02A-1490-4206-2782-44F62B4F3A65}"/>
              </a:ext>
            </a:extLst>
          </p:cNvPr>
          <p:cNvCxnSpPr/>
          <p:nvPr/>
        </p:nvCxnSpPr>
        <p:spPr>
          <a:xfrm>
            <a:off x="2075095" y="6032696"/>
            <a:ext cx="203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77412-FA55-4CE8-D121-C435E7314D28}"/>
              </a:ext>
            </a:extLst>
          </p:cNvPr>
          <p:cNvCxnSpPr/>
          <p:nvPr/>
        </p:nvCxnSpPr>
        <p:spPr>
          <a:xfrm flipV="1">
            <a:off x="4110182" y="1315755"/>
            <a:ext cx="0" cy="471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E02221-E20B-4534-90EF-E191EAE22423}"/>
              </a:ext>
            </a:extLst>
          </p:cNvPr>
          <p:cNvCxnSpPr>
            <a:cxnSpLocks/>
          </p:cNvCxnSpPr>
          <p:nvPr/>
        </p:nvCxnSpPr>
        <p:spPr>
          <a:xfrm>
            <a:off x="4110182" y="1315755"/>
            <a:ext cx="2205763" cy="12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2BC767-928D-9C2F-DE03-BEC2892A940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15958" y="1328066"/>
            <a:ext cx="1" cy="38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6B9453-2A76-0BA4-7D9E-99B5BAB825C3}"/>
              </a:ext>
            </a:extLst>
          </p:cNvPr>
          <p:cNvSpPr/>
          <p:nvPr/>
        </p:nvSpPr>
        <p:spPr>
          <a:xfrm>
            <a:off x="212230" y="1767240"/>
            <a:ext cx="3450679" cy="3780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69E39B-6A32-2481-CB53-DF8F5DAA24E8}"/>
              </a:ext>
            </a:extLst>
          </p:cNvPr>
          <p:cNvSpPr txBox="1"/>
          <p:nvPr/>
        </p:nvSpPr>
        <p:spPr>
          <a:xfrm rot="10800000">
            <a:off x="295204" y="1854921"/>
            <a:ext cx="430887" cy="34819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A: Scenario Generation Method</a:t>
            </a:r>
            <a:endParaRPr lang="ko-KR" altLang="en-US" sz="16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0602D3-6027-5C98-ADB9-EA29892F66BF}"/>
              </a:ext>
            </a:extLst>
          </p:cNvPr>
          <p:cNvSpPr/>
          <p:nvPr/>
        </p:nvSpPr>
        <p:spPr>
          <a:xfrm>
            <a:off x="4743394" y="2389287"/>
            <a:ext cx="3145131" cy="64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Substitute the scenarios’s data into the optimization model and use MILP algorithm to solve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529FD95E-8277-7374-5B3E-2A942268F2F7}"/>
              </a:ext>
            </a:extLst>
          </p:cNvPr>
          <p:cNvSpPr/>
          <p:nvPr/>
        </p:nvSpPr>
        <p:spPr>
          <a:xfrm>
            <a:off x="4743381" y="3270442"/>
            <a:ext cx="3145142" cy="7593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Have the result failure scenario?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805920-7B39-96D7-8C79-22BA843A4B3D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315959" y="2043785"/>
            <a:ext cx="1" cy="34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2B229B5-A6C6-C503-DAE6-B3694869E374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6315952" y="3037810"/>
            <a:ext cx="8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BC4B48C-7654-4899-A093-0B0FF933A47D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 flipH="1">
            <a:off x="6315947" y="4029772"/>
            <a:ext cx="5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F681C4-E092-79B5-4699-E9BD5569EAE1}"/>
              </a:ext>
            </a:extLst>
          </p:cNvPr>
          <p:cNvSpPr/>
          <p:nvPr/>
        </p:nvSpPr>
        <p:spPr>
          <a:xfrm>
            <a:off x="4743381" y="4262404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Save the scenario if the scenario have failure point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9371D3D-A484-EB98-FD3B-6099E1E42D24}"/>
              </a:ext>
            </a:extLst>
          </p:cNvPr>
          <p:cNvSpPr/>
          <p:nvPr/>
        </p:nvSpPr>
        <p:spPr>
          <a:xfrm>
            <a:off x="4743380" y="5173998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Obtain excel of output parameter’s result and evaluate about cost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A9EECF8-A902-A345-06AF-CF70EFDE959A}"/>
              </a:ext>
            </a:extLst>
          </p:cNvPr>
          <p:cNvCxnSpPr>
            <a:stCxn id="69" idx="2"/>
            <a:endCxn id="81" idx="0"/>
          </p:cNvCxnSpPr>
          <p:nvPr/>
        </p:nvCxnSpPr>
        <p:spPr>
          <a:xfrm flipH="1">
            <a:off x="6315946" y="4860819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389306A-0931-4ABF-06AB-6979C27F35B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888523" y="3650107"/>
            <a:ext cx="424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8F88A89-CFAF-B419-35A1-77A6EFBD5608}"/>
              </a:ext>
            </a:extLst>
          </p:cNvPr>
          <p:cNvCxnSpPr>
            <a:cxnSpLocks/>
          </p:cNvCxnSpPr>
          <p:nvPr/>
        </p:nvCxnSpPr>
        <p:spPr>
          <a:xfrm>
            <a:off x="8313398" y="3637796"/>
            <a:ext cx="0" cy="1367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9848C9-CE0D-7F5A-FFD2-42EF088FB569}"/>
              </a:ext>
            </a:extLst>
          </p:cNvPr>
          <p:cNvCxnSpPr/>
          <p:nvPr/>
        </p:nvCxnSpPr>
        <p:spPr>
          <a:xfrm flipH="1">
            <a:off x="6315945" y="5005097"/>
            <a:ext cx="1997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94813D35-F78F-5F4E-2A1B-D2C6709D967F}"/>
              </a:ext>
            </a:extLst>
          </p:cNvPr>
          <p:cNvSpPr/>
          <p:nvPr/>
        </p:nvSpPr>
        <p:spPr>
          <a:xfrm>
            <a:off x="5790165" y="6085592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End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B689ED-7B66-90F2-5C45-272AAD194143}"/>
              </a:ext>
            </a:extLst>
          </p:cNvPr>
          <p:cNvCxnSpPr>
            <a:stCxn id="81" idx="2"/>
            <a:endCxn id="96" idx="0"/>
          </p:cNvCxnSpPr>
          <p:nvPr/>
        </p:nvCxnSpPr>
        <p:spPr>
          <a:xfrm flipH="1">
            <a:off x="6315945" y="5772413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9B00F1-74E7-649F-CE13-45E12BF4B375}"/>
              </a:ext>
            </a:extLst>
          </p:cNvPr>
          <p:cNvSpPr/>
          <p:nvPr/>
        </p:nvSpPr>
        <p:spPr>
          <a:xfrm>
            <a:off x="4535058" y="1443924"/>
            <a:ext cx="4525813" cy="45887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A96578-768C-FF0E-D0BB-317F82C52249}"/>
              </a:ext>
            </a:extLst>
          </p:cNvPr>
          <p:cNvSpPr txBox="1"/>
          <p:nvPr/>
        </p:nvSpPr>
        <p:spPr>
          <a:xfrm rot="10800000">
            <a:off x="8522829" y="1783448"/>
            <a:ext cx="430887" cy="3979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B: Stochastic Optimization Operation</a:t>
            </a:r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FE6A97-2155-238E-D447-E496D5D64EF9}"/>
              </a:ext>
            </a:extLst>
          </p:cNvPr>
          <p:cNvSpPr txBox="1"/>
          <p:nvPr/>
        </p:nvSpPr>
        <p:spPr>
          <a:xfrm>
            <a:off x="6403708" y="398732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Yes</a:t>
            </a:r>
            <a:endParaRPr lang="ko-KR" altLang="en-US" sz="11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B7B7A1-4DD9-BB4A-BDD9-9A7FE3A386DA}"/>
              </a:ext>
            </a:extLst>
          </p:cNvPr>
          <p:cNvSpPr txBox="1"/>
          <p:nvPr/>
        </p:nvSpPr>
        <p:spPr>
          <a:xfrm>
            <a:off x="7804598" y="332604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626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8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78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Real-time control </a:t>
            </a:r>
            <a:r>
              <a:rPr lang="ko-KR" altLang="en-US" sz="1600" b="1"/>
              <a:t>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6AB0C-2212-6234-909C-452EF037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342919"/>
            <a:ext cx="3297382" cy="21290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247FDE1-B430-01CD-91B7-A47C78888D0F}"/>
              </a:ext>
            </a:extLst>
          </p:cNvPr>
          <p:cNvSpPr/>
          <p:nvPr/>
        </p:nvSpPr>
        <p:spPr>
          <a:xfrm>
            <a:off x="2343149" y="1622751"/>
            <a:ext cx="244475" cy="260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ECA9EA-0179-9BC9-118F-B5A99BD79879}"/>
              </a:ext>
            </a:extLst>
          </p:cNvPr>
          <p:cNvSpPr/>
          <p:nvPr/>
        </p:nvSpPr>
        <p:spPr>
          <a:xfrm>
            <a:off x="1947862" y="2899207"/>
            <a:ext cx="254577" cy="288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5F15E-556E-C6DF-4073-72F55298A662}"/>
              </a:ext>
            </a:extLst>
          </p:cNvPr>
          <p:cNvSpPr txBox="1"/>
          <p:nvPr/>
        </p:nvSpPr>
        <p:spPr>
          <a:xfrm>
            <a:off x="517236" y="3786218"/>
            <a:ext cx="8260918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Monte Carlo Normal Distribution</a:t>
            </a:r>
            <a:r>
              <a:rPr lang="ko-KR" altLang="en-US" sz="1400"/>
              <a:t>으로 만든 시나리오들을 바탕으로 </a:t>
            </a:r>
            <a:r>
              <a:rPr lang="en-US" altLang="ko-KR" sz="1400"/>
              <a:t>Stochastic optimization</a:t>
            </a:r>
            <a:r>
              <a:rPr lang="ko-KR" altLang="en-US" sz="1400"/>
              <a:t>을 진행하면 대부분의 시나리오는 </a:t>
            </a:r>
            <a:r>
              <a:rPr lang="en-US" altLang="ko-KR" sz="1400"/>
              <a:t>ESS SoC</a:t>
            </a:r>
            <a:r>
              <a:rPr lang="ko-KR" altLang="en-US" sz="1400"/>
              <a:t>가 물리적인 범위 내에서 응동하나</a:t>
            </a:r>
            <a:r>
              <a:rPr lang="en-US" altLang="ko-KR" sz="1400"/>
              <a:t>, </a:t>
            </a:r>
            <a:r>
              <a:rPr lang="ko-KR" altLang="en-US" sz="1400"/>
              <a:t>몇몇의 시나리오에서는 </a:t>
            </a:r>
            <a:r>
              <a:rPr lang="en-US" altLang="ko-KR" sz="1400"/>
              <a:t>0%</a:t>
            </a:r>
            <a:r>
              <a:rPr lang="ko-KR" altLang="en-US" sz="1400"/>
              <a:t>이하</a:t>
            </a:r>
            <a:r>
              <a:rPr lang="en-US" altLang="ko-KR" sz="1400"/>
              <a:t>, 100%</a:t>
            </a:r>
            <a:r>
              <a:rPr lang="ko-KR" altLang="en-US" sz="1400"/>
              <a:t>이상으로 </a:t>
            </a:r>
            <a:r>
              <a:rPr lang="en-US" altLang="ko-KR" sz="1400"/>
              <a:t>SoC</a:t>
            </a:r>
            <a:r>
              <a:rPr lang="ko-KR" altLang="en-US" sz="1400"/>
              <a:t>가 응동하여 제어에 실패하는 것을 보임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제어 실패 사유는 여러가지가 있지만</a:t>
            </a:r>
            <a:r>
              <a:rPr lang="en-US" altLang="ko-KR" sz="1400"/>
              <a:t>, </a:t>
            </a:r>
            <a:r>
              <a:rPr lang="ko-KR" altLang="en-US" sz="1400"/>
              <a:t>대표적으로 맑은날로 예상하였으나</a:t>
            </a:r>
            <a:r>
              <a:rPr lang="en-US" altLang="ko-KR" sz="1400"/>
              <a:t> </a:t>
            </a:r>
            <a:r>
              <a:rPr lang="ko-KR" altLang="en-US" sz="1400"/>
              <a:t>구름이 많아 </a:t>
            </a:r>
            <a:r>
              <a:rPr lang="en-US" altLang="ko-KR" sz="1400"/>
              <a:t>PV </a:t>
            </a:r>
            <a:r>
              <a:rPr lang="ko-KR" altLang="en-US" sz="1400"/>
              <a:t>발전량이 저조할경우</a:t>
            </a:r>
            <a:r>
              <a:rPr lang="en-US" altLang="ko-KR" sz="1400"/>
              <a:t>, </a:t>
            </a:r>
            <a:r>
              <a:rPr lang="ko-KR" altLang="en-US" sz="1400"/>
              <a:t>혹은 급격하게 더워서 부하가 급증할 경우 등이 있음</a:t>
            </a:r>
            <a:endParaRPr lang="en-US" altLang="ko-KR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E8FDB-2823-72BC-3A19-AEAADAE4B642}"/>
              </a:ext>
            </a:extLst>
          </p:cNvPr>
          <p:cNvSpPr txBox="1"/>
          <p:nvPr/>
        </p:nvSpPr>
        <p:spPr>
          <a:xfrm>
            <a:off x="182781" y="3437471"/>
            <a:ext cx="432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Stochastic optimization schedule</a:t>
            </a:r>
            <a:r>
              <a:rPr lang="ko-KR" altLang="en-US" sz="1400"/>
              <a:t> </a:t>
            </a:r>
            <a:r>
              <a:rPr lang="en-US" altLang="ko-KR" sz="1400"/>
              <a:t>follow simulation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8BBFA-B972-F3EF-E245-E1B5D6D1CD4D}"/>
              </a:ext>
            </a:extLst>
          </p:cNvPr>
          <p:cNvSpPr txBox="1"/>
          <p:nvPr/>
        </p:nvSpPr>
        <p:spPr>
          <a:xfrm>
            <a:off x="6225541" y="343485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제어 실패 사유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4C07DD-A9FE-AED2-D0CC-244F931C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99" y="998864"/>
            <a:ext cx="590550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74BBA2-2756-A895-6DF5-4CBF478B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36" y="1022676"/>
            <a:ext cx="676275" cy="600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7E6D33-EA73-F3D3-ECEA-68E44006939E}"/>
              </a:ext>
            </a:extLst>
          </p:cNvPr>
          <p:cNvCxnSpPr/>
          <p:nvPr/>
        </p:nvCxnSpPr>
        <p:spPr>
          <a:xfrm>
            <a:off x="5880757" y="1342919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BBD15-9D00-F09F-BAF9-DF23EE01E493}"/>
              </a:ext>
            </a:extLst>
          </p:cNvPr>
          <p:cNvSpPr txBox="1"/>
          <p:nvPr/>
        </p:nvSpPr>
        <p:spPr>
          <a:xfrm>
            <a:off x="7638329" y="116882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PV </a:t>
            </a:r>
            <a:r>
              <a:rPr lang="ko-KR" altLang="en-US" sz="1400"/>
              <a:t>발전 저조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877103-59EA-ABDE-59F8-BEABAD3FADBB}"/>
              </a:ext>
            </a:extLst>
          </p:cNvPr>
          <p:cNvCxnSpPr>
            <a:cxnSpLocks/>
          </p:cNvCxnSpPr>
          <p:nvPr/>
        </p:nvCxnSpPr>
        <p:spPr>
          <a:xfrm>
            <a:off x="7191411" y="1342919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60C82B5-10B7-5502-F55C-F4F0F0C12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86" y="1709087"/>
            <a:ext cx="619125" cy="74295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09E5FA-97E9-C463-4D4B-D1C6A10E4956}"/>
              </a:ext>
            </a:extLst>
          </p:cNvPr>
          <p:cNvCxnSpPr/>
          <p:nvPr/>
        </p:nvCxnSpPr>
        <p:spPr>
          <a:xfrm>
            <a:off x="5880757" y="2110076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DD01D-14F3-C400-0BB3-F12D6A873807}"/>
              </a:ext>
            </a:extLst>
          </p:cNvPr>
          <p:cNvSpPr txBox="1"/>
          <p:nvPr/>
        </p:nvSpPr>
        <p:spPr>
          <a:xfrm>
            <a:off x="7727885" y="19438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 급증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B7FD6F-0D1D-6E5D-F104-6E349BFE3720}"/>
              </a:ext>
            </a:extLst>
          </p:cNvPr>
          <p:cNvCxnSpPr>
            <a:cxnSpLocks/>
          </p:cNvCxnSpPr>
          <p:nvPr/>
        </p:nvCxnSpPr>
        <p:spPr>
          <a:xfrm>
            <a:off x="7191411" y="2110076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F27B74D-AB1B-B015-748D-FD04DFA57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624" y="1795751"/>
            <a:ext cx="733425" cy="628650"/>
          </a:xfrm>
          <a:prstGeom prst="rect">
            <a:avLst/>
          </a:prstGeom>
        </p:spPr>
      </p:pic>
      <p:pic>
        <p:nvPicPr>
          <p:cNvPr id="5122" name="Picture 2" descr="Planned obsolescence concept icon. products with limited period of use.  unendurable technology. overconsumption idea thin | CanStock">
            <a:extLst>
              <a:ext uri="{FF2B5EF4-FFF2-40B4-BE49-F238E27FC236}">
                <a16:creationId xmlns:a16="http://schemas.microsoft.com/office/drawing/2014/main" id="{324303C0-8347-7031-5533-4C85E38F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9" y="2492375"/>
            <a:ext cx="78835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EA5D17-DFE1-4144-7258-2EDE92188B22}"/>
              </a:ext>
            </a:extLst>
          </p:cNvPr>
          <p:cNvCxnSpPr/>
          <p:nvPr/>
        </p:nvCxnSpPr>
        <p:spPr>
          <a:xfrm>
            <a:off x="7064952" y="2859012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D84427-0EA5-9515-5B98-028B4521EA6D}"/>
              </a:ext>
            </a:extLst>
          </p:cNvPr>
          <p:cNvSpPr txBox="1"/>
          <p:nvPr/>
        </p:nvSpPr>
        <p:spPr>
          <a:xfrm>
            <a:off x="7591425" y="259740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노후화 및 단선</a:t>
            </a:r>
            <a:endParaRPr lang="en-US" altLang="ko-KR" sz="1400"/>
          </a:p>
          <a:p>
            <a:r>
              <a:rPr lang="ko-KR" altLang="en-US" sz="1400"/>
              <a:t>등의 시설 고장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F670E9-1626-DEDC-6B66-D9BCEDD89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503" y="2538373"/>
            <a:ext cx="643266" cy="741600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32E5FFDC-3E6F-4D4D-5D2A-581A336C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5" y="5468185"/>
            <a:ext cx="8181399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제어 실패 사유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들은 일어날 가능성이 굉장히 낮은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들이기 때문에</a:t>
            </a:r>
            <a:r>
              <a:rPr lang="en-US" altLang="ko-KR" sz="12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이러한 것을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고려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하면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가 높아짐</a:t>
            </a:r>
            <a:endParaRPr lang="en-US" altLang="ko-KR" sz="1200" b="1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대비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해야 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실제로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발생하지 않는다면 </a:t>
            </a:r>
            <a:r>
              <a:rPr lang="en-US" altLang="ko-KR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를 낮추는 제어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필요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함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69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9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6</a:t>
            </a:r>
            <a:r>
              <a:rPr lang="ko-KR" altLang="en-US" sz="1600" b="1"/>
              <a:t>시간</a:t>
            </a:r>
            <a:r>
              <a:rPr lang="en-US" altLang="ko-KR" sz="1600" b="1"/>
              <a:t>(15</a:t>
            </a:r>
            <a:r>
              <a:rPr lang="ko-KR" altLang="en-US" sz="1600" b="1"/>
              <a:t>분 단위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en-US" altLang="ko-KR" sz="1600" b="1"/>
              <a:t>Real-time control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841A7-1513-54EA-8E4A-264B5A32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592300"/>
            <a:ext cx="7693891" cy="232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F3B18-EFC3-6DC1-4A9F-9372B9124274}"/>
              </a:ext>
            </a:extLst>
          </p:cNvPr>
          <p:cNvSpPr txBox="1"/>
          <p:nvPr/>
        </p:nvSpPr>
        <p:spPr>
          <a:xfrm>
            <a:off x="596755" y="4071434"/>
            <a:ext cx="8260918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 b="1"/>
              <a:t>Day-ahead</a:t>
            </a:r>
            <a:r>
              <a:rPr lang="ko-KR" altLang="en-US" sz="1400"/>
              <a:t>로 </a:t>
            </a:r>
            <a:r>
              <a:rPr lang="en-US" altLang="ko-KR" sz="1400" b="1"/>
              <a:t>Stochastic optimization</a:t>
            </a:r>
            <a:r>
              <a:rPr lang="ko-KR" altLang="en-US" sz="1400"/>
              <a:t>을 함으로써</a:t>
            </a:r>
            <a:r>
              <a:rPr lang="en-US" altLang="ko-KR" sz="1400"/>
              <a:t>,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 동안의 </a:t>
            </a:r>
            <a:r>
              <a:rPr lang="ko-KR" altLang="en-US" sz="1400" b="1"/>
              <a:t>제어 실패 최소한</a:t>
            </a:r>
            <a:r>
              <a:rPr lang="ko-KR" altLang="en-US" sz="1400"/>
              <a:t>의 </a:t>
            </a:r>
            <a:r>
              <a:rPr lang="ko-KR" altLang="en-US" sz="1400" b="1"/>
              <a:t>최적계획법</a:t>
            </a:r>
            <a:r>
              <a:rPr lang="ko-KR" altLang="en-US" sz="1400"/>
              <a:t>을 바탕으로</a:t>
            </a:r>
            <a:r>
              <a:rPr lang="en-US" altLang="ko-KR" sz="1400"/>
              <a:t>, </a:t>
            </a:r>
            <a:r>
              <a:rPr lang="ko-KR" altLang="en-US" sz="1400"/>
              <a:t>전력 수요 공급 밸런싱을 확인하고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실패한 </a:t>
            </a:r>
            <a:r>
              <a:rPr lang="en-US" altLang="ko-KR" sz="1400" b="1">
                <a:solidFill>
                  <a:srgbClr val="FF0000"/>
                </a:solidFill>
              </a:rPr>
              <a:t>Case</a:t>
            </a:r>
            <a:r>
              <a:rPr lang="ko-KR" altLang="en-US" sz="1400"/>
              <a:t>에 대해서만 </a:t>
            </a:r>
            <a:r>
              <a:rPr lang="en-US" altLang="ko-KR" sz="1400" b="1">
                <a:solidFill>
                  <a:srgbClr val="FF0000"/>
                </a:solidFill>
              </a:rPr>
              <a:t>Real-time control</a:t>
            </a:r>
            <a:r>
              <a:rPr lang="ko-KR" altLang="en-US" sz="1400"/>
              <a:t>을 </a:t>
            </a:r>
            <a:r>
              <a:rPr lang="ko-KR" altLang="en-US" sz="1400" b="1">
                <a:solidFill>
                  <a:srgbClr val="FF0000"/>
                </a:solidFill>
              </a:rPr>
              <a:t>진행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이후</a:t>
            </a:r>
            <a:r>
              <a:rPr lang="en-US" altLang="ko-KR" sz="1400"/>
              <a:t>, Real-time control</a:t>
            </a:r>
            <a:r>
              <a:rPr lang="ko-KR" altLang="en-US" sz="1400"/>
              <a:t>에서 </a:t>
            </a:r>
            <a:r>
              <a:rPr lang="en-US" altLang="ko-KR" sz="1400" b="1"/>
              <a:t>15</a:t>
            </a:r>
            <a:r>
              <a:rPr lang="ko-KR" altLang="en-US" sz="1400" b="1"/>
              <a:t>분 단위</a:t>
            </a:r>
            <a:r>
              <a:rPr lang="ko-KR" altLang="en-US" sz="1400"/>
              <a:t>로 계속</a:t>
            </a:r>
            <a:r>
              <a:rPr lang="en-US" altLang="ko-KR" sz="1400"/>
              <a:t> </a:t>
            </a:r>
            <a:r>
              <a:rPr lang="ko-KR" altLang="en-US" sz="1400"/>
              <a:t>현재 </a:t>
            </a:r>
            <a:r>
              <a:rPr lang="ko-KR" altLang="en-US" sz="1400" b="1"/>
              <a:t>상황</a:t>
            </a:r>
            <a:r>
              <a:rPr lang="ko-KR" altLang="en-US" sz="1400"/>
              <a:t>을 </a:t>
            </a:r>
            <a:r>
              <a:rPr lang="ko-KR" altLang="en-US" sz="1400" b="1"/>
              <a:t>업데이트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업데이트한 부분을 </a:t>
            </a:r>
            <a:r>
              <a:rPr lang="ko-KR" altLang="en-US" sz="1400" b="1"/>
              <a:t>반영</a:t>
            </a:r>
            <a:r>
              <a:rPr lang="ko-KR" altLang="en-US" sz="1400"/>
              <a:t>하여 최적화를 하면서</a:t>
            </a:r>
            <a:r>
              <a:rPr lang="en-US" altLang="ko-KR" sz="1400"/>
              <a:t>, </a:t>
            </a:r>
            <a:r>
              <a:rPr lang="ko-KR" altLang="en-US" sz="1400"/>
              <a:t>마이크로그리드 전력 수요 공급 밸런싱 </a:t>
            </a:r>
            <a:r>
              <a:rPr lang="en-US" altLang="ko-KR" sz="1400" b="1"/>
              <a:t>Cost </a:t>
            </a:r>
            <a:r>
              <a:rPr lang="ko-KR" altLang="en-US" sz="1400" b="1"/>
              <a:t>최적화</a:t>
            </a:r>
            <a:r>
              <a:rPr lang="ko-KR" altLang="en-US" sz="1400"/>
              <a:t>를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전체적인 틀은 </a:t>
            </a:r>
            <a:r>
              <a:rPr lang="en-US" altLang="ko-KR" sz="1400"/>
              <a:t>Day-ahead schedule</a:t>
            </a:r>
            <a:r>
              <a:rPr lang="ko-KR" altLang="en-US" sz="1400"/>
              <a:t>을 따르지만</a:t>
            </a:r>
            <a:r>
              <a:rPr lang="en-US" altLang="ko-KR" sz="1400"/>
              <a:t>, </a:t>
            </a: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전력 발전 및 부하 값</a:t>
            </a:r>
            <a:r>
              <a:rPr lang="ko-KR" altLang="en-US" sz="1400"/>
              <a:t>이 </a:t>
            </a:r>
            <a:r>
              <a:rPr lang="ko-KR" altLang="en-US" sz="1400" b="1"/>
              <a:t>변화</a:t>
            </a:r>
            <a:r>
              <a:rPr lang="ko-KR" altLang="en-US" sz="1400"/>
              <a:t>하면 그에 맞춰서 </a:t>
            </a:r>
            <a:r>
              <a:rPr lang="en-US" altLang="ko-KR" sz="1400" b="1"/>
              <a:t>Cost</a:t>
            </a:r>
            <a:r>
              <a:rPr lang="ko-KR" altLang="en-US" sz="1400"/>
              <a:t>를 </a:t>
            </a:r>
            <a:r>
              <a:rPr lang="ko-KR" altLang="en-US" sz="1400" b="1"/>
              <a:t>줄이는 기대값</a:t>
            </a:r>
            <a:r>
              <a:rPr lang="ko-KR" altLang="en-US" sz="1400"/>
              <a:t>을 가질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0987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/>
              <a:t>사례연구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연구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40170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사례연구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186524" y="908848"/>
            <a:ext cx="2946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실증 도시 기반 시스템 설계</a:t>
            </a:r>
          </a:p>
        </p:txBody>
      </p:sp>
      <p:pic>
        <p:nvPicPr>
          <p:cNvPr id="1026" name="Picture 2" descr="Electricity Grid Icon Images – Browse 292,611 Stock Photos, Vectors, and  Video | Adobe Stock">
            <a:extLst>
              <a:ext uri="{FF2B5EF4-FFF2-40B4-BE49-F238E27FC236}">
                <a16:creationId xmlns:a16="http://schemas.microsoft.com/office/drawing/2014/main" id="{A8AFE00B-2445-73DE-D60D-E1F573DD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0" y="1592300"/>
            <a:ext cx="1511118" cy="15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4CE8055C-C44A-3B5C-1205-6482E7F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58" y="1476258"/>
            <a:ext cx="1007538" cy="11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olysis - Free industry icons">
            <a:extLst>
              <a:ext uri="{FF2B5EF4-FFF2-40B4-BE49-F238E27FC236}">
                <a16:creationId xmlns:a16="http://schemas.microsoft.com/office/drawing/2014/main" id="{FFDD3D7F-A852-4709-8B13-6153771A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54" y="4491343"/>
            <a:ext cx="1000270" cy="10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974B90DC-3718-05CE-02B3-B1D446E2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75" y="1656639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FFEF72-6951-40A2-7839-C9EA9AE2D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34" y="1648886"/>
            <a:ext cx="1293903" cy="1182307"/>
          </a:xfrm>
          <a:prstGeom prst="rect">
            <a:avLst/>
          </a:prstGeom>
        </p:spPr>
      </p:pic>
      <p:pic>
        <p:nvPicPr>
          <p:cNvPr id="1034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7218B21D-BC1E-43F5-002D-54EE7B87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8" y="4307528"/>
            <a:ext cx="1128136" cy="11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9EAC3C-B3B7-404D-49A4-514F2969501D}"/>
              </a:ext>
            </a:extLst>
          </p:cNvPr>
          <p:cNvCxnSpPr>
            <a:cxnSpLocks/>
          </p:cNvCxnSpPr>
          <p:nvPr/>
        </p:nvCxnSpPr>
        <p:spPr>
          <a:xfrm flipV="1">
            <a:off x="2199552" y="3654643"/>
            <a:ext cx="6242484" cy="214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E678D8-E460-F870-8CCF-1D2A4C190E29}"/>
              </a:ext>
            </a:extLst>
          </p:cNvPr>
          <p:cNvCxnSpPr>
            <a:cxnSpLocks/>
          </p:cNvCxnSpPr>
          <p:nvPr/>
        </p:nvCxnSpPr>
        <p:spPr>
          <a:xfrm>
            <a:off x="1358184" y="2987965"/>
            <a:ext cx="219412" cy="1671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5D5D9CC-99E7-7A6E-8F36-2E26607FCAE1}"/>
              </a:ext>
            </a:extLst>
          </p:cNvPr>
          <p:cNvSpPr/>
          <p:nvPr/>
        </p:nvSpPr>
        <p:spPr>
          <a:xfrm>
            <a:off x="1939636" y="3539190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F6854-5C8B-A215-6A79-1C45FC7EF27B}"/>
              </a:ext>
            </a:extLst>
          </p:cNvPr>
          <p:cNvCxnSpPr>
            <a:cxnSpLocks/>
          </p:cNvCxnSpPr>
          <p:nvPr/>
        </p:nvCxnSpPr>
        <p:spPr>
          <a:xfrm>
            <a:off x="2048220" y="3005138"/>
            <a:ext cx="0" cy="5340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5C5FD1-58E7-9EBB-2C77-41E17E6D3C30}"/>
              </a:ext>
            </a:extLst>
          </p:cNvPr>
          <p:cNvSpPr/>
          <p:nvPr/>
        </p:nvSpPr>
        <p:spPr>
          <a:xfrm>
            <a:off x="1530197" y="3110276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B6CE9-AE16-C0FD-7537-9291F88C6AB8}"/>
              </a:ext>
            </a:extLst>
          </p:cNvPr>
          <p:cNvSpPr txBox="1"/>
          <p:nvPr/>
        </p:nvSpPr>
        <p:spPr>
          <a:xfrm>
            <a:off x="373420" y="140077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grid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07B27-5D43-4340-CCA9-2CDAFAA4F74C}"/>
              </a:ext>
            </a:extLst>
          </p:cNvPr>
          <p:cNvSpPr txBox="1"/>
          <p:nvPr/>
        </p:nvSpPr>
        <p:spPr>
          <a:xfrm>
            <a:off x="3815506" y="100117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BEAC6-F326-CDAF-F720-A2C6BC43CB3E}"/>
              </a:ext>
            </a:extLst>
          </p:cNvPr>
          <p:cNvSpPr txBox="1"/>
          <p:nvPr/>
        </p:nvSpPr>
        <p:spPr>
          <a:xfrm>
            <a:off x="4939793" y="1003809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4EEEE-3167-92E1-AB0D-D72AD05F548A}"/>
              </a:ext>
            </a:extLst>
          </p:cNvPr>
          <p:cNvSpPr txBox="1"/>
          <p:nvPr/>
        </p:nvSpPr>
        <p:spPr>
          <a:xfrm>
            <a:off x="6840386" y="1008605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1DD74-BF42-AACA-E76C-11AA68F69518}"/>
              </a:ext>
            </a:extLst>
          </p:cNvPr>
          <p:cNvSpPr txBox="1"/>
          <p:nvPr/>
        </p:nvSpPr>
        <p:spPr>
          <a:xfrm>
            <a:off x="6979746" y="5545342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B49462-F45F-D501-3511-14254E9A8CF0}"/>
              </a:ext>
            </a:extLst>
          </p:cNvPr>
          <p:cNvSpPr txBox="1"/>
          <p:nvPr/>
        </p:nvSpPr>
        <p:spPr>
          <a:xfrm>
            <a:off x="2119144" y="5503458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F1FDF3-A86A-2A54-5B27-1AF2FD691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185" y="4491343"/>
            <a:ext cx="1462519" cy="9810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533D8-52E3-7430-01CA-B785D39879E2}"/>
              </a:ext>
            </a:extLst>
          </p:cNvPr>
          <p:cNvSpPr txBox="1"/>
          <p:nvPr/>
        </p:nvSpPr>
        <p:spPr>
          <a:xfrm>
            <a:off x="3803318" y="5503457"/>
            <a:ext cx="263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Energy Storage System</a:t>
            </a:r>
          </a:p>
          <a:p>
            <a:pPr algn="ctr"/>
            <a:r>
              <a:rPr lang="en-US" altLang="ko-KR"/>
              <a:t>183kWh/± 50kWh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237954-FAC2-B2C8-EA2B-864A65C34438}"/>
              </a:ext>
            </a:extLst>
          </p:cNvPr>
          <p:cNvCxnSpPr/>
          <p:nvPr/>
        </p:nvCxnSpPr>
        <p:spPr>
          <a:xfrm>
            <a:off x="4105411" y="2838949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C83D9B-AF58-D7A9-FECB-BA52DCB33703}"/>
              </a:ext>
            </a:extLst>
          </p:cNvPr>
          <p:cNvCxnSpPr/>
          <p:nvPr/>
        </p:nvCxnSpPr>
        <p:spPr>
          <a:xfrm>
            <a:off x="5772574" y="2831193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E12CB5-9A2A-F046-13C0-5E9614E538D7}"/>
              </a:ext>
            </a:extLst>
          </p:cNvPr>
          <p:cNvCxnSpPr/>
          <p:nvPr/>
        </p:nvCxnSpPr>
        <p:spPr>
          <a:xfrm>
            <a:off x="7998198" y="2817518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D6211-FAB2-BAFB-9D0A-26300C66AD1A}"/>
              </a:ext>
            </a:extLst>
          </p:cNvPr>
          <p:cNvCxnSpPr/>
          <p:nvPr/>
        </p:nvCxnSpPr>
        <p:spPr>
          <a:xfrm>
            <a:off x="2821556" y="3676074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C8079A-B1F6-75CF-CBC8-004942337854}"/>
              </a:ext>
            </a:extLst>
          </p:cNvPr>
          <p:cNvCxnSpPr>
            <a:cxnSpLocks/>
          </p:cNvCxnSpPr>
          <p:nvPr/>
        </p:nvCxnSpPr>
        <p:spPr>
          <a:xfrm>
            <a:off x="7777689" y="3676074"/>
            <a:ext cx="0" cy="59005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5234D0-8111-A1E0-5574-BE39D805733B}"/>
              </a:ext>
            </a:extLst>
          </p:cNvPr>
          <p:cNvCxnSpPr>
            <a:cxnSpLocks/>
          </p:cNvCxnSpPr>
          <p:nvPr/>
        </p:nvCxnSpPr>
        <p:spPr>
          <a:xfrm>
            <a:off x="5118999" y="3676074"/>
            <a:ext cx="0" cy="714709"/>
          </a:xfrm>
          <a:prstGeom prst="straightConnector1">
            <a:avLst/>
          </a:prstGeom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0DEBBE-A864-FC80-74D3-11F896080B20}"/>
              </a:ext>
            </a:extLst>
          </p:cNvPr>
          <p:cNvSpPr/>
          <p:nvPr/>
        </p:nvSpPr>
        <p:spPr>
          <a:xfrm>
            <a:off x="5013861" y="875454"/>
            <a:ext cx="4048528" cy="194206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E11342-9682-295C-0EF8-300314E0CED2}"/>
              </a:ext>
            </a:extLst>
          </p:cNvPr>
          <p:cNvSpPr/>
          <p:nvPr/>
        </p:nvSpPr>
        <p:spPr>
          <a:xfrm>
            <a:off x="6526613" y="2817517"/>
            <a:ext cx="2535776" cy="337415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3A735-03E9-24FF-AD98-4AD4273408E4}"/>
              </a:ext>
            </a:extLst>
          </p:cNvPr>
          <p:cNvSpPr txBox="1"/>
          <p:nvPr/>
        </p:nvSpPr>
        <p:spPr>
          <a:xfrm rot="16200000">
            <a:off x="8216346" y="3407250"/>
            <a:ext cx="430887" cy="11714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Controlable</a:t>
            </a:r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CE9D4D-8603-BE9D-F76C-3AF0CAA35699}"/>
              </a:ext>
            </a:extLst>
          </p:cNvPr>
          <p:cNvSpPr/>
          <p:nvPr/>
        </p:nvSpPr>
        <p:spPr>
          <a:xfrm>
            <a:off x="3495351" y="1001173"/>
            <a:ext cx="1203143" cy="16854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F3FFDB-AE77-866A-F0DF-F9DCA6E93133}"/>
              </a:ext>
            </a:extLst>
          </p:cNvPr>
          <p:cNvSpPr/>
          <p:nvPr/>
        </p:nvSpPr>
        <p:spPr>
          <a:xfrm>
            <a:off x="2179003" y="2686598"/>
            <a:ext cx="1482522" cy="36587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8015A-9DAA-1D13-0DBD-7A07A31FDFA3}"/>
              </a:ext>
            </a:extLst>
          </p:cNvPr>
          <p:cNvSpPr txBox="1"/>
          <p:nvPr/>
        </p:nvSpPr>
        <p:spPr>
          <a:xfrm rot="16200000">
            <a:off x="2622065" y="2596066"/>
            <a:ext cx="430887" cy="7459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Passive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517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용량 산정 관련 빅 데이터 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31644-0A66-4172-8E3F-EB252E9DD1A0}"/>
              </a:ext>
            </a:extLst>
          </p:cNvPr>
          <p:cNvSpPr txBox="1"/>
          <p:nvPr/>
        </p:nvSpPr>
        <p:spPr>
          <a:xfrm>
            <a:off x="384916" y="4363487"/>
            <a:ext cx="849122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인천</a:t>
            </a:r>
            <a:r>
              <a:rPr lang="ko-KR" altLang="en-US" dirty="0"/>
              <a:t> 지역에 </a:t>
            </a:r>
            <a:r>
              <a:rPr lang="ko-KR" altLang="en-US" b="1" dirty="0"/>
              <a:t>아파트</a:t>
            </a:r>
            <a:r>
              <a:rPr lang="ko-KR" altLang="en-US" dirty="0"/>
              <a:t>에서 </a:t>
            </a:r>
            <a:r>
              <a:rPr lang="ko-KR" altLang="en-US" b="1"/>
              <a:t>수집된 데이터</a:t>
            </a:r>
            <a:r>
              <a:rPr lang="ko-KR" altLang="en-US"/>
              <a:t>로 실증 도시에 설치된 가정집 </a:t>
            </a:r>
            <a:r>
              <a:rPr lang="en-US" altLang="ko-KR"/>
              <a:t>3kW </a:t>
            </a:r>
            <a:r>
              <a:rPr lang="ko-KR" altLang="en-US"/>
              <a:t>정격 </a:t>
            </a:r>
            <a:r>
              <a:rPr lang="en-US" altLang="ko-KR"/>
              <a:t>10</a:t>
            </a:r>
            <a:r>
              <a:rPr lang="ko-KR" altLang="en-US"/>
              <a:t>채의 부하에 맞게 </a:t>
            </a:r>
            <a:r>
              <a:rPr lang="ko-KR" altLang="en-US" b="1" dirty="0"/>
              <a:t>스케일링 작업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태양광 발전량은 </a:t>
            </a:r>
            <a:r>
              <a:rPr lang="ko-KR" altLang="en-US" b="1"/>
              <a:t>공공데이터 포털</a:t>
            </a:r>
            <a:r>
              <a:rPr lang="ko-KR" altLang="en-US"/>
              <a:t>에서 공개한 </a:t>
            </a:r>
            <a:r>
              <a:rPr lang="ko-KR" altLang="en-US" b="1"/>
              <a:t>한국전력 거래소 시간별 광주 태양광 발전량</a:t>
            </a:r>
            <a:r>
              <a:rPr lang="ko-KR" altLang="en-US"/>
              <a:t>을 실증 도시에 설치될 </a:t>
            </a:r>
            <a:r>
              <a:rPr lang="en-US" altLang="ko-KR"/>
              <a:t>PV </a:t>
            </a:r>
            <a:r>
              <a:rPr lang="ko-KR" altLang="en-US"/>
              <a:t>용량에 맞게 </a:t>
            </a:r>
            <a:r>
              <a:rPr lang="ko-KR" altLang="en-US" b="1"/>
              <a:t>스케일링 작업</a:t>
            </a:r>
            <a:r>
              <a:rPr lang="ko-KR" altLang="en-US"/>
              <a:t> 함</a:t>
            </a:r>
            <a:endParaRPr lang="ko-KR" altLang="en-US" dirty="0"/>
          </a:p>
        </p:txBody>
      </p:sp>
      <p:pic>
        <p:nvPicPr>
          <p:cNvPr id="5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5625864A-2340-2D3D-58CB-09E93AE3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0" y="1049583"/>
            <a:ext cx="1878150" cy="22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E5F7B419-164F-A2DA-B93E-72D47F2E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06" y="1295988"/>
            <a:ext cx="2052596" cy="2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953DF-AD2E-5B5D-4553-534044F48A41}"/>
              </a:ext>
            </a:extLst>
          </p:cNvPr>
          <p:cNvSpPr txBox="1"/>
          <p:nvPr/>
        </p:nvSpPr>
        <p:spPr>
          <a:xfrm>
            <a:off x="1897471" y="3283864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6E50-0850-610D-5B8D-6ADE8F99D2DD}"/>
              </a:ext>
            </a:extLst>
          </p:cNvPr>
          <p:cNvSpPr txBox="1"/>
          <p:nvPr/>
        </p:nvSpPr>
        <p:spPr>
          <a:xfrm>
            <a:off x="5939869" y="33485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제어 장비 스펙 데이터 출처</a:t>
            </a:r>
          </a:p>
        </p:txBody>
      </p:sp>
      <p:pic>
        <p:nvPicPr>
          <p:cNvPr id="10" name="Picture 2" descr="Electrolysis - Free industry icons">
            <a:extLst>
              <a:ext uri="{FF2B5EF4-FFF2-40B4-BE49-F238E27FC236}">
                <a16:creationId xmlns:a16="http://schemas.microsoft.com/office/drawing/2014/main" id="{A955B885-E826-4DE6-8683-1A6087D7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30" y="1179929"/>
            <a:ext cx="1514518" cy="12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50A3E8A-E985-486C-A76D-B1E92DC7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18026"/>
              </p:ext>
            </p:extLst>
          </p:nvPr>
        </p:nvGraphicFramePr>
        <p:xfrm>
          <a:off x="5244168" y="3420404"/>
          <a:ext cx="3581844" cy="2377438"/>
        </p:xfrm>
        <a:graphic>
          <a:graphicData uri="http://schemas.openxmlformats.org/drawingml/2006/table">
            <a:tbl>
              <a:tblPr/>
              <a:tblGrid>
                <a:gridCol w="1588655">
                  <a:extLst>
                    <a:ext uri="{9D8B030D-6E8A-4147-A177-3AD203B41FA5}">
                      <a16:colId xmlns:a16="http://schemas.microsoft.com/office/drawing/2014/main" val="260152301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223112882"/>
                    </a:ext>
                  </a:extLst>
                </a:gridCol>
                <a:gridCol w="783225">
                  <a:extLst>
                    <a:ext uri="{9D8B030D-6E8A-4147-A177-3AD203B41FA5}">
                      <a16:colId xmlns:a16="http://schemas.microsoft.com/office/drawing/2014/main" val="2564149612"/>
                    </a:ext>
                  </a:extLst>
                </a:gridCol>
              </a:tblGrid>
              <a:tr h="363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32306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알카라인 수전해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475373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소비전력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(BOP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kW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5237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66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7308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가동 범위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50~100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31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 가동률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042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4350199-5C78-4202-8926-F8F27F00B57E}"/>
              </a:ext>
            </a:extLst>
          </p:cNvPr>
          <p:cNvSpPr txBox="1"/>
          <p:nvPr/>
        </p:nvSpPr>
        <p:spPr>
          <a:xfrm>
            <a:off x="443440" y="6096686"/>
            <a:ext cx="77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실증 도시에서 사용되는 장비 재원을 사용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B8173F2-7993-6669-D120-45884F7F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62966"/>
              </p:ext>
            </p:extLst>
          </p:nvPr>
        </p:nvGraphicFramePr>
        <p:xfrm>
          <a:off x="480291" y="3423549"/>
          <a:ext cx="3971636" cy="237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">
                  <a:extLst>
                    <a:ext uri="{9D8B030D-6E8A-4147-A177-3AD203B41FA5}">
                      <a16:colId xmlns:a16="http://schemas.microsoft.com/office/drawing/2014/main" val="3224187655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1790103441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4207766514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704683875"/>
                    </a:ext>
                  </a:extLst>
                </a:gridCol>
              </a:tblGrid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09845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ITEM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5258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연료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</a:t>
                      </a:r>
                      <a:r>
                        <a:rPr lang="en-US" altLang="ko-KR" sz="1100" kern="0" spc="0" baseline="-25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altLang="ko-KR" sz="1100" kern="0" spc="0">
                        <a:solidFill>
                          <a:srgbClr val="4F81BD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3033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kW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70531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29107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정지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1522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가동범위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57020"/>
                  </a:ext>
                </a:extLst>
              </a:tr>
              <a:tr h="44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정지 시 가동률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53718"/>
                  </a:ext>
                </a:extLst>
              </a:tr>
            </a:tbl>
          </a:graphicData>
        </a:graphic>
      </p:graphicFrame>
      <p:pic>
        <p:nvPicPr>
          <p:cNvPr id="4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6ADF57E2-DEEA-92BC-4926-4E33549E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81" y="1282223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23B92-C262-E850-4252-D422D39CB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0" y="1274470"/>
            <a:ext cx="1293903" cy="118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DCD56-E90E-63E3-51FD-44C7BCC1256D}"/>
              </a:ext>
            </a:extLst>
          </p:cNvPr>
          <p:cNvSpPr txBox="1"/>
          <p:nvPr/>
        </p:nvSpPr>
        <p:spPr>
          <a:xfrm>
            <a:off x="695240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39B1F-2030-4007-06C8-025F31177D22}"/>
              </a:ext>
            </a:extLst>
          </p:cNvPr>
          <p:cNvSpPr txBox="1"/>
          <p:nvPr/>
        </p:nvSpPr>
        <p:spPr>
          <a:xfrm>
            <a:off x="2595833" y="2478374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2E290-3AA8-FC11-A179-8CA61134D412}"/>
              </a:ext>
            </a:extLst>
          </p:cNvPr>
          <p:cNvSpPr txBox="1"/>
          <p:nvPr/>
        </p:nvSpPr>
        <p:spPr>
          <a:xfrm>
            <a:off x="6440346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42470E-371A-4912-939F-E8EE726A4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Study</a:t>
            </a:r>
            <a:r>
              <a:rPr lang="ko-KR" altLang="en-US"/>
              <a:t> </a:t>
            </a:r>
            <a:r>
              <a:rPr lang="en-US" altLang="ko-KR"/>
              <a:t>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1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결론 및 한계점</a:t>
            </a:r>
          </a:p>
        </p:txBody>
      </p:sp>
    </p:spTree>
    <p:extLst>
      <p:ext uri="{BB962C8B-B14F-4D97-AF65-F5344CB8AC3E}">
        <p14:creationId xmlns:p14="http://schemas.microsoft.com/office/powerpoint/2010/main" val="2723533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1626" y="2308949"/>
            <a:ext cx="6858000" cy="152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694" y="3835473"/>
            <a:ext cx="5939444" cy="109728"/>
          </a:xfrm>
          <a:prstGeom prst="rect">
            <a:avLst/>
          </a:prstGeom>
          <a:gradFill>
            <a:gsLst>
              <a:gs pos="29000">
                <a:srgbClr val="E5A9AB"/>
              </a:gs>
              <a:gs pos="55000">
                <a:schemeClr val="bg1">
                  <a:lumMod val="95000"/>
                </a:schemeClr>
              </a:gs>
              <a:gs pos="77000">
                <a:srgbClr val="EABEC0"/>
              </a:gs>
              <a:gs pos="45000">
                <a:schemeClr val="accent1">
                  <a:lumMod val="5000"/>
                  <a:lumOff val="95000"/>
                </a:schemeClr>
              </a:gs>
              <a:gs pos="16000">
                <a:srgbClr val="C00000"/>
              </a:gs>
              <a:gs pos="100000">
                <a:srgbClr val="C00000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" name="직사각형 4"/>
          <p:cNvSpPr/>
          <p:nvPr/>
        </p:nvSpPr>
        <p:spPr>
          <a:xfrm>
            <a:off x="3912815" y="29424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4915" y="4176545"/>
            <a:ext cx="29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12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17225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F6E1B-E6CB-4ED6-80A8-FF3546041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전력 계통 구성도의 변화</a:t>
            </a:r>
            <a:endParaRPr lang="ko-KR" altLang="en-US" dirty="0"/>
          </a:p>
        </p:txBody>
      </p:sp>
      <p:pic>
        <p:nvPicPr>
          <p:cNvPr id="1026" name="Picture 2" descr="전력계통도 제대로 알기~ : 네이버 블로그">
            <a:extLst>
              <a:ext uri="{FF2B5EF4-FFF2-40B4-BE49-F238E27FC236}">
                <a16:creationId xmlns:a16="http://schemas.microsoft.com/office/drawing/2014/main" id="{C9C264A0-472E-99CB-DA73-8067D0ED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8" y="1357161"/>
            <a:ext cx="3710421" cy="2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7BDE9-AE5B-CA30-5FA9-CFC9AC7BBFCB}"/>
              </a:ext>
            </a:extLst>
          </p:cNvPr>
          <p:cNvSpPr txBox="1"/>
          <p:nvPr/>
        </p:nvSpPr>
        <p:spPr>
          <a:xfrm>
            <a:off x="407657" y="866492"/>
            <a:ext cx="246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계통 구성도 변화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D24B5-14D2-9D1C-12AD-697E2AD23529}"/>
              </a:ext>
            </a:extLst>
          </p:cNvPr>
          <p:cNvSpPr txBox="1"/>
          <p:nvPr/>
        </p:nvSpPr>
        <p:spPr>
          <a:xfrm>
            <a:off x="4349595" y="1695715"/>
            <a:ext cx="450807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전력 수요 공급을 위한 </a:t>
            </a:r>
            <a:r>
              <a:rPr lang="ko-KR" altLang="en-US" sz="1400" b="1"/>
              <a:t>기존 전력 계통</a:t>
            </a:r>
            <a:r>
              <a:rPr lang="ko-KR" altLang="en-US" sz="1400"/>
              <a:t>은 </a:t>
            </a:r>
            <a:r>
              <a:rPr lang="ko-KR" altLang="en-US" sz="1400" b="1"/>
              <a:t>대규모 발전소</a:t>
            </a:r>
            <a:r>
              <a:rPr lang="ko-KR" altLang="en-US" sz="1400"/>
              <a:t>를 </a:t>
            </a:r>
            <a:r>
              <a:rPr lang="ko-KR" altLang="en-US" sz="1400" b="1"/>
              <a:t>기반</a:t>
            </a:r>
            <a:r>
              <a:rPr lang="ko-KR" altLang="en-US" sz="1400"/>
              <a:t>으로 </a:t>
            </a:r>
            <a:r>
              <a:rPr lang="ko-KR" altLang="en-US" sz="1400" b="1"/>
              <a:t>중앙 집중형</a:t>
            </a:r>
            <a:r>
              <a:rPr lang="ko-KR" altLang="en-US" sz="1400"/>
              <a:t>으로 전력을 공급하였으나</a:t>
            </a:r>
            <a:r>
              <a:rPr lang="en-US" altLang="ko-KR" sz="1400"/>
              <a:t>, </a:t>
            </a:r>
            <a:r>
              <a:rPr lang="ko-KR" altLang="en-US" sz="1400"/>
              <a:t>이는 전력 공급의 </a:t>
            </a:r>
            <a:r>
              <a:rPr lang="ko-KR" altLang="en-US" sz="1400" b="1">
                <a:solidFill>
                  <a:srgbClr val="FF0000"/>
                </a:solidFill>
              </a:rPr>
              <a:t>안정성 문제</a:t>
            </a:r>
            <a:r>
              <a:rPr lang="ko-KR" altLang="en-US" sz="1400"/>
              <a:t>와 </a:t>
            </a:r>
            <a:r>
              <a:rPr lang="ko-KR" altLang="en-US" sz="1400" b="1"/>
              <a:t>장거리 송전</a:t>
            </a:r>
            <a:r>
              <a:rPr lang="ko-KR" altLang="en-US" sz="1400"/>
              <a:t>으로 </a:t>
            </a:r>
            <a:r>
              <a:rPr lang="ko-KR" altLang="en-US" sz="1400" b="1">
                <a:solidFill>
                  <a:srgbClr val="FF0000"/>
                </a:solidFill>
              </a:rPr>
              <a:t>효율성이 하락</a:t>
            </a:r>
            <a:r>
              <a:rPr lang="ko-KR" altLang="en-US" sz="1400"/>
              <a:t>하고 </a:t>
            </a:r>
            <a:r>
              <a:rPr lang="ko-KR" altLang="en-US" sz="1400" b="1"/>
              <a:t>외부 전원</a:t>
            </a:r>
            <a:r>
              <a:rPr lang="ko-KR" altLang="en-US" sz="1400"/>
              <a:t>에 대한 </a:t>
            </a:r>
            <a:r>
              <a:rPr lang="ko-KR" altLang="en-US" sz="1400" b="1">
                <a:solidFill>
                  <a:srgbClr val="FF0000"/>
                </a:solidFill>
              </a:rPr>
              <a:t>의존도 상승</a:t>
            </a:r>
            <a:r>
              <a:rPr lang="ko-KR" altLang="en-US" sz="1400"/>
              <a:t>의 문제 발생</a:t>
            </a:r>
            <a:endParaRPr lang="en-US" altLang="ko-KR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2DE46-FA3D-E812-AB66-04706117E04C}"/>
              </a:ext>
            </a:extLst>
          </p:cNvPr>
          <p:cNvSpPr/>
          <p:nvPr/>
        </p:nvSpPr>
        <p:spPr>
          <a:xfrm>
            <a:off x="4349595" y="1357161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기존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전력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계통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중앙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집중형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19F6E-0A82-B5F1-8D0A-09D346B9A8FD}"/>
              </a:ext>
            </a:extLst>
          </p:cNvPr>
          <p:cNvSpPr txBox="1"/>
          <p:nvPr/>
        </p:nvSpPr>
        <p:spPr>
          <a:xfrm>
            <a:off x="4349595" y="4737538"/>
            <a:ext cx="4599708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이에 따라 이를 해결하기 위한 방법으로 </a:t>
            </a:r>
            <a:r>
              <a:rPr lang="ko-KR" altLang="en-US" sz="1400" b="1"/>
              <a:t>신재생에너지</a:t>
            </a:r>
            <a:r>
              <a:rPr lang="ko-KR" altLang="en-US" sz="1400"/>
              <a:t> 및 </a:t>
            </a:r>
            <a:r>
              <a:rPr lang="ko-KR" altLang="en-US" sz="1400" b="1"/>
              <a:t>분산전원</a:t>
            </a:r>
            <a:r>
              <a:rPr lang="ko-KR" altLang="en-US" sz="1400"/>
              <a:t> 등이 포함된 </a:t>
            </a:r>
            <a:r>
              <a:rPr lang="ko-KR" altLang="en-US" sz="1400" b="1"/>
              <a:t>마이크로그리드</a:t>
            </a:r>
            <a:r>
              <a:rPr lang="ko-KR" altLang="en-US" sz="1400"/>
              <a:t>가 주목을 받음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58C7E-8C37-BBE4-62AE-738AB455DF27}"/>
              </a:ext>
            </a:extLst>
          </p:cNvPr>
          <p:cNvSpPr/>
          <p:nvPr/>
        </p:nvSpPr>
        <p:spPr>
          <a:xfrm>
            <a:off x="4349594" y="4225052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마이크로그리드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분산형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028" name="Picture 4" descr="한전, 개방형 마이크로그리드 추진">
            <a:extLst>
              <a:ext uri="{FF2B5EF4-FFF2-40B4-BE49-F238E27FC236}">
                <a16:creationId xmlns:a16="http://schemas.microsoft.com/office/drawing/2014/main" id="{E1F9F73E-7E83-4F1A-B614-E9A21DD0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7" y="3961017"/>
            <a:ext cx="3688102" cy="2282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특징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349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설비 및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544535" y="1316648"/>
            <a:ext cx="460389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마이크로그리드는 일반적으로 </a:t>
            </a:r>
            <a:r>
              <a:rPr lang="ko-KR" altLang="en-US" sz="1400" b="1"/>
              <a:t>분산전원</a:t>
            </a:r>
            <a:r>
              <a:rPr lang="ko-KR" altLang="en-US" sz="1400"/>
              <a:t>인 </a:t>
            </a:r>
            <a:r>
              <a:rPr lang="ko-KR" altLang="en-US" sz="1400" b="1"/>
              <a:t>태양광</a:t>
            </a:r>
            <a:r>
              <a:rPr lang="en-US" altLang="ko-KR" sz="1400" b="1"/>
              <a:t>,</a:t>
            </a:r>
            <a:r>
              <a:rPr lang="ko-KR" altLang="en-US" sz="1400" b="1"/>
              <a:t> 풍력</a:t>
            </a:r>
            <a:r>
              <a:rPr lang="ko-KR" altLang="en-US" sz="1400"/>
              <a:t>등 신재생에너지 </a:t>
            </a:r>
            <a:r>
              <a:rPr lang="ko-KR" altLang="en-US" sz="1400" b="1"/>
              <a:t>발전원</a:t>
            </a:r>
            <a:r>
              <a:rPr lang="ko-KR" altLang="en-US" sz="1400"/>
              <a:t>과 </a:t>
            </a:r>
            <a:r>
              <a:rPr lang="ko-KR" altLang="en-US" sz="1400" b="1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 등</a:t>
            </a:r>
            <a:r>
              <a:rPr lang="en-US" altLang="ko-KR" sz="1400"/>
              <a:t>), </a:t>
            </a:r>
            <a:r>
              <a:rPr lang="en-US" altLang="ko-KR" sz="1400" b="1"/>
              <a:t>ESS</a:t>
            </a:r>
            <a:r>
              <a:rPr lang="en-US" altLang="ko-KR" sz="1400"/>
              <a:t> </a:t>
            </a:r>
            <a:r>
              <a:rPr lang="ko-KR" altLang="en-US" sz="1400"/>
              <a:t>저장장치 등으로 구성함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마이크로그리드를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 내부 각각의 자원들을 </a:t>
            </a:r>
            <a:r>
              <a:rPr lang="ko-KR" altLang="en-US" sz="1400" b="1"/>
              <a:t>유기적</a:t>
            </a:r>
            <a:r>
              <a:rPr lang="ko-KR" altLang="en-US" sz="1400"/>
              <a:t>으로 </a:t>
            </a:r>
            <a:r>
              <a:rPr lang="ko-KR" altLang="en-US" sz="1400" b="1"/>
              <a:t>동작</a:t>
            </a:r>
            <a:r>
              <a:rPr lang="ko-KR" altLang="en-US" sz="1400"/>
              <a:t>할 수 있도록 </a:t>
            </a:r>
            <a:r>
              <a:rPr lang="ko-KR" altLang="en-US" sz="1400" b="1"/>
              <a:t>시스템</a:t>
            </a:r>
            <a:r>
              <a:rPr lang="ko-KR" altLang="en-US" sz="1400"/>
              <a:t>이 </a:t>
            </a:r>
            <a:r>
              <a:rPr lang="ko-KR" altLang="en-US" sz="1400" b="1"/>
              <a:t>설계</a:t>
            </a:r>
            <a:r>
              <a:rPr lang="ko-KR" altLang="en-US" sz="1400"/>
              <a:t>가 </a:t>
            </a:r>
            <a:r>
              <a:rPr lang="ko-KR" altLang="en-US" sz="1400" b="1"/>
              <a:t>필요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마이크로그리드는 </a:t>
            </a:r>
            <a:r>
              <a:rPr lang="ko-KR" altLang="en-US" sz="1400" b="1">
                <a:solidFill>
                  <a:srgbClr val="FF0000"/>
                </a:solidFill>
              </a:rPr>
              <a:t>갑작스러운 사고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ko-KR" altLang="en-US" sz="1400"/>
              <a:t>혹은 특정한 이유로 </a:t>
            </a:r>
            <a:r>
              <a:rPr lang="ko-KR" altLang="en-US" sz="1400" b="1"/>
              <a:t>주전력 계통</a:t>
            </a:r>
            <a:r>
              <a:rPr lang="ko-KR" altLang="en-US" sz="1400"/>
              <a:t>과 </a:t>
            </a:r>
            <a:r>
              <a:rPr lang="ko-KR" altLang="en-US" sz="1400" b="1">
                <a:solidFill>
                  <a:srgbClr val="FF0000"/>
                </a:solidFill>
              </a:rPr>
              <a:t>단절</a:t>
            </a:r>
            <a:r>
              <a:rPr lang="ko-KR" altLang="en-US" sz="1400"/>
              <a:t>될 경우 </a:t>
            </a:r>
            <a:r>
              <a:rPr lang="ko-KR" altLang="en-US" sz="1400" b="1"/>
              <a:t>독립계통</a:t>
            </a:r>
            <a:r>
              <a:rPr lang="ko-KR" altLang="en-US" sz="1400"/>
              <a:t>인 상황에서도 </a:t>
            </a:r>
            <a:r>
              <a:rPr lang="ko-KR" altLang="en-US" sz="1400" b="1"/>
              <a:t>수요 공급 밸런스</a:t>
            </a:r>
            <a:r>
              <a:rPr lang="ko-KR" altLang="en-US" sz="1400"/>
              <a:t>를 잘 </a:t>
            </a:r>
            <a:r>
              <a:rPr lang="ko-KR" altLang="en-US" sz="1400" b="1"/>
              <a:t>유지</a:t>
            </a:r>
            <a:r>
              <a:rPr lang="ko-KR" altLang="en-US" sz="1400"/>
              <a:t>하여 마이크로그리드 내부 고객에게 높은 품질의 </a:t>
            </a:r>
            <a:r>
              <a:rPr lang="ko-KR" altLang="en-US" sz="1400" b="1"/>
              <a:t>서비스</a:t>
            </a:r>
            <a:r>
              <a:rPr lang="ko-KR" altLang="en-US" sz="1400"/>
              <a:t>를 </a:t>
            </a:r>
            <a:r>
              <a:rPr lang="ko-KR" altLang="en-US" sz="1400" b="1"/>
              <a:t>제공</a:t>
            </a:r>
            <a:r>
              <a:rPr lang="ko-KR" altLang="en-US" sz="1400"/>
              <a:t>해야 함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070A4-19BE-25DC-163A-3B56AD5AE117}"/>
              </a:ext>
            </a:extLst>
          </p:cNvPr>
          <p:cNvSpPr txBox="1"/>
          <p:nvPr/>
        </p:nvSpPr>
        <p:spPr>
          <a:xfrm>
            <a:off x="910348" y="3442583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마이크로그리드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2DE38-83C2-928C-9FA0-072ED43397D9}"/>
              </a:ext>
            </a:extLst>
          </p:cNvPr>
          <p:cNvSpPr txBox="1"/>
          <p:nvPr/>
        </p:nvSpPr>
        <p:spPr>
          <a:xfrm>
            <a:off x="514171" y="6295398"/>
            <a:ext cx="36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마이크로그리드 계통 단락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17" name="Picture 2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3F938FDA-154D-5EBB-284F-627A7E9A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1161415"/>
            <a:ext cx="4399187" cy="2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734D9C7A-3E20-8F7C-82CD-02A1E976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3855688"/>
            <a:ext cx="4498087" cy="24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595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464648"/>
            <a:ext cx="460389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설비들을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위해선 </a:t>
            </a:r>
            <a:r>
              <a:rPr lang="en-US" altLang="ko-KR" sz="1400"/>
              <a:t>Centralized control</a:t>
            </a:r>
            <a:r>
              <a:rPr lang="ko-KR" altLang="en-US" sz="1400"/>
              <a:t>이 필요하고</a:t>
            </a:r>
            <a:r>
              <a:rPr lang="en-US" altLang="ko-KR" sz="1400"/>
              <a:t>, </a:t>
            </a:r>
            <a:r>
              <a:rPr lang="en-US" altLang="ko-KR" sz="1400" b="1"/>
              <a:t>control</a:t>
            </a:r>
            <a:r>
              <a:rPr lang="ko-KR" altLang="en-US" sz="1400"/>
              <a:t>을 하기 위한 </a:t>
            </a:r>
            <a:r>
              <a:rPr lang="ko-KR" altLang="en-US" sz="1400" b="1"/>
              <a:t>방법</a:t>
            </a:r>
            <a:r>
              <a:rPr lang="ko-KR" altLang="en-US" sz="1400"/>
              <a:t> 중에 </a:t>
            </a:r>
            <a:r>
              <a:rPr lang="en-US" altLang="ko-KR" sz="1400" b="1"/>
              <a:t>Rule-base</a:t>
            </a:r>
            <a:r>
              <a:rPr lang="en-US" altLang="ko-KR" sz="1400"/>
              <a:t> </a:t>
            </a:r>
            <a:r>
              <a:rPr lang="ko-KR" altLang="en-US" sz="1400"/>
              <a:t>방법이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특징</a:t>
            </a:r>
            <a:r>
              <a:rPr lang="ko-KR" altLang="en-US" sz="1400"/>
              <a:t>은 사람의 </a:t>
            </a:r>
            <a:r>
              <a:rPr lang="ko-KR" altLang="en-US" sz="1400" b="1"/>
              <a:t>경험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설비의 동작 순서 또는 동작 조건 등 여러 </a:t>
            </a:r>
            <a:r>
              <a:rPr lang="ko-KR" altLang="en-US" sz="1400" b="1"/>
              <a:t>규칙</a:t>
            </a:r>
            <a:r>
              <a:rPr lang="ko-KR" altLang="en-US" sz="1400"/>
              <a:t>을 </a:t>
            </a:r>
            <a:r>
              <a:rPr lang="ko-KR" altLang="en-US" sz="1400" b="1"/>
              <a:t>설정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 b="1"/>
              <a:t>규칙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설비를 </a:t>
            </a:r>
            <a:r>
              <a:rPr lang="ko-KR" altLang="en-US" sz="1400" b="1"/>
              <a:t>운영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따라서</a:t>
            </a:r>
            <a:r>
              <a:rPr lang="en-US" altLang="ko-KR" sz="1400"/>
              <a:t>, Rule-base</a:t>
            </a:r>
            <a:r>
              <a:rPr lang="ko-KR" altLang="en-US" sz="1400"/>
              <a:t>의 </a:t>
            </a:r>
            <a:r>
              <a:rPr lang="ko-KR" altLang="en-US" sz="1400" b="1"/>
              <a:t>장점</a:t>
            </a:r>
            <a:r>
              <a:rPr lang="ko-KR" altLang="en-US" sz="1400"/>
              <a:t>은</a:t>
            </a:r>
            <a:endParaRPr lang="en-US" altLang="ko-KR" sz="14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FEE368-14E0-A862-EAB4-EB080F491B3E}"/>
              </a:ext>
            </a:extLst>
          </p:cNvPr>
          <p:cNvGrpSpPr/>
          <p:nvPr/>
        </p:nvGrpSpPr>
        <p:grpSpPr>
          <a:xfrm>
            <a:off x="290861" y="1246085"/>
            <a:ext cx="4098637" cy="4859152"/>
            <a:chOff x="1097614" y="1528764"/>
            <a:chExt cx="3284290" cy="4287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28A09D-B638-A833-0A6F-8173F222D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7614" y="1528764"/>
              <a:ext cx="3284290" cy="42877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C28603-3A32-F272-3FB4-8660251396FE}"/>
                </a:ext>
              </a:extLst>
            </p:cNvPr>
            <p:cNvSpPr/>
            <p:nvPr/>
          </p:nvSpPr>
          <p:spPr>
            <a:xfrm>
              <a:off x="1384184" y="3902455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83D4E1-42CD-577F-2DE3-F6E8EBF037A1}"/>
                </a:ext>
              </a:extLst>
            </p:cNvPr>
            <p:cNvSpPr/>
            <p:nvPr/>
          </p:nvSpPr>
          <p:spPr>
            <a:xfrm>
              <a:off x="1403968" y="5382403"/>
              <a:ext cx="1370690" cy="258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4DCDBE-70CD-4691-5C83-3076652DD34D}"/>
                </a:ext>
              </a:extLst>
            </p:cNvPr>
            <p:cNvSpPr/>
            <p:nvPr/>
          </p:nvSpPr>
          <p:spPr>
            <a:xfrm>
              <a:off x="1384183" y="4771764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574946" y="6149273"/>
            <a:ext cx="36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B69A-467B-FBDC-CEB2-7C2906120B98}"/>
              </a:ext>
            </a:extLst>
          </p:cNvPr>
          <p:cNvSpPr txBox="1"/>
          <p:nvPr/>
        </p:nvSpPr>
        <p:spPr>
          <a:xfrm>
            <a:off x="4663077" y="4478006"/>
            <a:ext cx="4330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이해</a:t>
            </a:r>
            <a:r>
              <a:rPr lang="ko-KR" altLang="en-US" sz="1400"/>
              <a:t>하기 </a:t>
            </a:r>
            <a:r>
              <a:rPr lang="ko-KR" altLang="en-US" sz="1400" b="1"/>
              <a:t>쉬운 지식</a:t>
            </a:r>
            <a:r>
              <a:rPr lang="ko-KR" altLang="en-US" sz="1400"/>
              <a:t>으로 </a:t>
            </a:r>
            <a:r>
              <a:rPr lang="ko-KR" altLang="en-US" sz="1400" b="1"/>
              <a:t>표현</a:t>
            </a:r>
            <a:r>
              <a:rPr lang="ko-KR" altLang="en-US" sz="1400"/>
              <a:t>할 수 있고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불완전</a:t>
            </a:r>
            <a:r>
              <a:rPr lang="ko-KR" altLang="en-US" sz="1400"/>
              <a:t>하고 불확실한 </a:t>
            </a:r>
            <a:r>
              <a:rPr lang="ko-KR" altLang="en-US" sz="1400" b="1"/>
              <a:t>지식</a:t>
            </a:r>
            <a:r>
              <a:rPr lang="ko-KR" altLang="en-US" sz="1400"/>
              <a:t>을 </a:t>
            </a:r>
            <a:r>
              <a:rPr lang="ko-KR" altLang="en-US" sz="1400" b="1"/>
              <a:t>활용이</a:t>
            </a:r>
            <a:r>
              <a:rPr lang="ko-KR" altLang="en-US" sz="1400"/>
              <a:t>하며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/>
              <a:t>전체적으로 </a:t>
            </a:r>
            <a:r>
              <a:rPr lang="ko-KR" altLang="en-US" sz="1400" b="1"/>
              <a:t>통일된 구조</a:t>
            </a:r>
            <a:r>
              <a:rPr lang="ko-KR" altLang="en-US" sz="1400"/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22238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 </a:t>
            </a:r>
            <a:r>
              <a:rPr lang="ko-KR" altLang="en-US"/>
              <a:t>한계점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532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 </a:t>
            </a:r>
            <a:r>
              <a:rPr lang="ko-KR" altLang="en-US" sz="1600" b="1"/>
              <a:t>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278307"/>
            <a:ext cx="460389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통합 운영 알고리즘은 </a:t>
            </a:r>
            <a:r>
              <a:rPr lang="ko-KR" altLang="en-US" sz="1400" b="1"/>
              <a:t>통상적</a:t>
            </a:r>
            <a:r>
              <a:rPr lang="ko-KR" altLang="en-US" sz="1400"/>
              <a:t>으로 각 설비의 </a:t>
            </a:r>
            <a:r>
              <a:rPr lang="ko-KR" altLang="en-US" sz="1400" b="1"/>
              <a:t>현재 에너지 잔량</a:t>
            </a:r>
            <a:r>
              <a:rPr lang="ko-KR" altLang="en-US" sz="1400"/>
              <a:t> 및 </a:t>
            </a:r>
            <a:r>
              <a:rPr lang="ko-KR" altLang="en-US" sz="1400" b="1"/>
              <a:t>상태</a:t>
            </a:r>
            <a:r>
              <a:rPr lang="ko-KR" altLang="en-US" sz="1400"/>
              <a:t>를 </a:t>
            </a:r>
            <a:r>
              <a:rPr lang="ko-KR" altLang="en-US" sz="1400" b="1"/>
              <a:t>기준</a:t>
            </a:r>
            <a:r>
              <a:rPr lang="ko-KR" altLang="en-US" sz="1400"/>
              <a:t>으로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의 설비 운전 </a:t>
            </a:r>
            <a:r>
              <a:rPr lang="ko-KR" altLang="en-US" sz="1400" b="1"/>
              <a:t>스케줄</a:t>
            </a:r>
            <a:r>
              <a:rPr lang="ko-KR" altLang="en-US" sz="1400"/>
              <a:t>을 </a:t>
            </a:r>
            <a:r>
              <a:rPr lang="ko-KR" altLang="en-US" sz="1400" b="1"/>
              <a:t>결정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설비 특성에 따라 아래의 </a:t>
            </a:r>
            <a:r>
              <a:rPr lang="ko-KR" altLang="en-US" sz="1400" b="1">
                <a:solidFill>
                  <a:srgbClr val="FF0000"/>
                </a:solidFill>
              </a:rPr>
              <a:t>문제점</a:t>
            </a:r>
            <a:r>
              <a:rPr lang="ko-KR" altLang="en-US" sz="1400"/>
              <a:t>이 발생함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50605" y="5849332"/>
            <a:ext cx="40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한계점</a:t>
            </a:r>
            <a:r>
              <a:rPr lang="en-US" altLang="ko-KR" sz="1200"/>
              <a:t> </a:t>
            </a:r>
            <a:r>
              <a:rPr lang="ko-KR" altLang="en-US" sz="1200"/>
              <a:t>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9494C2-11EA-4485-377F-9AB2B0A2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5" y="1678219"/>
            <a:ext cx="4060214" cy="399525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A99ACB-E37D-C714-12DE-EF73D3988BC9}"/>
              </a:ext>
            </a:extLst>
          </p:cNvPr>
          <p:cNvCxnSpPr>
            <a:stCxn id="7" idx="2"/>
          </p:cNvCxnSpPr>
          <p:nvPr/>
        </p:nvCxnSpPr>
        <p:spPr>
          <a:xfrm flipH="1">
            <a:off x="6691446" y="2944853"/>
            <a:ext cx="1" cy="34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14741D-608D-E5C7-847D-6AE76FF1E11B}"/>
              </a:ext>
            </a:extLst>
          </p:cNvPr>
          <p:cNvSpPr txBox="1"/>
          <p:nvPr/>
        </p:nvSpPr>
        <p:spPr>
          <a:xfrm>
            <a:off x="4389498" y="3425281"/>
            <a:ext cx="4603897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에너지 </a:t>
            </a:r>
            <a:r>
              <a:rPr lang="ko-KR" altLang="en-US" sz="1300" b="1"/>
              <a:t>잔량기준으로만</a:t>
            </a:r>
            <a:r>
              <a:rPr lang="ko-KR" altLang="en-US" sz="1300"/>
              <a:t> </a:t>
            </a:r>
            <a:r>
              <a:rPr lang="ko-KR" altLang="en-US" sz="1300" b="1"/>
              <a:t>스케줄</a:t>
            </a:r>
            <a:r>
              <a:rPr lang="ko-KR" altLang="en-US" sz="1300"/>
              <a:t>을 </a:t>
            </a:r>
            <a:r>
              <a:rPr lang="ko-KR" altLang="en-US" sz="1300" b="1"/>
              <a:t>편성</a:t>
            </a:r>
            <a:r>
              <a:rPr lang="ko-KR" altLang="en-US" sz="1300"/>
              <a:t>하여 </a:t>
            </a:r>
            <a:r>
              <a:rPr lang="en-US" altLang="ko-KR" sz="1300"/>
              <a:t>ESS </a:t>
            </a:r>
            <a:r>
              <a:rPr lang="ko-KR" altLang="en-US" sz="1300"/>
              <a:t>방전이나 수전해 </a:t>
            </a:r>
            <a:r>
              <a:rPr lang="ko-KR" altLang="en-US" sz="1300" b="1"/>
              <a:t>시설 활용</a:t>
            </a:r>
            <a:r>
              <a:rPr lang="ko-KR" altLang="en-US" sz="1300"/>
              <a:t> 등 전력의 </a:t>
            </a:r>
            <a:r>
              <a:rPr lang="ko-KR" altLang="en-US" sz="1300" b="1"/>
              <a:t>충방전 시기</a:t>
            </a:r>
            <a:r>
              <a:rPr lang="ko-KR" altLang="en-US" sz="1300"/>
              <a:t>를 </a:t>
            </a:r>
            <a:r>
              <a:rPr lang="ko-KR" altLang="en-US" sz="1300" b="1"/>
              <a:t>결정할 수 없음 </a:t>
            </a:r>
            <a:r>
              <a:rPr lang="en-US" altLang="ko-KR" sz="1300"/>
              <a:t>-&gt; </a:t>
            </a:r>
            <a:r>
              <a:rPr lang="ko-KR" altLang="en-US" sz="1300" b="1"/>
              <a:t>상황</a:t>
            </a:r>
            <a:r>
              <a:rPr lang="ko-KR" altLang="en-US" sz="1300"/>
              <a:t>에 따른 </a:t>
            </a:r>
            <a:r>
              <a:rPr lang="ko-KR" altLang="en-US" sz="1300" b="1">
                <a:solidFill>
                  <a:srgbClr val="FF0000"/>
                </a:solidFill>
              </a:rPr>
              <a:t>유동적인 설정이 불가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저장장치 잔량만을 고려하므로 </a:t>
            </a:r>
            <a:r>
              <a:rPr lang="ko-KR" altLang="en-US" sz="1300" b="1"/>
              <a:t>독립계통 전환</a:t>
            </a:r>
            <a:r>
              <a:rPr lang="ko-KR" altLang="en-US" sz="1300"/>
              <a:t> 시 </a:t>
            </a:r>
            <a:r>
              <a:rPr lang="en-US" altLang="ko-KR" sz="1300"/>
              <a:t>ESS </a:t>
            </a:r>
            <a:r>
              <a:rPr lang="ko-KR" altLang="en-US" sz="1300" b="1"/>
              <a:t>충</a:t>
            </a:r>
            <a:r>
              <a:rPr lang="en-US" altLang="ko-KR" sz="1300" b="1"/>
              <a:t>/</a:t>
            </a:r>
            <a:r>
              <a:rPr lang="ko-KR" altLang="en-US" sz="1300" b="1"/>
              <a:t>방전량</a:t>
            </a:r>
            <a:r>
              <a:rPr lang="ko-KR" altLang="en-US" sz="1300"/>
              <a:t> 및 </a:t>
            </a:r>
            <a:r>
              <a:rPr lang="ko-KR" altLang="en-US" sz="1300" b="1"/>
              <a:t>설비 </a:t>
            </a:r>
            <a:r>
              <a:rPr lang="en-US" altLang="ko-KR" sz="1300" b="1"/>
              <a:t>operation</a:t>
            </a:r>
            <a:r>
              <a:rPr lang="ko-KR" altLang="en-US" sz="1300"/>
              <a:t>을 </a:t>
            </a:r>
            <a:r>
              <a:rPr lang="ko-KR" altLang="en-US" sz="1300" b="1">
                <a:solidFill>
                  <a:srgbClr val="FF0000"/>
                </a:solidFill>
              </a:rPr>
              <a:t>결정할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수소설비의 경우 </a:t>
            </a:r>
            <a:r>
              <a:rPr lang="ko-KR" altLang="en-US" sz="1300" b="1"/>
              <a:t>예열 시간</a:t>
            </a:r>
            <a:r>
              <a:rPr lang="en-US" altLang="ko-KR" sz="1300"/>
              <a:t>, </a:t>
            </a:r>
            <a:r>
              <a:rPr lang="ko-KR" altLang="en-US" sz="1300" b="1"/>
              <a:t>시동</a:t>
            </a:r>
            <a:r>
              <a:rPr lang="ko-KR" altLang="en-US" sz="1300"/>
              <a:t> 및 </a:t>
            </a:r>
            <a:r>
              <a:rPr lang="ko-KR" altLang="en-US" sz="1300" b="1"/>
              <a:t>종료 조건</a:t>
            </a:r>
            <a:r>
              <a:rPr lang="ko-KR" altLang="en-US" sz="1300"/>
              <a:t> 등을 </a:t>
            </a:r>
            <a:r>
              <a:rPr lang="ko-KR" altLang="en-US" sz="1300" b="1">
                <a:solidFill>
                  <a:srgbClr val="FF0000"/>
                </a:solidFill>
              </a:rPr>
              <a:t>반영할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제약사항이나 제어요소 없이 에너지 잔량에 따라 </a:t>
            </a:r>
            <a:r>
              <a:rPr lang="ko-KR" altLang="en-US" sz="1300" b="1"/>
              <a:t>경직된 결과</a:t>
            </a:r>
            <a:r>
              <a:rPr lang="ko-KR" altLang="en-US" sz="1300"/>
              <a:t>만을 </a:t>
            </a:r>
            <a:r>
              <a:rPr lang="ko-KR" altLang="en-US" sz="1300" b="1"/>
              <a:t>출력</a:t>
            </a:r>
            <a:r>
              <a:rPr lang="ko-KR" altLang="en-US" sz="1300"/>
              <a:t>하여</a:t>
            </a:r>
            <a:r>
              <a:rPr lang="en-US" altLang="ko-KR" sz="1300"/>
              <a:t>, </a:t>
            </a:r>
            <a:r>
              <a:rPr lang="ko-KR" altLang="en-US" sz="1300"/>
              <a:t>고차원적 입찰 전력 설정이 요구되는 </a:t>
            </a:r>
            <a:r>
              <a:rPr lang="en-US" altLang="ko-KR" sz="1300" b="1"/>
              <a:t>DR</a:t>
            </a:r>
            <a:r>
              <a:rPr lang="ko-KR" altLang="en-US" sz="1300" b="1"/>
              <a:t> 시장 참여 전략</a:t>
            </a:r>
            <a:r>
              <a:rPr lang="ko-KR" altLang="en-US" sz="1300"/>
              <a:t>은 </a:t>
            </a:r>
            <a:r>
              <a:rPr lang="ko-KR" altLang="en-US" sz="1300" b="1">
                <a:solidFill>
                  <a:srgbClr val="FF0000"/>
                </a:solidFill>
              </a:rPr>
              <a:t>수립하기 어려움</a:t>
            </a:r>
            <a:endParaRPr lang="en-US" altLang="ko-KR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</a:t>
            </a:r>
            <a:r>
              <a:rPr lang="ko-KR" altLang="en-US"/>
              <a:t>공식화</a:t>
            </a:r>
            <a:r>
              <a:rPr lang="en-US" altLang="ko-KR"/>
              <a:t>(Fomulation)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25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</a:t>
            </a:r>
            <a:r>
              <a:rPr lang="ko-KR" altLang="en-US" sz="1600" b="1"/>
              <a:t>공식화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020045" y="1468370"/>
            <a:ext cx="475450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앞선</a:t>
            </a:r>
            <a:r>
              <a:rPr lang="en-US" altLang="ko-KR" sz="1400"/>
              <a:t>, </a:t>
            </a: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문제</a:t>
            </a:r>
            <a:r>
              <a:rPr lang="ko-KR" altLang="en-US" sz="1400"/>
              <a:t>점을 </a:t>
            </a:r>
            <a:r>
              <a:rPr lang="ko-KR" altLang="en-US" sz="1400" b="1"/>
              <a:t>해결</a:t>
            </a:r>
            <a:r>
              <a:rPr lang="ko-KR" altLang="en-US" sz="1400"/>
              <a:t>하기 위해 </a:t>
            </a:r>
            <a:r>
              <a:rPr lang="ko-KR" altLang="en-US" sz="1400" b="1"/>
              <a:t>공식화</a:t>
            </a:r>
            <a:r>
              <a:rPr lang="en-US" altLang="ko-KR" sz="1400"/>
              <a:t>(Fomulation)</a:t>
            </a:r>
            <a:r>
              <a:rPr lang="ko-KR" altLang="en-US" sz="1400"/>
              <a:t>를 통해 통합 운영 시스템 알고리즘을 </a:t>
            </a:r>
            <a:r>
              <a:rPr lang="ko-KR" altLang="en-US" sz="1400" b="1"/>
              <a:t>구성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목적 함수와 제약 조건을 가지고 있고</a:t>
            </a:r>
            <a:r>
              <a:rPr lang="en-US" altLang="ko-KR" sz="1400"/>
              <a:t>, </a:t>
            </a:r>
            <a:r>
              <a:rPr lang="ko-KR" altLang="en-US" sz="1400" b="1"/>
              <a:t>목적 함수</a:t>
            </a:r>
            <a:r>
              <a:rPr lang="ko-KR" altLang="en-US" sz="1400"/>
              <a:t>는 </a:t>
            </a:r>
            <a:r>
              <a:rPr lang="ko-KR" altLang="en-US" sz="1400" b="1"/>
              <a:t>최적화</a:t>
            </a:r>
            <a:r>
              <a:rPr lang="ko-KR" altLang="en-US" sz="1400"/>
              <a:t>의 </a:t>
            </a:r>
            <a:r>
              <a:rPr lang="ko-KR" altLang="en-US" sz="1400" b="1"/>
              <a:t>대상</a:t>
            </a:r>
            <a:r>
              <a:rPr lang="ko-KR" altLang="en-US" sz="1400"/>
              <a:t>이 되는 함수이고</a:t>
            </a:r>
            <a:r>
              <a:rPr lang="en-US" altLang="ko-KR" sz="1400"/>
              <a:t>, </a:t>
            </a:r>
            <a:r>
              <a:rPr lang="ko-KR" altLang="en-US" sz="1400" b="1"/>
              <a:t>제약 조건</a:t>
            </a:r>
            <a:r>
              <a:rPr lang="ko-KR" altLang="en-US" sz="1400"/>
              <a:t>은 </a:t>
            </a:r>
            <a:r>
              <a:rPr lang="ko-KR" altLang="en-US" sz="1400" b="1"/>
              <a:t>해</a:t>
            </a:r>
            <a:r>
              <a:rPr lang="ko-KR" altLang="en-US" sz="1400"/>
              <a:t>가 가질 수 있는 </a:t>
            </a:r>
            <a:r>
              <a:rPr lang="ko-KR" altLang="en-US" sz="1400" b="1"/>
              <a:t>범위</a:t>
            </a:r>
            <a:r>
              <a:rPr lang="ko-KR" altLang="en-US" sz="1400"/>
              <a:t>를 정해주는 함수임</a:t>
            </a:r>
            <a:endParaRPr lang="en-US" altLang="ko-KR" sz="140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크게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199113" y="3163501"/>
            <a:ext cx="188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5C3144-0AE5-F88D-A26D-D32CAB3B47C6}"/>
              </a:ext>
            </a:extLst>
          </p:cNvPr>
          <p:cNvCxnSpPr>
            <a:cxnSpLocks/>
          </p:cNvCxnSpPr>
          <p:nvPr/>
        </p:nvCxnSpPr>
        <p:spPr>
          <a:xfrm flipH="1">
            <a:off x="5529121" y="3770576"/>
            <a:ext cx="604815" cy="28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8961CB-AA3D-96ED-4304-AA4F3CEC7FEF}"/>
              </a:ext>
            </a:extLst>
          </p:cNvPr>
          <p:cNvCxnSpPr>
            <a:cxnSpLocks/>
          </p:cNvCxnSpPr>
          <p:nvPr/>
        </p:nvCxnSpPr>
        <p:spPr>
          <a:xfrm>
            <a:off x="6902859" y="3768463"/>
            <a:ext cx="649002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A012A8-14CF-34BB-C08E-126C02AF8580}"/>
              </a:ext>
            </a:extLst>
          </p:cNvPr>
          <p:cNvSpPr txBox="1"/>
          <p:nvPr/>
        </p:nvSpPr>
        <p:spPr>
          <a:xfrm>
            <a:off x="4777071" y="4122259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Non-convex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68FF6-0CA6-E07D-3731-6D2A47215B9A}"/>
              </a:ext>
            </a:extLst>
          </p:cNvPr>
          <p:cNvSpPr txBox="1"/>
          <p:nvPr/>
        </p:nvSpPr>
        <p:spPr>
          <a:xfrm>
            <a:off x="7369121" y="4122260"/>
            <a:ext cx="776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Convex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145C75-0418-FB11-AE60-5C108E40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0" y="1622349"/>
            <a:ext cx="2482138" cy="154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4970CF-2A9E-5F5F-FD9F-02FD1DED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38" y="3842326"/>
            <a:ext cx="2484000" cy="1705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089313" y="5547759"/>
            <a:ext cx="210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Non-</a:t>
            </a:r>
            <a:r>
              <a:rPr lang="ko-KR" altLang="en-US" sz="1200"/>
              <a:t> </a:t>
            </a:r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B02C4-6D23-DE8D-8580-FA074C74CF1F}"/>
              </a:ext>
            </a:extLst>
          </p:cNvPr>
          <p:cNvSpPr txBox="1"/>
          <p:nvPr/>
        </p:nvSpPr>
        <p:spPr>
          <a:xfrm>
            <a:off x="3781858" y="4603148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장점</a:t>
            </a:r>
            <a:endParaRPr lang="en-US" altLang="ko-KR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F2249E-FA8C-2633-C066-B9F65F0122E1}"/>
              </a:ext>
            </a:extLst>
          </p:cNvPr>
          <p:cNvSpPr txBox="1"/>
          <p:nvPr/>
        </p:nvSpPr>
        <p:spPr>
          <a:xfrm>
            <a:off x="3781858" y="5360854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단점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3D8D3-6C21-4223-856D-0C0B81FA0862}"/>
              </a:ext>
            </a:extLst>
          </p:cNvPr>
          <p:cNvSpPr txBox="1"/>
          <p:nvPr/>
        </p:nvSpPr>
        <p:spPr>
          <a:xfrm>
            <a:off x="4334082" y="4437843"/>
            <a:ext cx="21470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</a:t>
            </a:r>
            <a:r>
              <a:rPr lang="ko-KR" altLang="en-US" sz="1400"/>
              <a:t>화 쉬움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가능</a:t>
            </a:r>
            <a:endParaRPr lang="en-US" altLang="ko-KR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22144-C48D-ED96-E55C-192403DA46B2}"/>
              </a:ext>
            </a:extLst>
          </p:cNvPr>
          <p:cNvSpPr txBox="1"/>
          <p:nvPr/>
        </p:nvSpPr>
        <p:spPr>
          <a:xfrm>
            <a:off x="6852848" y="4430036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빠름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62BA7-66E5-B471-CA8D-F3714C883F17}"/>
              </a:ext>
            </a:extLst>
          </p:cNvPr>
          <p:cNvSpPr txBox="1"/>
          <p:nvPr/>
        </p:nvSpPr>
        <p:spPr>
          <a:xfrm>
            <a:off x="4360323" y="5170587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느림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0C2B4-3A3A-BE05-58EE-B26C322D228B}"/>
              </a:ext>
            </a:extLst>
          </p:cNvPr>
          <p:cNvSpPr txBox="1"/>
          <p:nvPr/>
        </p:nvSpPr>
        <p:spPr>
          <a:xfrm>
            <a:off x="6852848" y="5199271"/>
            <a:ext cx="22928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 </a:t>
            </a:r>
            <a:r>
              <a:rPr lang="ko-KR" altLang="en-US" sz="1400"/>
              <a:t>어려움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불가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09799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Non-convex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89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(Non-convex)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308881" y="6157848"/>
            <a:ext cx="1689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</a:t>
            </a:r>
            <a:r>
              <a:rPr lang="ko-KR" altLang="en-US" sz="1200"/>
              <a:t> </a:t>
            </a:r>
            <a:r>
              <a:rPr lang="en-US" altLang="ko-KR" sz="1200"/>
              <a:t>flowchart </a:t>
            </a:r>
            <a:r>
              <a:rPr lang="ko-KR" altLang="en-US" sz="1200"/>
              <a:t>예시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1A2DC1-2CE0-ADC6-A50E-2A546A4B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" y="4023250"/>
            <a:ext cx="2847398" cy="2053476"/>
          </a:xfrm>
          <a:prstGeom prst="rect">
            <a:avLst/>
          </a:prstGeom>
        </p:spPr>
      </p:pic>
      <p:pic>
        <p:nvPicPr>
          <p:cNvPr id="1026" name="Picture 2" descr="What is Genetic Algorithm in Data Mining? Working, Example, Applications -  Binary Terms">
            <a:extLst>
              <a:ext uri="{FF2B5EF4-FFF2-40B4-BE49-F238E27FC236}">
                <a16:creationId xmlns:a16="http://schemas.microsoft.com/office/drawing/2014/main" id="{FF2C1B4D-3367-B348-7C00-82E27F81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" y="1341501"/>
            <a:ext cx="2847397" cy="2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1225199" y="3632716"/>
            <a:ext cx="185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 </a:t>
            </a:r>
            <a:r>
              <a:rPr lang="ko-KR" altLang="en-US" sz="1200"/>
              <a:t>해 탐색 과정 예시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Non-convex</a:t>
            </a:r>
            <a:r>
              <a:rPr lang="ko-KR" altLang="en-US" sz="1400"/>
              <a:t>의 </a:t>
            </a:r>
            <a:r>
              <a:rPr lang="ko-KR" altLang="en-US" sz="1400" b="1"/>
              <a:t>대표적인 솔버</a:t>
            </a:r>
            <a:r>
              <a:rPr lang="ko-KR" altLang="en-US" sz="1400"/>
              <a:t> 중 하나가 </a:t>
            </a:r>
            <a:r>
              <a:rPr lang="en-US" altLang="ko-KR" sz="1400" b="1"/>
              <a:t>Genetic Algorithm</a:t>
            </a:r>
            <a:r>
              <a:rPr lang="ko-KR" altLang="en-US" sz="1400"/>
              <a:t>이고</a:t>
            </a:r>
            <a:r>
              <a:rPr lang="en-US" altLang="ko-KR" sz="1400"/>
              <a:t>, </a:t>
            </a:r>
            <a:r>
              <a:rPr lang="ko-KR" altLang="en-US" sz="1400"/>
              <a:t>왼쪽 그림이 </a:t>
            </a:r>
            <a:r>
              <a:rPr lang="en-US" altLang="ko-KR" sz="1400"/>
              <a:t>GA</a:t>
            </a:r>
            <a:r>
              <a:rPr lang="ko-KR" altLang="en-US" sz="1400"/>
              <a:t>가 해 탐색 과정을 보여줌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Generation</a:t>
            </a:r>
            <a:r>
              <a:rPr lang="ko-KR" altLang="en-US" sz="1400"/>
              <a:t>을 지날 때 마다 설정에 따라 해 탐색시간이 다르지만</a:t>
            </a:r>
            <a:r>
              <a:rPr lang="en-US" altLang="ko-KR" sz="1400"/>
              <a:t>, </a:t>
            </a:r>
            <a:r>
              <a:rPr lang="ko-KR" altLang="en-US" sz="1400" b="1"/>
              <a:t>일반적인</a:t>
            </a:r>
            <a:r>
              <a:rPr lang="ko-KR" altLang="en-US" sz="1400"/>
              <a:t> 마이크로그리드</a:t>
            </a:r>
            <a:r>
              <a:rPr lang="en-US" altLang="ko-KR" sz="1400"/>
              <a:t> </a:t>
            </a:r>
            <a:r>
              <a:rPr lang="ko-KR" altLang="en-US" sz="1400" b="1"/>
              <a:t>운영</a:t>
            </a:r>
            <a:r>
              <a:rPr lang="ko-KR" altLang="en-US" sz="1400"/>
              <a:t>에 사용되는 </a:t>
            </a:r>
            <a:r>
              <a:rPr lang="en-US" altLang="ko-KR" sz="1400" b="1"/>
              <a:t>formulation</a:t>
            </a:r>
            <a:r>
              <a:rPr lang="en-US" altLang="ko-KR" sz="1400"/>
              <a:t> </a:t>
            </a:r>
            <a:r>
              <a:rPr lang="ko-KR" altLang="en-US" sz="1400"/>
              <a:t>기준 약 </a:t>
            </a:r>
            <a:r>
              <a:rPr lang="en-US" altLang="ko-KR" sz="1400" b="1"/>
              <a:t>10~15</a:t>
            </a:r>
            <a:r>
              <a:rPr lang="ko-KR" altLang="en-US" sz="1400" b="1"/>
              <a:t>분</a:t>
            </a:r>
            <a:r>
              <a:rPr lang="ko-KR" altLang="en-US" sz="1400"/>
              <a:t>이 </a:t>
            </a:r>
            <a:r>
              <a:rPr lang="ko-KR" altLang="en-US" sz="1400" b="1"/>
              <a:t>소요</a:t>
            </a:r>
            <a:r>
              <a:rPr lang="ko-KR" altLang="en-US" sz="1400"/>
              <a:t>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GA </a:t>
            </a:r>
            <a:r>
              <a:rPr lang="ko-KR" altLang="en-US" sz="1400"/>
              <a:t>해 탐색 과정 예시에서 보이듯이</a:t>
            </a:r>
            <a:r>
              <a:rPr lang="en-US" altLang="ko-KR" sz="1400"/>
              <a:t>, Generation</a:t>
            </a:r>
            <a:r>
              <a:rPr lang="ko-KR" altLang="en-US" sz="1400"/>
              <a:t>을 거듭 할 수록 최적값</a:t>
            </a:r>
            <a:r>
              <a:rPr lang="en-US" altLang="ko-KR" sz="1400"/>
              <a:t>(optimal)</a:t>
            </a:r>
            <a:r>
              <a:rPr lang="ko-KR" altLang="en-US" sz="1400"/>
              <a:t>을 찾아가지만</a:t>
            </a:r>
            <a:r>
              <a:rPr lang="en-US" altLang="ko-KR" sz="1400"/>
              <a:t>, </a:t>
            </a:r>
            <a:r>
              <a:rPr lang="ko-KR" altLang="en-US" sz="1400" b="1"/>
              <a:t>얼마나 많은</a:t>
            </a:r>
            <a:r>
              <a:rPr lang="ko-KR" altLang="en-US" sz="1400"/>
              <a:t> </a:t>
            </a:r>
            <a:r>
              <a:rPr lang="en-US" altLang="ko-KR" sz="1400" b="1"/>
              <a:t>Generation</a:t>
            </a:r>
            <a:r>
              <a:rPr lang="ko-KR" altLang="en-US" sz="1400"/>
              <a:t>을 가져야 </a:t>
            </a:r>
            <a:r>
              <a:rPr lang="en-US" altLang="ko-KR" sz="1400" b="1"/>
              <a:t>optimal</a:t>
            </a:r>
            <a:r>
              <a:rPr lang="ko-KR" altLang="en-US" sz="1400" b="1"/>
              <a:t>값</a:t>
            </a:r>
            <a:r>
              <a:rPr lang="ko-KR" altLang="en-US" sz="1400"/>
              <a:t>에 </a:t>
            </a:r>
            <a:r>
              <a:rPr lang="ko-KR" altLang="en-US" sz="1400" b="1">
                <a:solidFill>
                  <a:srgbClr val="FF0000"/>
                </a:solidFill>
              </a:rPr>
              <a:t>가까운지 알 수 없음</a:t>
            </a:r>
            <a:endParaRPr lang="en-US" altLang="ko-KR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무엇보다</a:t>
            </a:r>
            <a:r>
              <a:rPr lang="en-US" altLang="ko-KR" sz="1400"/>
              <a:t>, </a:t>
            </a:r>
            <a:r>
              <a:rPr lang="ko-KR" altLang="en-US" sz="1400" b="1"/>
              <a:t>수십 </a:t>
            </a:r>
            <a:r>
              <a:rPr lang="en-US" altLang="ko-KR" sz="1400" b="1"/>
              <a:t>Generation</a:t>
            </a:r>
            <a:r>
              <a:rPr lang="ko-KR" altLang="en-US" sz="1400"/>
              <a:t>이 지나고 나온 </a:t>
            </a:r>
            <a:r>
              <a:rPr lang="ko-KR" altLang="en-US" sz="1400" b="1"/>
              <a:t>해 값</a:t>
            </a:r>
            <a:r>
              <a:rPr lang="ko-KR" altLang="en-US" sz="1400"/>
              <a:t>이 </a:t>
            </a:r>
            <a:r>
              <a:rPr lang="en-US" altLang="ko-KR" sz="1400" b="1">
                <a:solidFill>
                  <a:srgbClr val="FF0000"/>
                </a:solidFill>
              </a:rPr>
              <a:t>global optimal</a:t>
            </a:r>
            <a:r>
              <a:rPr lang="ko-KR" altLang="en-US" sz="1400" b="1">
                <a:solidFill>
                  <a:srgbClr val="FF0000"/>
                </a:solidFill>
              </a:rPr>
              <a:t>을 보장하지 않음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281AB9BE-CDBC-E050-7A5C-A26E454D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855" y="5589728"/>
            <a:ext cx="527346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마이크로그리드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(MG)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독립계통 운영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을 할 수 있어야 함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독립계통으로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전환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시 통상적으로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15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분 이내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에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스케줄 확보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필요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 MG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운영 방법에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Non-convex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적합하지 않음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7289207"/>
      </p:ext>
    </p:extLst>
  </p:cSld>
  <p:clrMapOvr>
    <a:masterClrMapping/>
  </p:clrMapOvr>
</p:sld>
</file>

<file path=ppt/theme/theme1.xml><?xml version="1.0" encoding="utf-8"?>
<a:theme xmlns:a="http://schemas.openxmlformats.org/drawingml/2006/main" name="pssen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enl" id="{5F80A737-3DF8-480A-8098-DD7D78873250}" vid="{86649929-494F-438E-A9EE-0114874821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1DBFC-0CF0-48BA-BC68-50CB2FEFB99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1606434-a347-4061-b8f7-b6394e31271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9537CA-5FE2-49AA-9765-8741AA634B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C0CAB-A206-4B18-9C5C-2CB10EE6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pssenl</Template>
  <TotalTime>57420</TotalTime>
  <Words>2771</Words>
  <Application>Microsoft Office PowerPoint</Application>
  <PresentationFormat>화면 슬라이드 쇼(4:3)</PresentationFormat>
  <Paragraphs>508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a견고딕</vt:lpstr>
      <vt:lpstr>맑은 고딕</vt:lpstr>
      <vt:lpstr>한양신명조</vt:lpstr>
      <vt:lpstr>Arial</vt:lpstr>
      <vt:lpstr>Cambria Math</vt:lpstr>
      <vt:lpstr>Times New Roman</vt:lpstr>
      <vt:lpstr>Wingdings</vt:lpstr>
      <vt:lpstr>pssenl</vt:lpstr>
      <vt:lpstr>PowerPoint 프레젠테이션</vt:lpstr>
      <vt:lpstr>PowerPoint 프레젠테이션</vt:lpstr>
      <vt:lpstr>연구 배경 및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방법론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(Day-ahead)</vt:lpstr>
      <vt:lpstr>Stochastic optimization (Day-ahead)</vt:lpstr>
      <vt:lpstr>Stochastic optimization (Day-ahead)</vt:lpstr>
      <vt:lpstr>Stochastic optimization (Day-ahead)</vt:lpstr>
      <vt:lpstr>Real-time control 방법론</vt:lpstr>
      <vt:lpstr>PowerPoint 프레젠테이션</vt:lpstr>
      <vt:lpstr>PowerPoint 프레젠테이션</vt:lpstr>
      <vt:lpstr>사례연구 </vt:lpstr>
      <vt:lpstr>PowerPoint 프레젠테이션</vt:lpstr>
      <vt:lpstr>PowerPoint 프레젠테이션</vt:lpstr>
      <vt:lpstr>PowerPoint 프레젠테이션</vt:lpstr>
      <vt:lpstr>PowerPoint 프레젠테이션</vt:lpstr>
      <vt:lpstr>결론 및 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황 영규</cp:lastModifiedBy>
  <cp:revision>345</cp:revision>
  <dcterms:created xsi:type="dcterms:W3CDTF">2022-03-28T09:41:17Z</dcterms:created>
  <dcterms:modified xsi:type="dcterms:W3CDTF">2022-09-21T11:37:08Z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