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영규" userId="16d2ff19445b42a4" providerId="LiveId" clId="{D09FCB90-6348-4A9B-ADEB-A96AEC88A71F}"/>
    <pc:docChg chg="modSld">
      <pc:chgData name="황 영규" userId="16d2ff19445b42a4" providerId="LiveId" clId="{D09FCB90-6348-4A9B-ADEB-A96AEC88A71F}" dt="2022-07-25T15:18:31.199" v="2" actId="1076"/>
      <pc:docMkLst>
        <pc:docMk/>
      </pc:docMkLst>
      <pc:sldChg chg="modSp mod">
        <pc:chgData name="황 영규" userId="16d2ff19445b42a4" providerId="LiveId" clId="{D09FCB90-6348-4A9B-ADEB-A96AEC88A71F}" dt="2022-07-25T15:18:31.199" v="2" actId="1076"/>
        <pc:sldMkLst>
          <pc:docMk/>
          <pc:sldMk cId="3457546652" sldId="257"/>
        </pc:sldMkLst>
        <pc:spChg chg="mod">
          <ac:chgData name="황 영규" userId="16d2ff19445b42a4" providerId="LiveId" clId="{D09FCB90-6348-4A9B-ADEB-A96AEC88A71F}" dt="2022-07-25T15:18:22.512" v="0" actId="1076"/>
          <ac:spMkLst>
            <pc:docMk/>
            <pc:sldMk cId="3457546652" sldId="257"/>
            <ac:spMk id="25" creationId="{C5D0FE80-8857-7990-842C-63BCFBED523F}"/>
          </ac:spMkLst>
        </pc:spChg>
        <pc:spChg chg="mod">
          <ac:chgData name="황 영규" userId="16d2ff19445b42a4" providerId="LiveId" clId="{D09FCB90-6348-4A9B-ADEB-A96AEC88A71F}" dt="2022-07-25T15:18:31.199" v="2" actId="1076"/>
          <ac:spMkLst>
            <pc:docMk/>
            <pc:sldMk cId="3457546652" sldId="257"/>
            <ac:spMk id="39" creationId="{7A46DFBD-19DE-9862-A1FA-5AE95DD61CC2}"/>
          </ac:spMkLst>
        </pc:spChg>
        <pc:spChg chg="mod">
          <ac:chgData name="황 영규" userId="16d2ff19445b42a4" providerId="LiveId" clId="{D09FCB90-6348-4A9B-ADEB-A96AEC88A71F}" dt="2022-07-25T15:18:27.136" v="1" actId="1076"/>
          <ac:spMkLst>
            <pc:docMk/>
            <pc:sldMk cId="3457546652" sldId="257"/>
            <ac:spMk id="42" creationId="{2F7802FB-7FE4-EDEE-7885-418FE14DED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6B7B-83B0-7567-E58C-5BA47B07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6881B1-3705-BF88-94F7-8706AACE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47B26-513A-46B6-06A0-5771F99C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64AB3-2270-4480-8905-CC9FFDC8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37498-2113-5525-6F5D-85F4C851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AF43-8C12-CA85-5FA5-7F5FF876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D50C2-A765-232A-1A69-479F18D4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9AF7B-013F-C03E-2328-7572DDFC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9F241-394A-7523-A3E9-F688A767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393B1-8DD6-C3D4-C915-483AD2E5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17A13D-C8F2-A933-D9D6-B40DFAE7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79034-EBE2-D855-2213-89DEE53F6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7E483-1644-1C95-32AA-96737CE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C8C98-E772-7708-4A8F-48E978E1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4E1C7-34A1-9AE2-F2F0-58EB3E3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1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8E71-3127-47E9-C830-4B8A7ECA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5447-3BD3-79C9-5514-383B708F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B85EE-87E0-955E-BA68-D556B72D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274D-484E-D642-1D7C-DAF2C5E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C6E48-78B8-4653-2942-BDC16D2F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2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AA9A-404F-5FD1-3756-B985417D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09767-0213-BD90-F62C-58A8B7B1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BF5F-E6D2-6DBB-5199-407A08D7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FE335-7C0F-A37E-9F0D-E4A8BDA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F1BEB-7AA5-7735-855E-98A36369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9449-1C4C-F46F-B683-31992D0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39137-1A96-A433-55ED-55CDE5062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E6A89-3130-BCC4-F547-0BCF5D07B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36346-D5C8-E8EF-2A8C-19F217FB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4495C-0276-166A-559B-1E18E9A5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D918C-34FA-1F0F-1838-F91768A3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8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BF17-4CD5-53ED-058F-71A30B2F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08F13-30BD-2E4E-641A-9EB7001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6ED2C-F414-CC23-E811-1195549D7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07BFD5-707C-0A8A-C80A-43DF6870A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D0E1D5-48B1-687E-1D23-BE5F99706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9B9D0A-D403-31DD-8655-7F8F27D2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FA5DD-0FF5-4DEE-E2B5-929E6CC4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A72656-1861-9C07-1CF3-6328BF89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7BAFA-BDAE-FE39-B939-3A44DE15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D6181-47C8-CB17-A01D-0FB2506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F1422-1ACD-C6FD-9FC8-9F2957F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AC5D4-A00E-98A0-1A50-2B2C9254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1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42EC59-5FF7-EE7A-1086-467CA25F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435AE-A0D4-45DC-879D-2126FEA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CFB51-6D92-362C-DBC2-BB366032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3600-7664-588A-28C6-C46F7BEC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AAC9D-155A-7435-3249-735A0928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B03F4-15EE-080E-C52A-A6426D12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3D62-8BD2-295E-67A2-F5F8A946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64352-34E9-8E49-9C26-3C02E4B3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91B07-BB83-0426-910E-ED14CF60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3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E40D-A589-49B5-1E63-D24776BD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7B7BC-57DE-B497-45C1-F2EB47A4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357F0-DFD3-D75A-F08C-26B98AE4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742DA-65E7-5381-9813-E5F953B6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B6D0C-D1A2-08B7-CD82-D6DA6F04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8D864-5315-710D-9563-70A0632A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D2A0C7-41C5-7790-6C04-D6B1178C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16B8A-4CB0-5F6A-EA54-219E9D17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BA1A5-AFE0-892C-54A5-937F1B70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3E6C-CC4F-4E42-8D83-E1577C99674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F51AD-4EB4-B75F-3BF0-A01ADB35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48AA-8673-AF18-EEFB-96E2472BF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DF26-DA87-486E-BCFC-5F6E701F9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BF890-157E-54D5-0923-967201F1C37C}"/>
              </a:ext>
            </a:extLst>
          </p:cNvPr>
          <p:cNvSpPr txBox="1"/>
          <p:nvPr/>
        </p:nvSpPr>
        <p:spPr>
          <a:xfrm>
            <a:off x="733331" y="325925"/>
            <a:ext cx="421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P2H Microgrid Stochastic Optimization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6DA32-C6CC-FC9E-36EF-871783AE52F6}"/>
              </a:ext>
            </a:extLst>
          </p:cNvPr>
          <p:cNvSpPr txBox="1"/>
          <p:nvPr/>
        </p:nvSpPr>
        <p:spPr>
          <a:xfrm>
            <a:off x="733331" y="878186"/>
            <a:ext cx="505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Stage-A : Optimization about resources in MG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9D6D8-9304-E33E-A3A7-2C422844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31" y="1430447"/>
            <a:ext cx="3849830" cy="237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8F259-E01B-79BE-EE43-EF2AF1DB6D5C}"/>
              </a:ext>
            </a:extLst>
          </p:cNvPr>
          <p:cNvSpPr txBox="1"/>
          <p:nvPr/>
        </p:nvSpPr>
        <p:spPr>
          <a:xfrm>
            <a:off x="806617" y="3802455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Stochastic predict demand power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1EA917-1649-4E62-02D6-98BBD7D7DD02}"/>
              </a:ext>
            </a:extLst>
          </p:cNvPr>
          <p:cNvCxnSpPr>
            <a:cxnSpLocks/>
          </p:cNvCxnSpPr>
          <p:nvPr/>
        </p:nvCxnSpPr>
        <p:spPr>
          <a:xfrm>
            <a:off x="2658246" y="4255129"/>
            <a:ext cx="0" cy="253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7DB10-D35F-E0F5-D5AD-F11036598E06}"/>
              </a:ext>
            </a:extLst>
          </p:cNvPr>
          <p:cNvSpPr txBox="1"/>
          <p:nvPr/>
        </p:nvSpPr>
        <p:spPr>
          <a:xfrm>
            <a:off x="806617" y="4506890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 Scenario using Markov Chain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E943B0-0526-49E5-44FE-A153431D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8" y="5037448"/>
            <a:ext cx="3084191" cy="137804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2C4A85-0381-6F9F-C3E7-DC301DCAF045}"/>
              </a:ext>
            </a:extLst>
          </p:cNvPr>
          <p:cNvSpPr/>
          <p:nvPr/>
        </p:nvSpPr>
        <p:spPr>
          <a:xfrm>
            <a:off x="2486244" y="6415491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B72012-F019-7FD9-D1EC-AFC6260C5ED3}"/>
              </a:ext>
            </a:extLst>
          </p:cNvPr>
          <p:cNvSpPr/>
          <p:nvPr/>
        </p:nvSpPr>
        <p:spPr>
          <a:xfrm>
            <a:off x="2486244" y="6543795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408D13-1039-8D9F-F78B-02730CD3664C}"/>
              </a:ext>
            </a:extLst>
          </p:cNvPr>
          <p:cNvSpPr/>
          <p:nvPr/>
        </p:nvSpPr>
        <p:spPr>
          <a:xfrm>
            <a:off x="2486244" y="667209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48C6A2-8370-5495-1F73-ECD4A5D0ACB9}"/>
              </a:ext>
            </a:extLst>
          </p:cNvPr>
          <p:cNvSpPr/>
          <p:nvPr/>
        </p:nvSpPr>
        <p:spPr>
          <a:xfrm>
            <a:off x="4140419" y="568618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9DD78D4-737D-EB43-CA63-F6904DB90239}"/>
              </a:ext>
            </a:extLst>
          </p:cNvPr>
          <p:cNvSpPr/>
          <p:nvPr/>
        </p:nvSpPr>
        <p:spPr>
          <a:xfrm>
            <a:off x="4285935" y="568618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11468B-232C-E166-F9AF-4BE710C41DAB}"/>
              </a:ext>
            </a:extLst>
          </p:cNvPr>
          <p:cNvSpPr/>
          <p:nvPr/>
        </p:nvSpPr>
        <p:spPr>
          <a:xfrm>
            <a:off x="4431451" y="5686188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A87C0F-CBD7-F708-34B5-B5502BB26E36}"/>
              </a:ext>
            </a:extLst>
          </p:cNvPr>
          <p:cNvSpPr txBox="1"/>
          <p:nvPr/>
        </p:nvSpPr>
        <p:spPr>
          <a:xfrm>
            <a:off x="2705493" y="646036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400 Scenario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1C8D2-6E5B-F3B5-75D5-3DA22F565A10}"/>
              </a:ext>
            </a:extLst>
          </p:cNvPr>
          <p:cNvSpPr txBox="1"/>
          <p:nvPr/>
        </p:nvSpPr>
        <p:spPr>
          <a:xfrm>
            <a:off x="4179997" y="528905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24 H</a:t>
            </a:r>
            <a:endParaRPr lang="ko-KR" altLang="en-US" sz="12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54FC07-089F-7E54-B535-E121CDDDDDFB}"/>
              </a:ext>
            </a:extLst>
          </p:cNvPr>
          <p:cNvCxnSpPr/>
          <p:nvPr/>
        </p:nvCxnSpPr>
        <p:spPr>
          <a:xfrm>
            <a:off x="6292094" y="1358632"/>
            <a:ext cx="78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F74A00E-2383-647D-8977-B9F2D4CE6734}"/>
              </a:ext>
            </a:extLst>
          </p:cNvPr>
          <p:cNvCxnSpPr>
            <a:cxnSpLocks/>
          </p:cNvCxnSpPr>
          <p:nvPr/>
        </p:nvCxnSpPr>
        <p:spPr>
          <a:xfrm>
            <a:off x="6292094" y="1358632"/>
            <a:ext cx="69410" cy="432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9FCE47F-17E2-12B8-020D-A9ABC0B3B372}"/>
              </a:ext>
            </a:extLst>
          </p:cNvPr>
          <p:cNvCxnSpPr>
            <a:cxnSpLocks/>
          </p:cNvCxnSpPr>
          <p:nvPr/>
        </p:nvCxnSpPr>
        <p:spPr>
          <a:xfrm>
            <a:off x="4799505" y="5686188"/>
            <a:ext cx="156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51E4A24-85D2-53C9-ADE1-DD66894E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768" y="695257"/>
            <a:ext cx="1494445" cy="115164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BCB6B8C-3A25-D814-F2E7-0E8DEE066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351" y="603178"/>
            <a:ext cx="1322335" cy="1361661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503893AC-4054-62FC-61A2-E4214D3B2016}"/>
              </a:ext>
            </a:extLst>
          </p:cNvPr>
          <p:cNvSpPr/>
          <p:nvPr/>
        </p:nvSpPr>
        <p:spPr>
          <a:xfrm>
            <a:off x="9258937" y="124751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1E6F66-9E47-79C4-BEA1-5B07524FC0A4}"/>
              </a:ext>
            </a:extLst>
          </p:cNvPr>
          <p:cNvSpPr/>
          <p:nvPr/>
        </p:nvSpPr>
        <p:spPr>
          <a:xfrm>
            <a:off x="9404453" y="1247519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0C1EF18-01A3-BE22-D77C-9690F492CBEE}"/>
              </a:ext>
            </a:extLst>
          </p:cNvPr>
          <p:cNvSpPr/>
          <p:nvPr/>
        </p:nvSpPr>
        <p:spPr>
          <a:xfrm>
            <a:off x="9549969" y="1247518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6B7440-D0A4-F989-AADE-B5A0A38AAB4C}"/>
              </a:ext>
            </a:extLst>
          </p:cNvPr>
          <p:cNvCxnSpPr/>
          <p:nvPr/>
        </p:nvCxnSpPr>
        <p:spPr>
          <a:xfrm>
            <a:off x="9258937" y="2091350"/>
            <a:ext cx="0" cy="534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6BDAD1-E97D-CF8F-94FC-74848817B6FD}"/>
              </a:ext>
            </a:extLst>
          </p:cNvPr>
          <p:cNvSpPr txBox="1"/>
          <p:nvPr/>
        </p:nvSpPr>
        <p:spPr>
          <a:xfrm>
            <a:off x="6727910" y="2728111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 each resources Power about each hours</a:t>
            </a:r>
          </a:p>
          <a:p>
            <a:r>
              <a:rPr lang="en-US" altLang="ko-KR"/>
              <a:t>(ESS -&gt; Charge/Discharge</a:t>
            </a:r>
          </a:p>
          <a:p>
            <a:r>
              <a:rPr lang="en-US" altLang="ko-KR"/>
              <a:t>Fuel cell(Hydrogen), Fuel cell(LNG) -&gt; Generator</a:t>
            </a:r>
          </a:p>
          <a:p>
            <a:r>
              <a:rPr lang="en-US" altLang="ko-KR"/>
              <a:t>EL -&gt; Active load(But it optimized power))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BD846D2-3848-3004-6484-7C03A66CF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00911"/>
              </p:ext>
            </p:extLst>
          </p:nvPr>
        </p:nvGraphicFramePr>
        <p:xfrm>
          <a:off x="6562624" y="4125019"/>
          <a:ext cx="5550938" cy="1641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3838">
                  <a:extLst>
                    <a:ext uri="{9D8B030D-6E8A-4147-A177-3AD203B41FA5}">
                      <a16:colId xmlns:a16="http://schemas.microsoft.com/office/drawing/2014/main" val="95233878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2262994445"/>
                    </a:ext>
                  </a:extLst>
                </a:gridCol>
                <a:gridCol w="627685">
                  <a:extLst>
                    <a:ext uri="{9D8B030D-6E8A-4147-A177-3AD203B41FA5}">
                      <a16:colId xmlns:a16="http://schemas.microsoft.com/office/drawing/2014/main" val="1125672202"/>
                    </a:ext>
                  </a:extLst>
                </a:gridCol>
                <a:gridCol w="627685">
                  <a:extLst>
                    <a:ext uri="{9D8B030D-6E8A-4147-A177-3AD203B41FA5}">
                      <a16:colId xmlns:a16="http://schemas.microsoft.com/office/drawing/2014/main" val="3964244566"/>
                    </a:ext>
                  </a:extLst>
                </a:gridCol>
                <a:gridCol w="574748">
                  <a:extLst>
                    <a:ext uri="{9D8B030D-6E8A-4147-A177-3AD203B41FA5}">
                      <a16:colId xmlns:a16="http://schemas.microsoft.com/office/drawing/2014/main" val="2359284814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767781427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2301239822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863364746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3388218638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2270727516"/>
                    </a:ext>
                  </a:extLst>
                </a:gridCol>
              </a:tblGrid>
              <a:tr h="52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Load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+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ESS 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ESS </a:t>
                      </a:r>
                    </a:p>
                    <a:p>
                      <a:pPr algn="ctr" fontAlgn="ctr"/>
                      <a:r>
                        <a:rPr lang="en-US" altLang="ko-KR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LNG</a:t>
                      </a:r>
                    </a:p>
                    <a:p>
                      <a:pPr algn="ctr" fontAlgn="ctr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TOU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LNG</a:t>
                      </a:r>
                    </a:p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Power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FC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EL</a:t>
                      </a:r>
                    </a:p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79320920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15.16368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10.16368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304829"/>
                  </a:ext>
                </a:extLst>
              </a:tr>
              <a:tr h="1868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12.96125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2.961247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1813482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11.52231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1.522311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433746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10.76252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932899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10.31347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0.313473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827704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1D5C783-7945-CFAE-F229-5BA19411F509}"/>
              </a:ext>
            </a:extLst>
          </p:cNvPr>
          <p:cNvSpPr/>
          <p:nvPr/>
        </p:nvSpPr>
        <p:spPr>
          <a:xfrm>
            <a:off x="9300386" y="5843614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24EEEE6-37B2-7218-14BD-2A2D96A990FF}"/>
              </a:ext>
            </a:extLst>
          </p:cNvPr>
          <p:cNvSpPr/>
          <p:nvPr/>
        </p:nvSpPr>
        <p:spPr>
          <a:xfrm>
            <a:off x="9300386" y="5971918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2E39E0-E236-93CE-8773-5BA1D5E8F42D}"/>
              </a:ext>
            </a:extLst>
          </p:cNvPr>
          <p:cNvSpPr/>
          <p:nvPr/>
        </p:nvSpPr>
        <p:spPr>
          <a:xfrm>
            <a:off x="9300386" y="6100222"/>
            <a:ext cx="79156" cy="805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0A4F26-7F11-3196-8D83-7D4586BF1C81}"/>
              </a:ext>
            </a:extLst>
          </p:cNvPr>
          <p:cNvSpPr txBox="1"/>
          <p:nvPr/>
        </p:nvSpPr>
        <p:spPr>
          <a:xfrm>
            <a:off x="7792473" y="6162743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 output optimization</a:t>
            </a:r>
          </a:p>
          <a:p>
            <a:r>
              <a:rPr lang="en-US" altLang="ko-KR"/>
              <a:t>(Don’t care about number)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3488E6-9A0A-97CF-30D5-26AEFC2E9CF9}"/>
              </a:ext>
            </a:extLst>
          </p:cNvPr>
          <p:cNvSpPr txBox="1"/>
          <p:nvPr/>
        </p:nvSpPr>
        <p:spPr>
          <a:xfrm>
            <a:off x="9589547" y="5913977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24 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137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F53899E-D3C7-411E-6794-6F9D12BC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880626"/>
            <a:ext cx="8249493" cy="49487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1F3E6F-0080-E51D-5BDC-84BE8A1BF195}"/>
              </a:ext>
            </a:extLst>
          </p:cNvPr>
          <p:cNvSpPr txBox="1"/>
          <p:nvPr/>
        </p:nvSpPr>
        <p:spPr>
          <a:xfrm>
            <a:off x="655782" y="286327"/>
            <a:ext cx="292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Stage B: Calculate Voltage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0FE80-8857-7990-842C-63BCFBED523F}"/>
              </a:ext>
            </a:extLst>
          </p:cNvPr>
          <p:cNvSpPr txBox="1"/>
          <p:nvPr/>
        </p:nvSpPr>
        <p:spPr>
          <a:xfrm>
            <a:off x="2581137" y="433653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 V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6DFBD-19DE-9862-A1FA-5AE95DD61CC2}"/>
              </a:ext>
            </a:extLst>
          </p:cNvPr>
          <p:cNvSpPr txBox="1"/>
          <p:nvPr/>
        </p:nvSpPr>
        <p:spPr>
          <a:xfrm>
            <a:off x="6265009" y="424959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 V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7802FB-7FE4-EDEE-7885-418FE14DED30}"/>
              </a:ext>
            </a:extLst>
          </p:cNvPr>
          <p:cNvSpPr txBox="1"/>
          <p:nvPr/>
        </p:nvSpPr>
        <p:spPr>
          <a:xfrm>
            <a:off x="4747790" y="396720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? V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BC25F8-4DE0-7AB2-916A-11CD540EF925}"/>
              </a:ext>
            </a:extLst>
          </p:cNvPr>
          <p:cNvSpPr txBox="1"/>
          <p:nvPr/>
        </p:nvSpPr>
        <p:spPr>
          <a:xfrm>
            <a:off x="5153968" y="1718685"/>
            <a:ext cx="2740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This line is not electric wire</a:t>
            </a:r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C37DA-BBF4-A353-7BEB-9A472A4E183A}"/>
              </a:ext>
            </a:extLst>
          </p:cNvPr>
          <p:cNvSpPr txBox="1"/>
          <p:nvPr/>
        </p:nvSpPr>
        <p:spPr>
          <a:xfrm>
            <a:off x="7950625" y="360227"/>
            <a:ext cx="38310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Define the P and Q values of MG internal resources (house, ESS FC, EL) through the optimization of Stage A</a:t>
            </a:r>
          </a:p>
          <a:p>
            <a:endParaRPr lang="en-US" altLang="ko-KR"/>
          </a:p>
          <a:p>
            <a:r>
              <a:rPr lang="en-US" altLang="ko-KR"/>
              <a:t>Based on Stage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output, we need to calculate the voltage value of the rear part of Bus1 and the rear part of Bus2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If a situation occurs where the voltage error range exceeds 10%, I am thinking of recalculating the optimization of Stage A.</a:t>
            </a:r>
          </a:p>
        </p:txBody>
      </p:sp>
    </p:spTree>
    <p:extLst>
      <p:ext uri="{BB962C8B-B14F-4D97-AF65-F5344CB8AC3E}">
        <p14:creationId xmlns:p14="http://schemas.microsoft.com/office/powerpoint/2010/main" val="345754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영규</dc:creator>
  <cp:lastModifiedBy>황 영규</cp:lastModifiedBy>
  <cp:revision>1</cp:revision>
  <dcterms:created xsi:type="dcterms:W3CDTF">2022-07-25T15:17:45Z</dcterms:created>
  <dcterms:modified xsi:type="dcterms:W3CDTF">2022-07-25T15:18:34Z</dcterms:modified>
</cp:coreProperties>
</file>