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1EC-4499-E5D7-1702-C0E903CB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BE156-AC41-2213-DCAD-41F7644AC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276F-3C0B-7A10-78AF-870090CC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2480-C0DA-357D-0B3E-7ABCA7CA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4A72-9BCF-E079-1CBB-1F2A6E7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13B2-EB12-DC16-A959-FE14255D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1877-ADCB-9FF9-AF59-69D23D6A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4E3E-DD64-8BB4-845F-67DB266C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B50D-6D33-A931-D7AB-F38E4D7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C95B-20A1-C08C-6355-36E9EE0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77454-1EC1-627C-FFF7-B7C093FA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C096-81B2-CFA8-DCD8-ADFA2879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8F97-2C38-C1F4-F9A0-5DE74E61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A67E-EC9A-84E7-2A8E-B7854708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DEAA-13AF-EBC7-128B-8700B119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29E2-04FA-A9D9-FCBA-93F8BC9F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39FA-6441-9118-0403-120AF163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8BB4-5278-D826-0F1F-EABDA567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397A-6E24-08DA-DEF4-4A05AA59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95A2-2E81-19E3-1E0F-9922A3B8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B35-235C-DDDC-07BD-DCFD3EB8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0FA2-BC0B-3C75-EAB2-3DC1D5F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30E2-B594-A055-1C72-AF7F4B09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D118-48C5-48AA-82E7-3302E48C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D8B9-118A-FD08-FB26-869A364A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2B6F-1865-5648-1FEA-893D67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2A54-406C-1A70-45D2-72112F70F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B065-3DD9-DBEF-71A3-C1E87825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983B-9145-F952-3853-60FC1B4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103ED-7C4D-53BD-D07A-98940FEC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9356-B038-5397-9E5C-92D5717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6F1-DA01-3554-B9F1-CBC16647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864C-08A3-B048-D10C-C6D77341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65B7-B0C4-F084-626D-C6235685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3927B-12B0-606F-8689-10E202CA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3E66-F9DE-5469-DC1F-BEDF1C51C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7C57-C77F-7BB6-1F54-11C269DD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F4A2A-6562-28FB-CF46-724D4BE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2EB8C-FE58-5E3A-111D-D9D958B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7055-58E8-4ADD-0992-3BDE4C9C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CF7E-CECE-EE25-E347-093EAC0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44F90-9B3B-4215-CB77-C37C727D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32B3-9BCC-BA30-2FA6-A40A62D5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1AB96-C396-9F0D-8939-FF2AC9B1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6A962-A1D3-77C5-2AF1-A310EB5B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BB5A-7B41-EB63-EF2B-5CF2DD1E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806-1C74-4C77-38A3-0A54DF3C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FFD4-2A95-19AA-BF1E-9A08867A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4879-5950-2177-21AC-8327AE60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32DA-50A6-AD62-BE8D-1FC498F4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CA11-6AAB-B513-586D-B876D42B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68AAD-32A6-EA94-FD48-64986CA9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433E-0569-3FC5-E7BF-A7C1BC7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53BA1-F23E-3272-92B7-E302A22D6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1A4F-0913-428F-B3FD-CDE9C8F06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6E27-EC75-3422-868E-5CA3CF3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4AC8-C4D7-35D5-A3EF-501F1AEC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4B2A-362D-F3E6-C8D7-24E315F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6B71-AB48-46BE-9E96-ACB5DC95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C5159-A183-B124-4108-A0DABC69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A84-3C3A-00FF-C7F9-301D0F2FC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EA93-7C15-4CBE-B88F-B02718A03F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F8AA-D7AA-FDAD-8E93-38301162B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3ADB-0175-2E32-B55B-9ABE83AF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948D-922E-4261-8011-E33AF67C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64B4-2C55-0D76-2877-E0E5B9F07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2F55-DCAB-188E-5CE1-49D67176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E9A828-7218-9E96-1991-49D70215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6" y="957943"/>
            <a:ext cx="9975430" cy="50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602D-85B5-E735-D55E-A1713D37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E5B9C5-0443-0BE1-B522-F04372FE3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22"/>
            <a:ext cx="10795468" cy="6089752"/>
          </a:xfrm>
        </p:spPr>
      </p:pic>
    </p:spTree>
    <p:extLst>
      <p:ext uri="{BB962C8B-B14F-4D97-AF65-F5344CB8AC3E}">
        <p14:creationId xmlns:p14="http://schemas.microsoft.com/office/powerpoint/2010/main" val="380074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C38-5C76-841A-5A20-FF580564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841F2F-BDA1-617E-8E2F-AACD142F0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88194" cy="5774418"/>
          </a:xfrm>
        </p:spPr>
      </p:pic>
    </p:spTree>
    <p:extLst>
      <p:ext uri="{BB962C8B-B14F-4D97-AF65-F5344CB8AC3E}">
        <p14:creationId xmlns:p14="http://schemas.microsoft.com/office/powerpoint/2010/main" val="5049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E29E-A583-11EF-19BD-EC6FC0F5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Content Placeholder 2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DBB0FA5-D9E4-2FCD-57FE-F2D8A932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503611"/>
            <a:ext cx="10657114" cy="5780580"/>
          </a:xfrm>
        </p:spPr>
      </p:pic>
    </p:spTree>
    <p:extLst>
      <p:ext uri="{BB962C8B-B14F-4D97-AF65-F5344CB8AC3E}">
        <p14:creationId xmlns:p14="http://schemas.microsoft.com/office/powerpoint/2010/main" val="122415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EDA9-ED8F-C816-823D-BDA8EFE8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65098B6-5931-C08A-BC2D-4AC1D22F9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7" y="365125"/>
            <a:ext cx="10919675" cy="6127750"/>
          </a:xfrm>
        </p:spPr>
      </p:pic>
    </p:spTree>
    <p:extLst>
      <p:ext uri="{BB962C8B-B14F-4D97-AF65-F5344CB8AC3E}">
        <p14:creationId xmlns:p14="http://schemas.microsoft.com/office/powerpoint/2010/main" val="302803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BBF-D0BE-C8D1-99EE-68F71841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247D94-E8CB-6BFE-7389-38DD1C84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9" y="301213"/>
            <a:ext cx="10790934" cy="5942833"/>
          </a:xfrm>
        </p:spPr>
      </p:pic>
    </p:spTree>
    <p:extLst>
      <p:ext uri="{BB962C8B-B14F-4D97-AF65-F5344CB8AC3E}">
        <p14:creationId xmlns:p14="http://schemas.microsoft.com/office/powerpoint/2010/main" val="45872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E3AC-9992-8DD4-8CF8-FF241A37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A6CBEF-9DA7-1EB0-3683-7E03D060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2" y="297993"/>
            <a:ext cx="10957404" cy="6258968"/>
          </a:xfrm>
        </p:spPr>
      </p:pic>
    </p:spTree>
    <p:extLst>
      <p:ext uri="{BB962C8B-B14F-4D97-AF65-F5344CB8AC3E}">
        <p14:creationId xmlns:p14="http://schemas.microsoft.com/office/powerpoint/2010/main" val="168614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1D3C-7114-F14B-E96A-AE3BB776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1A467F-6577-B009-7E3B-D27FEA66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62739" cy="6314349"/>
          </a:xfrm>
        </p:spPr>
      </p:pic>
    </p:spTree>
    <p:extLst>
      <p:ext uri="{BB962C8B-B14F-4D97-AF65-F5344CB8AC3E}">
        <p14:creationId xmlns:p14="http://schemas.microsoft.com/office/powerpoint/2010/main" val="136957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E9CE-453C-BE7A-916F-4F051240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3C2321-548F-77F5-9BF0-ECC489164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081014" cy="6127750"/>
          </a:xfrm>
        </p:spPr>
      </p:pic>
    </p:spTree>
    <p:extLst>
      <p:ext uri="{BB962C8B-B14F-4D97-AF65-F5344CB8AC3E}">
        <p14:creationId xmlns:p14="http://schemas.microsoft.com/office/powerpoint/2010/main" val="214542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A7E9-298B-61BC-BB83-E115EE7C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DA81F95-D473-DC76-5E8E-6F48C30C5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715"/>
            <a:ext cx="10706156" cy="6110794"/>
          </a:xfrm>
        </p:spPr>
      </p:pic>
    </p:spTree>
    <p:extLst>
      <p:ext uri="{BB962C8B-B14F-4D97-AF65-F5344CB8AC3E}">
        <p14:creationId xmlns:p14="http://schemas.microsoft.com/office/powerpoint/2010/main" val="14394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561B-05E1-7EC1-5190-A9E285B1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D9D410-B52D-17C6-0CA6-7B92AC602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074"/>
            <a:ext cx="10975456" cy="60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De Marco</dc:creator>
  <cp:lastModifiedBy>Sam De Marco</cp:lastModifiedBy>
  <cp:revision>1</cp:revision>
  <dcterms:created xsi:type="dcterms:W3CDTF">2022-12-21T20:25:31Z</dcterms:created>
  <dcterms:modified xsi:type="dcterms:W3CDTF">2022-12-21T20:30:53Z</dcterms:modified>
</cp:coreProperties>
</file>