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Trebuchet MS" panose="020B0603020202020204" pitchFamily="34" charset="0"/>
      <p:regular r:id="rId16"/>
      <p:bold r:id="rId17"/>
      <p:italic r:id="rId18"/>
      <p:boldItalic r:id="rId19"/>
    </p:embeddedFont>
    <p:embeddedFont>
      <p:font typeface="Roboto" panose="020B0604020202020204" charset="0"/>
      <p:regular r:id="rId20"/>
      <p:bold r:id="rId21"/>
      <p:italic r:id="rId22"/>
      <p:boldItalic r:id="rId23"/>
    </p:embeddedFont>
    <p:embeddedFont>
      <p:font typeface="Calibri" panose="020F050202020403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20" y="12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r>
              <a:rPr lang="en-US" b="1" i="0">
                <a:solidFill>
                  <a:srgbClr val="0F0F0F"/>
                </a:solidFill>
                <a:latin typeface="Roboto"/>
                <a:ea typeface="Roboto"/>
                <a:cs typeface="Roboto"/>
                <a:sym typeface="Roboto"/>
              </a:rPr>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t>
            </a:r>
            <a:r>
              <a:rPr lang="en-US" sz="2400" dirty="0" smtClean="0">
                <a:solidFill>
                  <a:schemeClr val="dk1"/>
                </a:solidFill>
                <a:latin typeface="Calibri"/>
                <a:ea typeface="Calibri"/>
                <a:cs typeface="Calibri"/>
                <a:sym typeface="Calibri"/>
              </a:rPr>
              <a:t>Sam </a:t>
            </a:r>
            <a:r>
              <a:rPr lang="en-US" sz="2400" dirty="0" err="1" smtClean="0">
                <a:solidFill>
                  <a:schemeClr val="dk1"/>
                </a:solidFill>
                <a:latin typeface="Calibri"/>
                <a:ea typeface="Calibri"/>
                <a:cs typeface="Calibri"/>
                <a:sym typeface="Calibri"/>
              </a:rPr>
              <a:t>Dhinakaran</a:t>
            </a:r>
            <a:endParaRPr lang="en-US" sz="2400" dirty="0" smtClean="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smtClean="0">
                <a:solidFill>
                  <a:schemeClr val="dk1"/>
                </a:solidFill>
                <a:latin typeface="Calibri"/>
                <a:ea typeface="Calibri"/>
                <a:cs typeface="Calibri"/>
                <a:sym typeface="Calibri"/>
              </a:rPr>
              <a:t>REGISTER </a:t>
            </a:r>
            <a:r>
              <a:rPr lang="en-US" sz="2400" dirty="0">
                <a:solidFill>
                  <a:schemeClr val="dk1"/>
                </a:solidFill>
                <a:latin typeface="Calibri"/>
                <a:ea typeface="Calibri"/>
                <a:cs typeface="Calibri"/>
                <a:sym typeface="Calibri"/>
              </a:rPr>
              <a:t>NO      : </a:t>
            </a:r>
            <a:r>
              <a:rPr lang="en-US" sz="2400" dirty="0" smtClean="0">
                <a:solidFill>
                  <a:schemeClr val="dk1"/>
                </a:solidFill>
                <a:latin typeface="Calibri"/>
                <a:ea typeface="Calibri"/>
                <a:cs typeface="Calibri"/>
                <a:sym typeface="Calibri"/>
              </a:rPr>
              <a:t>312</a:t>
            </a:r>
            <a:r>
              <a:rPr lang="en-US" altLang="en-IN" sz="2400" dirty="0" smtClean="0">
                <a:solidFill>
                  <a:schemeClr val="dk1"/>
                </a:solidFill>
                <a:latin typeface="Calibri"/>
                <a:ea typeface="Calibri"/>
                <a:cs typeface="Calibri"/>
                <a:sym typeface="Calibri"/>
              </a:rPr>
              <a:t>215527</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B.com (General)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US" sz="2400" dirty="0" smtClean="0">
                <a:solidFill>
                  <a:schemeClr val="dk1"/>
                </a:solidFill>
                <a:latin typeface="Calibri"/>
                <a:ea typeface="Calibri"/>
                <a:cs typeface="Calibri"/>
                <a:sym typeface="Calibri"/>
              </a:rPr>
              <a:t>Patrician College </a:t>
            </a:r>
            <a:r>
              <a:rPr lang="en-US" altLang="en-IN" sz="2400" dirty="0" smtClean="0">
                <a:solidFill>
                  <a:schemeClr val="dk1"/>
                </a:solidFill>
                <a:latin typeface="Calibri"/>
                <a:ea typeface="Calibri"/>
                <a:cs typeface="Calibri"/>
                <a:sym typeface="Calibri"/>
              </a:rPr>
              <a:t>Arts </a:t>
            </a:r>
            <a:r>
              <a:rPr lang="en-US" altLang="en-IN" sz="2400">
                <a:solidFill>
                  <a:schemeClr val="dk1"/>
                </a:solidFill>
                <a:latin typeface="Calibri"/>
                <a:ea typeface="Calibri"/>
                <a:cs typeface="Calibri"/>
                <a:sym typeface="Calibri"/>
              </a:rPr>
              <a:t>&amp; </a:t>
            </a:r>
            <a:r>
              <a:rPr lang="en-US" altLang="en-IN" sz="2400" smtClean="0">
                <a:solidFill>
                  <a:schemeClr val="dk1"/>
                </a:solidFill>
                <a:latin typeface="Calibri"/>
                <a:ea typeface="Calibri"/>
                <a:cs typeface="Calibri"/>
                <a:sym typeface="Calibri"/>
              </a:rPr>
              <a:t>Science</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683</Words>
  <Application>Microsoft Office PowerPoint</Application>
  <PresentationFormat>Widescreen</PresentationFormat>
  <Paragraphs>87</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Times New Roman</vt:lpstr>
      <vt:lpstr>Trebuchet MS</vt:lpstr>
      <vt:lpstr>Roboto</vt:lpstr>
      <vt:lpstr>Calibri</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CPH2035</dc:creator>
  <cp:lastModifiedBy>PCAS</cp:lastModifiedBy>
  <cp:revision>1</cp:revision>
  <dcterms:created xsi:type="dcterms:W3CDTF">2024-09-01T02:42:38Z</dcterms:created>
  <dcterms:modified xsi:type="dcterms:W3CDTF">2024-09-24T08:28:10Z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