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5" r:id="rId5"/>
    <p:sldId id="276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5AC0-A4DC-4BBD-ADBC-C457AE338D44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3-1A79-4748-8276-6229BDF3CA1D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99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5AC0-A4DC-4BBD-ADBC-C457AE338D44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3-1A79-4748-8276-6229BDF3CA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091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5AC0-A4DC-4BBD-ADBC-C457AE338D44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3-1A79-4748-8276-6229BDF3CA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169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5AC0-A4DC-4BBD-ADBC-C457AE338D44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3-1A79-4748-8276-6229BDF3CA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179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5AC0-A4DC-4BBD-ADBC-C457AE338D44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3-1A79-4748-8276-6229BDF3CA1D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54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5AC0-A4DC-4BBD-ADBC-C457AE338D44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3-1A79-4748-8276-6229BDF3CA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852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5AC0-A4DC-4BBD-ADBC-C457AE338D44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3-1A79-4748-8276-6229BDF3CA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462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5AC0-A4DC-4BBD-ADBC-C457AE338D44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3-1A79-4748-8276-6229BDF3CA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725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5AC0-A4DC-4BBD-ADBC-C457AE338D44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3-1A79-4748-8276-6229BDF3CA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94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885AC0-A4DC-4BBD-ADBC-C457AE338D44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D5CD83-1A79-4748-8276-6229BDF3CA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701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5AC0-A4DC-4BBD-ADBC-C457AE338D44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3-1A79-4748-8276-6229BDF3CA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406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885AC0-A4DC-4BBD-ADBC-C457AE338D44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D5CD83-1A79-4748-8276-6229BDF3CA1D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52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İnsan Hareketlerinin Analizi Ve </a:t>
            </a:r>
            <a:r>
              <a:rPr lang="tr-TR" dirty="0" err="1" smtClean="0"/>
              <a:t>Biyometrik</a:t>
            </a:r>
            <a:r>
              <a:rPr lang="tr-TR" dirty="0" smtClean="0"/>
              <a:t> Tanıma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tr-TR" dirty="0" smtClean="0"/>
              <a:t>Samed Bilgin</a:t>
            </a:r>
          </a:p>
          <a:p>
            <a:pPr algn="l"/>
            <a:r>
              <a:rPr lang="tr-TR" dirty="0" smtClean="0"/>
              <a:t>22253082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49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2.Kafa Sallamayı Algılama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0" y="1846263"/>
            <a:ext cx="5449078" cy="4377255"/>
          </a:xfrm>
        </p:spPr>
      </p:pic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dirty="0"/>
              <a:t>Kamera Başlatma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Web kamerasından görüntü alır.</a:t>
            </a:r>
          </a:p>
          <a:p>
            <a:r>
              <a:rPr lang="tr-TR" b="1" dirty="0"/>
              <a:t>Kafa Algılama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Mediapipe</a:t>
            </a:r>
            <a:r>
              <a:rPr lang="tr-TR" dirty="0"/>
              <a:t> kullanarak kafa tespiti yapar.</a:t>
            </a:r>
          </a:p>
          <a:p>
            <a:r>
              <a:rPr lang="tr-TR" b="1" dirty="0"/>
              <a:t>Kafa Sallama Kontrolü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Burnun konumunu kullanarak kafa açısını hesaplar.</a:t>
            </a:r>
          </a:p>
          <a:p>
            <a:pPr lvl="1"/>
            <a:r>
              <a:rPr lang="tr-TR" dirty="0"/>
              <a:t>Belirlenen açı eşiğini aşarsa kafa sallama hareketini tespit eder.</a:t>
            </a:r>
          </a:p>
          <a:p>
            <a:r>
              <a:rPr lang="tr-TR" b="1" dirty="0"/>
              <a:t>Mesaj Gösterimi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Belirli bir süre kafa sallama hareketi algılanırsa ekrana "Kafa </a:t>
            </a:r>
            <a:r>
              <a:rPr lang="tr-TR" dirty="0" err="1"/>
              <a:t>Sallandi</a:t>
            </a:r>
            <a:r>
              <a:rPr lang="tr-TR" dirty="0"/>
              <a:t> mi?" mesajı yazdırır ve konsola "Kafa Sallandı" mesajı basar.</a:t>
            </a:r>
          </a:p>
          <a:p>
            <a:r>
              <a:rPr lang="tr-TR" b="1" dirty="0"/>
              <a:t>Çıkış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'q' tuşuna basıldığında programdan çıkar.</a:t>
            </a:r>
          </a:p>
        </p:txBody>
      </p:sp>
    </p:spTree>
    <p:extLst>
      <p:ext uri="{BB962C8B-B14F-4D97-AF65-F5344CB8AC3E}">
        <p14:creationId xmlns:p14="http://schemas.microsoft.com/office/powerpoint/2010/main" val="204587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3.Like ve </a:t>
            </a:r>
            <a:r>
              <a:rPr lang="tr-TR" dirty="0" err="1"/>
              <a:t>Dislike</a:t>
            </a:r>
            <a:r>
              <a:rPr lang="tr-TR" dirty="0"/>
              <a:t> işaretini Algılama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5" y="1864823"/>
            <a:ext cx="4930567" cy="3985605"/>
          </a:xfrm>
        </p:spPr>
      </p:pic>
      <p:pic>
        <p:nvPicPr>
          <p:cNvPr id="6" name="İçerik Yer Tutucus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13" y="1925788"/>
            <a:ext cx="4785775" cy="3863675"/>
          </a:xfrm>
        </p:spPr>
      </p:pic>
    </p:spTree>
    <p:extLst>
      <p:ext uri="{BB962C8B-B14F-4D97-AF65-F5344CB8AC3E}">
        <p14:creationId xmlns:p14="http://schemas.microsoft.com/office/powerpoint/2010/main" val="56934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3.Like ve </a:t>
            </a:r>
            <a:r>
              <a:rPr lang="tr-TR" dirty="0" err="1"/>
              <a:t>Dislike</a:t>
            </a:r>
            <a:r>
              <a:rPr lang="tr-TR" dirty="0"/>
              <a:t> işaretini Algılama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1" y="1737360"/>
            <a:ext cx="5111944" cy="4346199"/>
          </a:xfrm>
        </p:spPr>
      </p:pic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1" dirty="0"/>
              <a:t>Kamera Başlatma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Web kamerasından görüntü alır.</a:t>
            </a:r>
          </a:p>
          <a:p>
            <a:r>
              <a:rPr lang="tr-TR" b="1" dirty="0"/>
              <a:t>El Algılama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Mediapipe</a:t>
            </a:r>
            <a:r>
              <a:rPr lang="tr-TR" dirty="0"/>
              <a:t> kullanarak el tespiti yapar.</a:t>
            </a:r>
          </a:p>
          <a:p>
            <a:r>
              <a:rPr lang="tr-TR" b="1" dirty="0"/>
              <a:t>Jest Kontrolü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Başparmak ve işaret parmağının uç noktaları arasındaki mesafeyi hesaplar.</a:t>
            </a:r>
          </a:p>
          <a:p>
            <a:pPr lvl="1"/>
            <a:r>
              <a:rPr lang="tr-TR" dirty="0"/>
              <a:t>Başparmak işaret parmağının altında ise "</a:t>
            </a:r>
            <a:r>
              <a:rPr lang="tr-TR" dirty="0" err="1"/>
              <a:t>Dislike</a:t>
            </a:r>
            <a:r>
              <a:rPr lang="tr-TR" dirty="0"/>
              <a:t>" jestini tespit eder.</a:t>
            </a:r>
          </a:p>
          <a:p>
            <a:pPr lvl="1"/>
            <a:r>
              <a:rPr lang="tr-TR" dirty="0"/>
              <a:t>Başparmak ve işaret parmağı arasındaki mesafe belirli bir eşiği aşarsa "</a:t>
            </a:r>
            <a:r>
              <a:rPr lang="tr-TR" dirty="0" err="1"/>
              <a:t>Like</a:t>
            </a:r>
            <a:r>
              <a:rPr lang="tr-TR" dirty="0"/>
              <a:t>" jestini tespit eder.</a:t>
            </a:r>
          </a:p>
          <a:p>
            <a:r>
              <a:rPr lang="tr-TR" b="1" dirty="0"/>
              <a:t>Mesaj Gösterimi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"</a:t>
            </a:r>
            <a:r>
              <a:rPr lang="tr-TR" dirty="0" err="1"/>
              <a:t>Like</a:t>
            </a:r>
            <a:r>
              <a:rPr lang="tr-TR" dirty="0"/>
              <a:t>" veya "</a:t>
            </a:r>
            <a:r>
              <a:rPr lang="tr-TR" dirty="0" err="1"/>
              <a:t>Dislike</a:t>
            </a:r>
            <a:r>
              <a:rPr lang="tr-TR" dirty="0"/>
              <a:t>" jesti algılandığında ekrana uygun mesajı yazdırır.</a:t>
            </a:r>
          </a:p>
          <a:p>
            <a:r>
              <a:rPr lang="tr-TR" b="1" dirty="0"/>
              <a:t>Çıkış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'q' tuşuna basıldığında programdan çıkar.</a:t>
            </a:r>
          </a:p>
        </p:txBody>
      </p:sp>
    </p:spTree>
    <p:extLst>
      <p:ext uri="{BB962C8B-B14F-4D97-AF65-F5344CB8AC3E}">
        <p14:creationId xmlns:p14="http://schemas.microsoft.com/office/powerpoint/2010/main" val="425789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4.Parmak İzi Algılama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66122"/>
            <a:ext cx="4938712" cy="3704693"/>
          </a:xfrm>
        </p:spPr>
      </p:pic>
      <p:pic>
        <p:nvPicPr>
          <p:cNvPr id="6" name="İçerik Yer Tutucusu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59429"/>
            <a:ext cx="4937125" cy="3532948"/>
          </a:xfrm>
        </p:spPr>
      </p:pic>
    </p:spTree>
    <p:extLst>
      <p:ext uri="{BB962C8B-B14F-4D97-AF65-F5344CB8AC3E}">
        <p14:creationId xmlns:p14="http://schemas.microsoft.com/office/powerpoint/2010/main" val="122996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4.Parmak İzi Algılama</a:t>
            </a:r>
          </a:p>
        </p:txBody>
      </p:sp>
      <p:pic>
        <p:nvPicPr>
          <p:cNvPr id="14" name="İçerik Yer Tutucusu 1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68021"/>
            <a:ext cx="4938712" cy="3179208"/>
          </a:xfrm>
        </p:spPr>
      </p:pic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tr-TR" b="1" dirty="0" smtClean="0"/>
              <a:t>Görüntü Yükleme</a:t>
            </a:r>
            <a:r>
              <a:rPr lang="tr-TR" dirty="0" smtClean="0"/>
              <a:t>:</a:t>
            </a:r>
          </a:p>
          <a:p>
            <a:pPr algn="just"/>
            <a:r>
              <a:rPr lang="tr-TR" dirty="0" smtClean="0"/>
              <a:t>İki parmak izinin görüntüsünü yükler.</a:t>
            </a:r>
            <a:endParaRPr lang="tr-TR" dirty="0"/>
          </a:p>
          <a:p>
            <a:pPr algn="just"/>
            <a:r>
              <a:rPr lang="tr-TR" b="1" dirty="0" smtClean="0"/>
              <a:t>Görüntüyü gri tona çevirme</a:t>
            </a:r>
            <a:r>
              <a:rPr lang="tr-TR" dirty="0" smtClean="0"/>
              <a:t>:</a:t>
            </a:r>
            <a:endParaRPr lang="tr-TR" dirty="0"/>
          </a:p>
          <a:p>
            <a:pPr marL="201168" lvl="1" indent="0" algn="just">
              <a:buNone/>
            </a:pPr>
            <a:r>
              <a:rPr lang="tr-TR" dirty="0" smtClean="0"/>
              <a:t>Görüntüleri </a:t>
            </a:r>
            <a:r>
              <a:rPr lang="tr-TR" dirty="0"/>
              <a:t>gri tonlamaya dönüştürerek işlemleri hızlandırır.</a:t>
            </a:r>
          </a:p>
          <a:p>
            <a:pPr algn="just"/>
            <a:r>
              <a:rPr lang="tr-TR" b="1" dirty="0"/>
              <a:t>Benzerlik Hesaplama</a:t>
            </a:r>
            <a:r>
              <a:rPr lang="tr-TR" dirty="0" smtClean="0"/>
              <a:t>:</a:t>
            </a:r>
          </a:p>
          <a:p>
            <a:pPr algn="just"/>
            <a:r>
              <a:rPr lang="tr-TR" dirty="0" smtClean="0"/>
              <a:t> cv2matchTemplate fonksiyonu ile iki görüntü arasındaki </a:t>
            </a:r>
          </a:p>
          <a:p>
            <a:pPr algn="just"/>
            <a:r>
              <a:rPr lang="tr-TR" dirty="0" smtClean="0"/>
              <a:t>Benzerliği hesaplar</a:t>
            </a:r>
          </a:p>
          <a:p>
            <a:pPr algn="just"/>
            <a:endParaRPr lang="tr-TR" dirty="0"/>
          </a:p>
          <a:p>
            <a:pPr algn="just"/>
            <a:r>
              <a:rPr lang="tr-TR" b="1" dirty="0"/>
              <a:t>Eşik Değeri Kontrolü</a:t>
            </a:r>
            <a:r>
              <a:rPr lang="tr-TR" dirty="0" smtClean="0"/>
              <a:t>:</a:t>
            </a:r>
            <a:endParaRPr lang="tr-TR" dirty="0"/>
          </a:p>
          <a:p>
            <a:pPr algn="just"/>
            <a:r>
              <a:rPr lang="tr-TR" dirty="0"/>
              <a:t>Hesaplanan benzerlik değerini bir eşik değeri ile karşılaştırır.</a:t>
            </a:r>
          </a:p>
          <a:p>
            <a:pPr algn="just"/>
            <a:r>
              <a:rPr lang="tr-TR" dirty="0"/>
              <a:t>Benzerlik eşik değeri üzerindeyse "Parmak izi eşleşti!" mesajı, değilse "Parmak izi eşleşmedi." mesajı gösterilir.</a:t>
            </a:r>
          </a:p>
          <a:p>
            <a:pPr algn="just"/>
            <a:r>
              <a:rPr lang="tr-TR" b="1" dirty="0" smtClean="0"/>
              <a:t>Çıkış</a:t>
            </a:r>
            <a:r>
              <a:rPr lang="tr-TR" dirty="0" smtClean="0"/>
              <a:t>:</a:t>
            </a:r>
          </a:p>
          <a:p>
            <a:pPr algn="just"/>
            <a:r>
              <a:rPr lang="tr-TR" dirty="0" smtClean="0"/>
              <a:t>'q</a:t>
            </a:r>
            <a:r>
              <a:rPr lang="tr-TR" dirty="0"/>
              <a:t>' tuşuna basıldığında programdan çıkar</a:t>
            </a:r>
            <a:r>
              <a:rPr lang="tr-TR" dirty="0" smtClean="0"/>
              <a:t>.</a:t>
            </a:r>
          </a:p>
          <a:p>
            <a:pPr algn="just"/>
            <a:r>
              <a:rPr lang="tr-TR" dirty="0" smtClean="0"/>
              <a:t>Bu uygulama olay yerindeki parmak izinin </a:t>
            </a:r>
            <a:r>
              <a:rPr lang="tr-TR" dirty="0" err="1" smtClean="0"/>
              <a:t>veritabanındaki</a:t>
            </a:r>
            <a:r>
              <a:rPr lang="tr-TR" dirty="0" smtClean="0"/>
              <a:t> parmak izleriyle karşılaştırılarak suçlunun bulunmasını sağlar.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0261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5.Yüz </a:t>
            </a:r>
            <a:r>
              <a:rPr lang="tr-TR" dirty="0"/>
              <a:t>Tanıma </a:t>
            </a:r>
            <a:br>
              <a:rPr lang="tr-TR" dirty="0"/>
            </a:b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93" y="2021046"/>
            <a:ext cx="4740051" cy="3673158"/>
          </a:xfrm>
        </p:spPr>
      </p:pic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smtClean="0"/>
              <a:t>Bu uygulama eğitilen veri setine göre insanların yüzünü tanımakta kare kutunun üstünde ismini yazdırmaktadır.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4109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5.Yüz Tanıma 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1" y="1846263"/>
            <a:ext cx="5449077" cy="4209304"/>
          </a:xfrm>
        </p:spPr>
      </p:pic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b="1" dirty="0"/>
              <a:t>Yüz Tanıma Sınıflandırıcısını Yükleme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OpenCV'nin</a:t>
            </a:r>
            <a:r>
              <a:rPr lang="tr-TR" dirty="0"/>
              <a:t> önceden eğitilmiş </a:t>
            </a:r>
            <a:r>
              <a:rPr lang="tr-TR" dirty="0" err="1"/>
              <a:t>Haar</a:t>
            </a:r>
            <a:r>
              <a:rPr lang="tr-TR" dirty="0"/>
              <a:t> </a:t>
            </a:r>
            <a:r>
              <a:rPr lang="tr-TR" dirty="0" err="1"/>
              <a:t>kaskad</a:t>
            </a:r>
            <a:r>
              <a:rPr lang="tr-TR" dirty="0"/>
              <a:t> sınıflandırıcısını kullanarak yüzleri algılar.</a:t>
            </a:r>
          </a:p>
          <a:p>
            <a:r>
              <a:rPr lang="tr-TR" b="1" dirty="0"/>
              <a:t>Kamera Başlatma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Web kamerasından görüntü alır.</a:t>
            </a:r>
          </a:p>
          <a:p>
            <a:r>
              <a:rPr lang="tr-TR" b="1" dirty="0"/>
              <a:t>Eğitim Verisi Hazırlama</a:t>
            </a:r>
            <a:r>
              <a:rPr lang="tr-TR" dirty="0"/>
              <a:t>:</a:t>
            </a:r>
          </a:p>
          <a:p>
            <a:pPr lvl="1"/>
            <a:r>
              <a:rPr lang="tr-TR" dirty="0" smtClean="0"/>
              <a:t>Benim yüzümü </a:t>
            </a:r>
            <a:r>
              <a:rPr lang="tr-TR" dirty="0"/>
              <a:t>ve </a:t>
            </a:r>
            <a:r>
              <a:rPr lang="tr-TR" dirty="0" err="1"/>
              <a:t>Elon</a:t>
            </a:r>
            <a:r>
              <a:rPr lang="tr-TR" dirty="0"/>
              <a:t> </a:t>
            </a:r>
            <a:r>
              <a:rPr lang="tr-TR" dirty="0" err="1"/>
              <a:t>Musk'ın</a:t>
            </a:r>
            <a:r>
              <a:rPr lang="tr-TR" dirty="0"/>
              <a:t> yüzünü içeren gri tonlamalı resimleri yükler ve yeniden boyutlandırır.</a:t>
            </a:r>
          </a:p>
          <a:p>
            <a:pPr lvl="1"/>
            <a:r>
              <a:rPr lang="tr-TR" dirty="0"/>
              <a:t>Bu resimleri ve etiketleri kullanarak yüz tanıma modelini eğitir.</a:t>
            </a:r>
          </a:p>
          <a:p>
            <a:r>
              <a:rPr lang="tr-TR" b="1" dirty="0"/>
              <a:t>Yüz Tanıma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Canlı kamera görüntüsünden yüzleri algılar.</a:t>
            </a:r>
          </a:p>
          <a:p>
            <a:pPr lvl="1"/>
            <a:r>
              <a:rPr lang="tr-TR" dirty="0"/>
              <a:t>Algılanan yüzleri, eğitim verisiyle karşılaştırır ve tanımlar.</a:t>
            </a:r>
          </a:p>
          <a:p>
            <a:r>
              <a:rPr lang="tr-TR" b="1" dirty="0"/>
              <a:t>Sonuçları Görselleştirme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Tanınan yüzlerin etrafına dikdörtgenler çizer ve isimlerini ekranda gösterir.</a:t>
            </a:r>
          </a:p>
          <a:p>
            <a:r>
              <a:rPr lang="tr-TR" b="1" dirty="0"/>
              <a:t>Çıkış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'q' tuşuna basıldığında programdan çıkar.</a:t>
            </a:r>
          </a:p>
        </p:txBody>
      </p:sp>
    </p:spTree>
    <p:extLst>
      <p:ext uri="{BB962C8B-B14F-4D97-AF65-F5344CB8AC3E}">
        <p14:creationId xmlns:p14="http://schemas.microsoft.com/office/powerpoint/2010/main" val="372282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Bu uygulama önceki slaytlarda anlattığımız gibi çeşitli </a:t>
            </a:r>
            <a:r>
              <a:rPr lang="tr-TR" dirty="0" err="1" smtClean="0"/>
              <a:t>biyometrik</a:t>
            </a:r>
            <a:r>
              <a:rPr lang="tr-TR" dirty="0" smtClean="0"/>
              <a:t> verilerin analizini ve çeşitli insan hareketlerinin analizini </a:t>
            </a:r>
            <a:r>
              <a:rPr lang="tr-TR" dirty="0" err="1" smtClean="0"/>
              <a:t>yapmaktadır.Bu</a:t>
            </a:r>
            <a:r>
              <a:rPr lang="tr-TR" dirty="0" smtClean="0"/>
              <a:t> uygulama kapsamındaki programlar suçluları tespit </a:t>
            </a:r>
            <a:r>
              <a:rPr lang="tr-TR" dirty="0" err="1" smtClean="0"/>
              <a:t>etme,yüz</a:t>
            </a:r>
            <a:r>
              <a:rPr lang="tr-TR" dirty="0" smtClean="0"/>
              <a:t> tanıma ile elektronik cihazlarda giriş </a:t>
            </a:r>
            <a:r>
              <a:rPr lang="tr-TR" dirty="0" err="1" smtClean="0"/>
              <a:t>sağlama,kafa</a:t>
            </a:r>
            <a:r>
              <a:rPr lang="tr-TR" dirty="0" smtClean="0"/>
              <a:t> sallama ve </a:t>
            </a:r>
            <a:r>
              <a:rPr lang="tr-TR" dirty="0" err="1" smtClean="0"/>
              <a:t>like</a:t>
            </a:r>
            <a:r>
              <a:rPr lang="tr-TR" dirty="0" smtClean="0"/>
              <a:t> </a:t>
            </a:r>
            <a:r>
              <a:rPr lang="tr-TR" dirty="0" err="1" smtClean="0"/>
              <a:t>dislike</a:t>
            </a:r>
            <a:r>
              <a:rPr lang="tr-TR" dirty="0" smtClean="0"/>
              <a:t> uygulaması sayesinde kullanıcının elektronik cihazlarla etkileşime geçmesi gibi pek çok alanda kullanılabilir.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999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mtClean="0"/>
              <a:t>SUNUMU DİNLEDİĞİNİZ İÇİN TEŞEKKÜRLER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35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İnsan Hareketlerinin Analizi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Tanım</a:t>
            </a:r>
            <a:r>
              <a:rPr lang="tr-TR" dirty="0"/>
              <a:t>: İnsan hareketlerinin analizi, bireylerin hareketlerini, duruşlarını ve davranışlarını incelemeyi amaçlar.</a:t>
            </a:r>
          </a:p>
          <a:p>
            <a:r>
              <a:rPr lang="tr-TR" b="1" dirty="0"/>
              <a:t>Teknolojiler</a:t>
            </a:r>
            <a:r>
              <a:rPr lang="tr-TR" dirty="0"/>
              <a:t>: Görüntü işleme, makine öğrenimi, </a:t>
            </a:r>
            <a:r>
              <a:rPr lang="tr-TR" dirty="0" err="1"/>
              <a:t>sensör</a:t>
            </a:r>
            <a:r>
              <a:rPr lang="tr-TR" dirty="0"/>
              <a:t> verileri ve derin öğrenme algoritmaları bu alanda yaygın olarak kullanılır.</a:t>
            </a:r>
          </a:p>
          <a:p>
            <a:r>
              <a:rPr lang="tr-TR" b="1" dirty="0"/>
              <a:t>Uygulamalar</a:t>
            </a:r>
            <a:r>
              <a:rPr lang="tr-TR" dirty="0"/>
              <a:t>: Sağlık takibi (örneğin, fiziksel terapi süreçlerinde), spor performans analizi, güvenlik kameraları ve video gözetim sistemlerinde kullanılır</a:t>
            </a:r>
          </a:p>
        </p:txBody>
      </p:sp>
    </p:spTree>
    <p:extLst>
      <p:ext uri="{BB962C8B-B14F-4D97-AF65-F5344CB8AC3E}">
        <p14:creationId xmlns:p14="http://schemas.microsoft.com/office/powerpoint/2010/main" val="354175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Biyometrik</a:t>
            </a:r>
            <a:r>
              <a:rPr lang="tr-TR" b="1" dirty="0"/>
              <a:t> Tanıma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Tanım</a:t>
            </a:r>
            <a:r>
              <a:rPr lang="tr-TR" dirty="0"/>
              <a:t>: </a:t>
            </a:r>
            <a:r>
              <a:rPr lang="tr-TR" dirty="0" err="1"/>
              <a:t>Biyometrik</a:t>
            </a:r>
            <a:r>
              <a:rPr lang="tr-TR" dirty="0"/>
              <a:t> tanıma, kişilerin fiziksel veya davranışsal özelliklerine dayanarak kimlik doğrulama sürecidir.</a:t>
            </a:r>
          </a:p>
          <a:p>
            <a:r>
              <a:rPr lang="tr-TR" b="1" dirty="0"/>
              <a:t>Özellikler</a:t>
            </a:r>
            <a:r>
              <a:rPr lang="tr-TR" dirty="0"/>
              <a:t>: Parmak izi, yüz tanıma, iris taraması, ses tanıma gibi </a:t>
            </a:r>
            <a:r>
              <a:rPr lang="tr-TR" dirty="0" err="1"/>
              <a:t>biyometrik</a:t>
            </a:r>
            <a:r>
              <a:rPr lang="tr-TR" dirty="0"/>
              <a:t> özellikler kullanılır.</a:t>
            </a:r>
          </a:p>
          <a:p>
            <a:r>
              <a:rPr lang="tr-TR" b="1" dirty="0"/>
              <a:t>Teknolojiler</a:t>
            </a:r>
            <a:r>
              <a:rPr lang="tr-TR" dirty="0"/>
              <a:t>: Yapay zeka ve makine öğrenimi, </a:t>
            </a:r>
            <a:r>
              <a:rPr lang="tr-TR" dirty="0" err="1"/>
              <a:t>biyometrik</a:t>
            </a:r>
            <a:r>
              <a:rPr lang="tr-TR" dirty="0"/>
              <a:t> verileri analiz ederek yüksek doğrulukla tanıma işlemleri yapar.</a:t>
            </a:r>
          </a:p>
          <a:p>
            <a:r>
              <a:rPr lang="tr-TR" b="1" dirty="0"/>
              <a:t>Uygulamalar</a:t>
            </a:r>
            <a:r>
              <a:rPr lang="tr-TR" dirty="0"/>
              <a:t>: Güvenlik sistemleri, mobil cihazlar, sınır kontrolü ve erişim kontrol sistemlerinde yaygın olarak kullanılır.</a:t>
            </a:r>
          </a:p>
        </p:txBody>
      </p:sp>
    </p:spTree>
    <p:extLst>
      <p:ext uri="{BB962C8B-B14F-4D97-AF65-F5344CB8AC3E}">
        <p14:creationId xmlns:p14="http://schemas.microsoft.com/office/powerpoint/2010/main" val="174454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Yöntemler ve Algoritmalar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lvl="1"/>
            <a:r>
              <a:rPr lang="tr-TR" b="1" dirty="0" err="1"/>
              <a:t>Haar</a:t>
            </a:r>
            <a:r>
              <a:rPr lang="tr-TR" b="1" dirty="0"/>
              <a:t> </a:t>
            </a:r>
            <a:r>
              <a:rPr lang="tr-TR" b="1" dirty="0" err="1"/>
              <a:t>Kaskad</a:t>
            </a:r>
            <a:r>
              <a:rPr lang="tr-TR" b="1" dirty="0"/>
              <a:t> Algoritması</a:t>
            </a:r>
            <a:r>
              <a:rPr lang="tr-TR" dirty="0"/>
              <a:t>: Yüz tanıma gibi basit ve hızlı yöntemler için kullanılır.</a:t>
            </a:r>
          </a:p>
          <a:p>
            <a:pPr lvl="1"/>
            <a:r>
              <a:rPr lang="tr-TR" b="1" dirty="0"/>
              <a:t>LBPH (</a:t>
            </a:r>
            <a:r>
              <a:rPr lang="tr-TR" b="1" dirty="0" err="1"/>
              <a:t>Local</a:t>
            </a:r>
            <a:r>
              <a:rPr lang="tr-TR" b="1" dirty="0"/>
              <a:t> </a:t>
            </a:r>
            <a:r>
              <a:rPr lang="tr-TR" b="1" dirty="0" err="1"/>
              <a:t>Binary</a:t>
            </a:r>
            <a:r>
              <a:rPr lang="tr-TR" b="1" dirty="0"/>
              <a:t> </a:t>
            </a:r>
            <a:r>
              <a:rPr lang="tr-TR" b="1" dirty="0" err="1"/>
              <a:t>Patterns</a:t>
            </a:r>
            <a:r>
              <a:rPr lang="tr-TR" b="1" dirty="0"/>
              <a:t> </a:t>
            </a:r>
            <a:r>
              <a:rPr lang="tr-TR" b="1" dirty="0" err="1"/>
              <a:t>Histograms</a:t>
            </a:r>
            <a:r>
              <a:rPr lang="tr-TR" b="1" dirty="0"/>
              <a:t>)</a:t>
            </a:r>
            <a:r>
              <a:rPr lang="tr-TR" dirty="0"/>
              <a:t>: Yüz tanımada yaygın olarak kullanılan bir diğer algoritmadır.</a:t>
            </a:r>
          </a:p>
          <a:p>
            <a:r>
              <a:rPr lang="tr-TR" b="1" dirty="0"/>
              <a:t>Derin Öğrenme</a:t>
            </a:r>
            <a:r>
              <a:rPr lang="tr-TR" dirty="0"/>
              <a:t>: Karmaşık ve büyük veri setleri üzerinde yüksek doğruluk sağlar.</a:t>
            </a:r>
          </a:p>
          <a:p>
            <a:pPr lvl="1"/>
            <a:r>
              <a:rPr lang="tr-TR" b="1" dirty="0" err="1"/>
              <a:t>Konvolüsyonel</a:t>
            </a:r>
            <a:r>
              <a:rPr lang="tr-TR" b="1" dirty="0"/>
              <a:t> Sinir Ağları (CNN)</a:t>
            </a:r>
            <a:r>
              <a:rPr lang="tr-TR" dirty="0"/>
              <a:t>: Görüntü verilerinde yaygın olarak kullanılır.</a:t>
            </a:r>
          </a:p>
          <a:p>
            <a:pPr lvl="1"/>
            <a:r>
              <a:rPr lang="tr-TR" b="1" dirty="0" err="1"/>
              <a:t>Recurrent</a:t>
            </a:r>
            <a:r>
              <a:rPr lang="tr-TR" b="1" dirty="0"/>
              <a:t> </a:t>
            </a:r>
            <a:r>
              <a:rPr lang="tr-TR" b="1" dirty="0" err="1"/>
              <a:t>Neural</a:t>
            </a:r>
            <a:r>
              <a:rPr lang="tr-TR" b="1" dirty="0"/>
              <a:t> Networks (RNN)</a:t>
            </a:r>
            <a:r>
              <a:rPr lang="tr-TR" dirty="0"/>
              <a:t>: Zaman serisi verilerinde, örneğin hareket analizi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80445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Örnek Uygulamalar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Yüz Tanıma</a:t>
            </a:r>
            <a:r>
              <a:rPr lang="tr-TR" dirty="0"/>
              <a:t>: Güvenlik kameraları veya akıllı telefonlarda kimlik doğrulama.</a:t>
            </a:r>
          </a:p>
          <a:p>
            <a:r>
              <a:rPr lang="tr-TR" b="1" dirty="0"/>
              <a:t>El Hareketleri Tanıma</a:t>
            </a:r>
            <a:r>
              <a:rPr lang="tr-TR" dirty="0"/>
              <a:t>: Oyun kontrol cihazları veya insan-bilgisayar etkileşimi için.</a:t>
            </a:r>
          </a:p>
          <a:p>
            <a:r>
              <a:rPr lang="tr-TR" b="1" dirty="0"/>
              <a:t>Kafa Hareketleri Tanıma</a:t>
            </a:r>
            <a:r>
              <a:rPr lang="tr-TR" dirty="0"/>
              <a:t>: Otomatik sürüş sistemlerinde sürücü dikkat takibi.</a:t>
            </a:r>
          </a:p>
        </p:txBody>
      </p:sp>
    </p:spTree>
    <p:extLst>
      <p:ext uri="{BB962C8B-B14F-4D97-AF65-F5344CB8AC3E}">
        <p14:creationId xmlns:p14="http://schemas.microsoft.com/office/powerpoint/2010/main" val="314644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Uygulamanın İşlevleri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Tasarlanan uygulama 5 alt uygulamadan oluşmaktadır.</a:t>
            </a:r>
          </a:p>
          <a:p>
            <a:r>
              <a:rPr lang="tr-TR" dirty="0" smtClean="0"/>
              <a:t>1.El Sallamayı Algılama</a:t>
            </a:r>
          </a:p>
          <a:p>
            <a:r>
              <a:rPr lang="tr-TR" dirty="0" smtClean="0"/>
              <a:t>2.Kafa Sallamayı Algılama</a:t>
            </a:r>
          </a:p>
          <a:p>
            <a:r>
              <a:rPr lang="tr-TR" dirty="0" smtClean="0"/>
              <a:t>3.Like ve </a:t>
            </a:r>
            <a:r>
              <a:rPr lang="tr-TR" dirty="0" err="1" smtClean="0"/>
              <a:t>Dislike</a:t>
            </a:r>
            <a:r>
              <a:rPr lang="tr-TR" dirty="0" smtClean="0"/>
              <a:t> işaretini Algılama</a:t>
            </a:r>
          </a:p>
          <a:p>
            <a:r>
              <a:rPr lang="tr-TR" dirty="0" smtClean="0"/>
              <a:t>4.Parmak İzi Algılama</a:t>
            </a:r>
          </a:p>
          <a:p>
            <a:r>
              <a:rPr lang="tr-TR" dirty="0" smtClean="0"/>
              <a:t>5.Yüz Tanıma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892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1.El Sallamayı Algılama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71134"/>
            <a:ext cx="4938712" cy="3372982"/>
          </a:xfrm>
        </p:spPr>
      </p:pic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tr-TR" dirty="0" smtClean="0"/>
              <a:t>Yandaki resimde görüldüğü üzere el sallayınca uygulama konsola güle güle mesajını yazdırmaktadır.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604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1.El Sallamayı </a:t>
            </a:r>
            <a:r>
              <a:rPr lang="tr-TR" dirty="0" smtClean="0"/>
              <a:t>Algılama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6370"/>
            <a:ext cx="6217921" cy="4451793"/>
          </a:xfrm>
        </p:spPr>
      </p:pic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1" dirty="0"/>
              <a:t>İşleyiş:</a:t>
            </a:r>
          </a:p>
          <a:p>
            <a:r>
              <a:rPr lang="tr-TR" b="1" dirty="0"/>
              <a:t>Kamera Başlatma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Web kamerasından görüntü alır.</a:t>
            </a:r>
          </a:p>
          <a:p>
            <a:r>
              <a:rPr lang="tr-TR" b="1" dirty="0"/>
              <a:t>El Algılama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Mediapipe</a:t>
            </a:r>
            <a:r>
              <a:rPr lang="tr-TR" dirty="0"/>
              <a:t> kullanarak el tespiti yapar.</a:t>
            </a:r>
          </a:p>
          <a:p>
            <a:r>
              <a:rPr lang="tr-TR" b="1" dirty="0"/>
              <a:t>El Sallama Kontrolü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Elin baş ve işaret parmağı uç noktaları arasındaki mesafeyi hesaplar.</a:t>
            </a:r>
          </a:p>
          <a:p>
            <a:pPr lvl="1"/>
            <a:r>
              <a:rPr lang="tr-TR" dirty="0"/>
              <a:t>Belirlenen mesafe eşiğini aşarsa el sallama hareketini tespit eder.</a:t>
            </a:r>
          </a:p>
          <a:p>
            <a:r>
              <a:rPr lang="tr-TR" b="1" dirty="0"/>
              <a:t>Güle Güle Mesajı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Belirli bir süre el sallama hareketi algılanırsa ekrana "Güle güle!" mesajı yazdırır.</a:t>
            </a:r>
          </a:p>
          <a:p>
            <a:r>
              <a:rPr lang="tr-TR" b="1" dirty="0"/>
              <a:t>Çıkış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'q' tuşuna basıldığında programdan çıkar.</a:t>
            </a:r>
          </a:p>
        </p:txBody>
      </p:sp>
    </p:spTree>
    <p:extLst>
      <p:ext uri="{BB962C8B-B14F-4D97-AF65-F5344CB8AC3E}">
        <p14:creationId xmlns:p14="http://schemas.microsoft.com/office/powerpoint/2010/main" val="205466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2.Kafa Sallamayı Algılama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9" y="1845735"/>
            <a:ext cx="5779381" cy="3884544"/>
          </a:xfrm>
        </p:spPr>
      </p:pic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tr-TR" dirty="0" smtClean="0"/>
              <a:t>Bu uygulamanın amacı kullanıcı her kafa salladığında konsolda kafa sallandı ifadesini yazdırmaktır.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8374116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817</Words>
  <Application>Microsoft Office PowerPoint</Application>
  <PresentationFormat>Geniş ekran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Geçmişe bakış</vt:lpstr>
      <vt:lpstr>İnsan Hareketlerinin Analizi Ve Biyometrik Tanıma</vt:lpstr>
      <vt:lpstr>İnsan Hareketlerinin Analizi</vt:lpstr>
      <vt:lpstr>Biyometrik Tanıma </vt:lpstr>
      <vt:lpstr>Yöntemler ve Algoritmalar</vt:lpstr>
      <vt:lpstr>Örnek Uygulamalar</vt:lpstr>
      <vt:lpstr>Uygulamanın İşlevleri</vt:lpstr>
      <vt:lpstr>1.El Sallamayı Algılama</vt:lpstr>
      <vt:lpstr>1.El Sallamayı Algılama</vt:lpstr>
      <vt:lpstr>2.Kafa Sallamayı Algılama</vt:lpstr>
      <vt:lpstr>2.Kafa Sallamayı Algılama</vt:lpstr>
      <vt:lpstr>3.Like ve Dislike işaretini Algılama</vt:lpstr>
      <vt:lpstr>3.Like ve Dislike işaretini Algılama</vt:lpstr>
      <vt:lpstr>4.Parmak İzi Algılama</vt:lpstr>
      <vt:lpstr>4.Parmak İzi Algılama</vt:lpstr>
      <vt:lpstr>    5.Yüz Tanıma  </vt:lpstr>
      <vt:lpstr> 5.Yüz Tanıma </vt:lpstr>
      <vt:lpstr>SONUÇ</vt:lpstr>
      <vt:lpstr>SUNUMU DİNLEDİĞİNİZ İÇİN 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İnsan Hareketlerinin Analizi Ve Biyometrik Tanıma</dc:title>
  <dc:creator>Samed Bilgin</dc:creator>
  <cp:lastModifiedBy>Samed Bilgin</cp:lastModifiedBy>
  <cp:revision>10</cp:revision>
  <dcterms:created xsi:type="dcterms:W3CDTF">2024-05-25T09:22:12Z</dcterms:created>
  <dcterms:modified xsi:type="dcterms:W3CDTF">2024-05-25T10:42:00Z</dcterms:modified>
</cp:coreProperties>
</file>