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4400" dirty="0" err="1"/>
              <a:t>Görüntü</a:t>
            </a:r>
            <a:r>
              <a:rPr lang="en-US" sz="4400" dirty="0"/>
              <a:t> </a:t>
            </a:r>
            <a:r>
              <a:rPr lang="tr-TR" sz="4400" dirty="0"/>
              <a:t>İ</a:t>
            </a:r>
            <a:r>
              <a:rPr lang="en-US" sz="4400" dirty="0" err="1"/>
              <a:t>şleme</a:t>
            </a:r>
            <a:r>
              <a:rPr lang="en-US" sz="4400" dirty="0"/>
              <a:t> </a:t>
            </a:r>
            <a:r>
              <a:rPr lang="tr-TR" sz="4400" dirty="0"/>
              <a:t>T</a:t>
            </a:r>
            <a:r>
              <a:rPr lang="en-US" sz="4400" dirty="0" err="1"/>
              <a:t>eknikleri</a:t>
            </a:r>
            <a:r>
              <a:rPr lang="en-US" sz="4400" dirty="0"/>
              <a:t> ve </a:t>
            </a:r>
            <a:r>
              <a:rPr lang="tr-TR" sz="4400" dirty="0"/>
              <a:t>K</a:t>
            </a:r>
            <a:r>
              <a:rPr lang="en-US" sz="4400" dirty="0" err="1"/>
              <a:t>ümeleme</a:t>
            </a:r>
            <a:r>
              <a:rPr lang="en-US" sz="4400" dirty="0"/>
              <a:t> </a:t>
            </a:r>
            <a:r>
              <a:rPr lang="tr-TR" sz="4400" dirty="0"/>
              <a:t>Y</a:t>
            </a:r>
            <a:r>
              <a:rPr lang="en-US" sz="4400" dirty="0" err="1"/>
              <a:t>öntemleri</a:t>
            </a:r>
            <a:r>
              <a:rPr lang="en-US" sz="4400" dirty="0"/>
              <a:t> </a:t>
            </a:r>
            <a:r>
              <a:rPr lang="tr-TR" sz="4400" dirty="0"/>
              <a:t>K</a:t>
            </a:r>
            <a:r>
              <a:rPr lang="en-US" sz="4400" dirty="0" err="1"/>
              <a:t>ullanılarak</a:t>
            </a:r>
            <a:r>
              <a:rPr lang="en-US" sz="4400" dirty="0"/>
              <a:t> </a:t>
            </a:r>
            <a:r>
              <a:rPr lang="tr-TR" sz="4400" dirty="0"/>
              <a:t>F</a:t>
            </a:r>
            <a:r>
              <a:rPr lang="en-US" sz="4400" dirty="0" err="1"/>
              <a:t>ındık</a:t>
            </a:r>
            <a:r>
              <a:rPr lang="en-US" sz="4400" dirty="0"/>
              <a:t> </a:t>
            </a:r>
            <a:r>
              <a:rPr lang="tr-TR" sz="4400" dirty="0"/>
              <a:t>M</a:t>
            </a:r>
            <a:r>
              <a:rPr lang="en-US" sz="4400" dirty="0" err="1"/>
              <a:t>eyvesinin</a:t>
            </a:r>
            <a:r>
              <a:rPr lang="en-US" sz="4400" dirty="0"/>
              <a:t> </a:t>
            </a:r>
            <a:r>
              <a:rPr lang="tr-TR" sz="4400" dirty="0"/>
              <a:t>T</a:t>
            </a:r>
            <a:r>
              <a:rPr lang="en-US" sz="4400" dirty="0" err="1"/>
              <a:t>espit</a:t>
            </a:r>
            <a:r>
              <a:rPr lang="en-US" sz="4400" dirty="0"/>
              <a:t> ve </a:t>
            </a:r>
            <a:r>
              <a:rPr lang="tr-TR" sz="4400" dirty="0"/>
              <a:t>S</a:t>
            </a:r>
            <a:r>
              <a:rPr lang="en-US" sz="4400" dirty="0" err="1"/>
              <a:t>ınıflandırılması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SAMED SONKAYA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2EC5-F127-84F5-0ADE-AF118A9A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06" y="286603"/>
            <a:ext cx="6762974" cy="1450757"/>
          </a:xfrm>
        </p:spPr>
        <p:txBody>
          <a:bodyPr/>
          <a:lstStyle/>
          <a:p>
            <a:r>
              <a:rPr lang="tr-TR" dirty="0"/>
              <a:t>ÖZET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8D58-47A3-B1BE-E748-5DD67BCEA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Yapılan</a:t>
            </a:r>
            <a:r>
              <a:rPr lang="en-US" dirty="0"/>
              <a:t> </a:t>
            </a:r>
            <a:r>
              <a:rPr lang="en-US" dirty="0" err="1"/>
              <a:t>çalışmada</a:t>
            </a:r>
            <a:r>
              <a:rPr lang="en-US" dirty="0"/>
              <a:t>,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gerçek</a:t>
            </a:r>
            <a:r>
              <a:rPr lang="en-US" dirty="0"/>
              <a:t> </a:t>
            </a:r>
            <a:r>
              <a:rPr lang="en-US" dirty="0" err="1"/>
              <a:t>zamanlı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edilmesi</a:t>
            </a:r>
            <a:r>
              <a:rPr lang="en-US" dirty="0"/>
              <a:t>, </a:t>
            </a:r>
            <a:r>
              <a:rPr lang="en-US" dirty="0" err="1"/>
              <a:t>sınıflandırılması</a:t>
            </a:r>
            <a:r>
              <a:rPr lang="en-US" dirty="0"/>
              <a:t> ve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sonuçlar</a:t>
            </a:r>
            <a:r>
              <a:rPr lang="en-US" dirty="0"/>
              <a:t> </a:t>
            </a:r>
            <a:r>
              <a:rPr lang="en-US" dirty="0" err="1"/>
              <a:t>sunulmaktadır</a:t>
            </a:r>
            <a:r>
              <a:rPr lang="en-US" dirty="0"/>
              <a:t>.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yönteme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deneysel</a:t>
            </a:r>
            <a:r>
              <a:rPr lang="en-US" dirty="0"/>
              <a:t> </a:t>
            </a:r>
            <a:r>
              <a:rPr lang="en-US" dirty="0" err="1"/>
              <a:t>çalışmaların</a:t>
            </a:r>
            <a:r>
              <a:rPr lang="en-US" dirty="0"/>
              <a:t> </a:t>
            </a:r>
            <a:r>
              <a:rPr lang="en-US" dirty="0" err="1"/>
              <a:t>gerçekleştirilmesinde</a:t>
            </a:r>
            <a:r>
              <a:rPr lang="en-US" dirty="0"/>
              <a:t> </a:t>
            </a:r>
            <a:r>
              <a:rPr lang="en-US" dirty="0" err="1"/>
              <a:t>fındık</a:t>
            </a:r>
            <a:r>
              <a:rPr lang="en-US" dirty="0"/>
              <a:t> </a:t>
            </a:r>
            <a:r>
              <a:rPr lang="en-US" dirty="0" err="1"/>
              <a:t>meyvesi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fındıklara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, </a:t>
            </a:r>
            <a:r>
              <a:rPr lang="en-US" dirty="0" err="1"/>
              <a:t>kamera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alındıktan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teknikleri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</a:t>
            </a:r>
            <a:r>
              <a:rPr lang="en-US" dirty="0" err="1"/>
              <a:t>işlenmektedir</a:t>
            </a:r>
            <a:r>
              <a:rPr lang="en-US" dirty="0"/>
              <a:t>. </a:t>
            </a:r>
            <a:r>
              <a:rPr lang="en-US" dirty="0" err="1"/>
              <a:t>Fındıkların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düzlemi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kapladıkları</a:t>
            </a:r>
            <a:r>
              <a:rPr lang="en-US" dirty="0"/>
              <a:t> </a:t>
            </a:r>
            <a:r>
              <a:rPr lang="en-US" dirty="0" err="1"/>
              <a:t>boyut</a:t>
            </a:r>
            <a:r>
              <a:rPr lang="en-US" dirty="0"/>
              <a:t> ve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verileri</a:t>
            </a:r>
            <a:r>
              <a:rPr lang="en-US" dirty="0"/>
              <a:t> </a:t>
            </a:r>
            <a:r>
              <a:rPr lang="en-US" dirty="0" err="1"/>
              <a:t>hesaplanmaktadır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61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82A3-8157-3B2E-93FB-FE03C1A1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Önerilen Yöntem Aşamaları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73F4C-09F3-007C-CAEF-21D5F6D7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929" y="2108201"/>
            <a:ext cx="7327751" cy="3760891"/>
          </a:xfrm>
        </p:spPr>
        <p:txBody>
          <a:bodyPr/>
          <a:lstStyle/>
          <a:p>
            <a:r>
              <a:rPr lang="tr-TR" dirty="0"/>
              <a:t>Aşama 1 </a:t>
            </a:r>
          </a:p>
          <a:p>
            <a:r>
              <a:rPr lang="tr-TR" dirty="0"/>
              <a:t>Görüntü ön işleme ile hazırlanır</a:t>
            </a:r>
          </a:p>
          <a:p>
            <a:r>
              <a:rPr lang="tr-TR" dirty="0"/>
              <a:t>Aşama 2 </a:t>
            </a:r>
          </a:p>
          <a:p>
            <a:r>
              <a:rPr lang="tr-TR" dirty="0"/>
              <a:t>Nesne bulma ve özellik çıkarım işlemleri yapılır</a:t>
            </a:r>
          </a:p>
          <a:p>
            <a:r>
              <a:rPr lang="tr-TR" dirty="0"/>
              <a:t>Aşama 3</a:t>
            </a:r>
          </a:p>
          <a:p>
            <a:r>
              <a:rPr lang="tr-TR" dirty="0"/>
              <a:t>Görüntü sınıflandırması yapılır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2B0F0-4922-2D2A-1F12-6380CACB8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65" y="1924648"/>
            <a:ext cx="2189047" cy="444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6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3803-0DC1-4884-E282-E54B6644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tr-TR" dirty="0"/>
              <a:t>Ö</a:t>
            </a:r>
            <a:r>
              <a:rPr lang="en-US" dirty="0"/>
              <a:t>n </a:t>
            </a:r>
            <a:r>
              <a:rPr lang="tr-TR" dirty="0"/>
              <a:t>İ</a:t>
            </a:r>
            <a:r>
              <a:rPr lang="en-US" dirty="0" err="1"/>
              <a:t>şleme</a:t>
            </a:r>
            <a:r>
              <a:rPr lang="en-US" dirty="0"/>
              <a:t> </a:t>
            </a:r>
            <a:r>
              <a:rPr lang="tr-TR" dirty="0"/>
              <a:t>A</a:t>
            </a:r>
            <a:r>
              <a:rPr lang="en-US" dirty="0" err="1"/>
              <a:t>şaması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60EF-5A14-4D47-496A-3ED284937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, </a:t>
            </a:r>
            <a:r>
              <a:rPr lang="en-US" dirty="0" err="1"/>
              <a:t>kameradan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sırasıyla</a:t>
            </a:r>
            <a:r>
              <a:rPr lang="en-US" dirty="0"/>
              <a:t> </a:t>
            </a:r>
            <a:r>
              <a:rPr lang="en-US" dirty="0" err="1"/>
              <a:t>filtreleme</a:t>
            </a:r>
            <a:r>
              <a:rPr lang="en-US" dirty="0"/>
              <a:t>, </a:t>
            </a:r>
            <a:r>
              <a:rPr lang="en-US" dirty="0" err="1"/>
              <a:t>resmin</a:t>
            </a:r>
            <a:r>
              <a:rPr lang="en-US" dirty="0"/>
              <a:t> </a:t>
            </a:r>
            <a:r>
              <a:rPr lang="en-US" dirty="0" err="1"/>
              <a:t>grileştirilmesi</a:t>
            </a:r>
            <a:r>
              <a:rPr lang="en-US" dirty="0"/>
              <a:t> ve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resme</a:t>
            </a:r>
            <a:r>
              <a:rPr lang="en-US" dirty="0"/>
              <a:t> </a:t>
            </a:r>
            <a:r>
              <a:rPr lang="en-US" dirty="0" err="1"/>
              <a:t>çevrilmesi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uygulanmaktadır</a:t>
            </a:r>
            <a:r>
              <a:rPr lang="en-US" dirty="0"/>
              <a:t>. Bu </a:t>
            </a:r>
            <a:r>
              <a:rPr lang="en-US" dirty="0" err="1"/>
              <a:t>işlemlerin</a:t>
            </a:r>
            <a:r>
              <a:rPr lang="en-US" dirty="0"/>
              <a:t> </a:t>
            </a:r>
            <a:r>
              <a:rPr lang="en-US" dirty="0" err="1"/>
              <a:t>gerçekleştirilmesinden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alan</a:t>
            </a:r>
            <a:r>
              <a:rPr lang="en-US" dirty="0"/>
              <a:t> ve </a:t>
            </a:r>
            <a:r>
              <a:rPr lang="en-US" dirty="0" err="1"/>
              <a:t>ilgilenilen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belirgin</a:t>
            </a:r>
            <a:r>
              <a:rPr lang="en-US" dirty="0"/>
              <a:t> ve </a:t>
            </a:r>
            <a:r>
              <a:rPr lang="en-US" dirty="0" err="1"/>
              <a:t>kolay</a:t>
            </a:r>
            <a:r>
              <a:rPr lang="en-US" dirty="0"/>
              <a:t> </a:t>
            </a:r>
            <a:r>
              <a:rPr lang="en-US" dirty="0" err="1"/>
              <a:t>işlenebilir</a:t>
            </a:r>
            <a:r>
              <a:rPr lang="en-US" dirty="0"/>
              <a:t> hale </a:t>
            </a:r>
            <a:r>
              <a:rPr lang="en-US" dirty="0" err="1"/>
              <a:t>getirilmektedir</a:t>
            </a:r>
            <a:r>
              <a:rPr lang="tr-TR" dirty="0"/>
              <a:t>.</a:t>
            </a:r>
          </a:p>
          <a:p>
            <a:r>
              <a:rPr lang="tr-TR" dirty="0"/>
              <a:t>-Görüntü alınıp filitre işlemi uygulanır.</a:t>
            </a:r>
          </a:p>
          <a:p>
            <a:r>
              <a:rPr lang="tr-TR" dirty="0"/>
              <a:t>-RGB görüntü gri seviyeye çevrilir.</a:t>
            </a:r>
          </a:p>
          <a:p>
            <a:r>
              <a:rPr lang="tr-TR" dirty="0"/>
              <a:t>-Eşikleme işlemi yapılır.</a:t>
            </a:r>
          </a:p>
          <a:p>
            <a:r>
              <a:rPr lang="tr-TR" dirty="0"/>
              <a:t>-Morfolojik işlemler uygulanır.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74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8496-9E16-4815-EA56-9856BAC33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bulma</a:t>
            </a:r>
            <a:r>
              <a:rPr lang="en-US" dirty="0"/>
              <a:t> ve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çıkarımı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aşaması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862C1-9302-F33B-6F8B-816378836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bulma</a:t>
            </a:r>
            <a:r>
              <a:rPr lang="en-US" dirty="0"/>
              <a:t> ve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çıkarımı</a:t>
            </a:r>
            <a:r>
              <a:rPr lang="en-US" dirty="0"/>
              <a:t> </a:t>
            </a:r>
            <a:r>
              <a:rPr lang="en-US" dirty="0" err="1"/>
              <a:t>işlemi</a:t>
            </a:r>
            <a:r>
              <a:rPr lang="en-US" dirty="0"/>
              <a:t> </a:t>
            </a:r>
            <a:r>
              <a:rPr lang="en-US" dirty="0" err="1"/>
              <a:t>aşamasında</a:t>
            </a:r>
            <a:r>
              <a:rPr lang="en-US" dirty="0"/>
              <a:t>,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aşamasından</a:t>
            </a:r>
            <a:r>
              <a:rPr lang="en-US" dirty="0"/>
              <a:t> </a:t>
            </a:r>
            <a:r>
              <a:rPr lang="en-US" dirty="0" err="1"/>
              <a:t>geçirilerek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nesnelerin</a:t>
            </a:r>
            <a:r>
              <a:rPr lang="en-US" dirty="0"/>
              <a:t> </a:t>
            </a:r>
            <a:r>
              <a:rPr lang="en-US" dirty="0" err="1"/>
              <a:t>bulunması</a:t>
            </a:r>
            <a:r>
              <a:rPr lang="en-US" dirty="0"/>
              <a:t> ve her bir </a:t>
            </a:r>
            <a:r>
              <a:rPr lang="en-US" dirty="0" err="1"/>
              <a:t>nesneye</a:t>
            </a:r>
            <a:r>
              <a:rPr lang="en-US" dirty="0"/>
              <a:t> </a:t>
            </a:r>
            <a:r>
              <a:rPr lang="en-US" dirty="0" err="1"/>
              <a:t>ait</a:t>
            </a:r>
            <a:r>
              <a:rPr lang="en-US" dirty="0"/>
              <a:t> </a:t>
            </a:r>
            <a:r>
              <a:rPr lang="en-US" dirty="0" err="1"/>
              <a:t>özelliklerin</a:t>
            </a:r>
            <a:r>
              <a:rPr lang="en-US" dirty="0"/>
              <a:t> </a:t>
            </a:r>
            <a:r>
              <a:rPr lang="en-US" dirty="0" err="1"/>
              <a:t>çıkarımı</a:t>
            </a:r>
            <a:r>
              <a:rPr lang="en-US" dirty="0"/>
              <a:t> </a:t>
            </a:r>
            <a:r>
              <a:rPr lang="en-US" dirty="0" err="1"/>
              <a:t>işlemleri</a:t>
            </a:r>
            <a:r>
              <a:rPr lang="en-US" dirty="0"/>
              <a:t> </a:t>
            </a:r>
            <a:r>
              <a:rPr lang="en-US" dirty="0" err="1"/>
              <a:t>gerçekleştirilmektedir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5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8DBA-1E56-4ACD-5021-3923E79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Ortalama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0BD2-2B65-1CA6-F9E8-8AAFFB0DA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9270" y="2108201"/>
            <a:ext cx="6906409" cy="3760891"/>
          </a:xfrm>
        </p:spPr>
        <p:txBody>
          <a:bodyPr/>
          <a:lstStyle/>
          <a:p>
            <a:r>
              <a:rPr lang="en-US" dirty="0" err="1"/>
              <a:t>Önerilen</a:t>
            </a:r>
            <a:r>
              <a:rPr lang="en-US" dirty="0"/>
              <a:t> ilk </a:t>
            </a:r>
            <a:r>
              <a:rPr lang="en-US" dirty="0" err="1"/>
              <a:t>yöntemde</a:t>
            </a:r>
            <a:r>
              <a:rPr lang="en-US" dirty="0"/>
              <a:t>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otomatik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3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ayrıştırılmaktadır</a:t>
            </a:r>
            <a:r>
              <a:rPr lang="en-US" dirty="0"/>
              <a:t>. </a:t>
            </a:r>
            <a:r>
              <a:rPr lang="en-US" dirty="0" err="1"/>
              <a:t>Sınıflandırma</a:t>
            </a:r>
            <a:r>
              <a:rPr lang="en-US" dirty="0"/>
              <a:t> </a:t>
            </a:r>
            <a:r>
              <a:rPr lang="en-US" dirty="0" err="1"/>
              <a:t>işleminde</a:t>
            </a:r>
            <a:r>
              <a:rPr lang="en-US" dirty="0"/>
              <a:t> </a:t>
            </a:r>
            <a:r>
              <a:rPr lang="en-US" dirty="0" err="1"/>
              <a:t>oluşturulan</a:t>
            </a:r>
            <a:r>
              <a:rPr lang="en-US" dirty="0"/>
              <a:t> ilk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hesaplanırken</a:t>
            </a:r>
            <a:r>
              <a:rPr lang="en-US" dirty="0"/>
              <a:t> </a:t>
            </a:r>
            <a:r>
              <a:rPr lang="en-US" dirty="0" err="1"/>
              <a:t>denklem</a:t>
            </a:r>
            <a:r>
              <a:rPr lang="en-US" dirty="0"/>
              <a:t> 13’te </a:t>
            </a:r>
            <a:r>
              <a:rPr lang="en-US" dirty="0" err="1"/>
              <a:t>sunulan</a:t>
            </a:r>
            <a:r>
              <a:rPr lang="en-US" dirty="0"/>
              <a:t> </a:t>
            </a:r>
            <a:r>
              <a:rPr lang="en-US" dirty="0" err="1"/>
              <a:t>formül</a:t>
            </a:r>
            <a:r>
              <a:rPr lang="en-US" dirty="0"/>
              <a:t> </a:t>
            </a:r>
            <a:r>
              <a:rPr lang="en-US" dirty="0" err="1"/>
              <a:t>kullanılmaktadır</a:t>
            </a:r>
            <a:r>
              <a:rPr lang="en-US" dirty="0"/>
              <a:t>. </a:t>
            </a:r>
            <a:r>
              <a:rPr lang="en-US" dirty="0" err="1"/>
              <a:t>Denklemde</a:t>
            </a:r>
            <a:r>
              <a:rPr lang="en-US" dirty="0"/>
              <a:t> K2, </a:t>
            </a:r>
            <a:r>
              <a:rPr lang="en-US" dirty="0" err="1"/>
              <a:t>ortanca</a:t>
            </a:r>
            <a:r>
              <a:rPr lang="en-US" dirty="0"/>
              <a:t> (</a:t>
            </a:r>
            <a:r>
              <a:rPr lang="en-US" dirty="0" err="1"/>
              <a:t>ikinci</a:t>
            </a:r>
            <a:r>
              <a:rPr lang="en-US" dirty="0"/>
              <a:t>)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merkezini</a:t>
            </a:r>
            <a:r>
              <a:rPr lang="en-US" dirty="0"/>
              <a:t>, N </a:t>
            </a:r>
            <a:r>
              <a:rPr lang="en-US" dirty="0" err="1"/>
              <a:t>ortamda</a:t>
            </a:r>
            <a:r>
              <a:rPr lang="en-US" dirty="0"/>
              <a:t> </a:t>
            </a:r>
            <a:r>
              <a:rPr lang="en-US" dirty="0" err="1"/>
              <a:t>bulunan</a:t>
            </a:r>
            <a:r>
              <a:rPr lang="en-US" dirty="0"/>
              <a:t>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sayısını</a:t>
            </a:r>
            <a:r>
              <a:rPr lang="en-US" dirty="0"/>
              <a:t>, Ax (m00) x </a:t>
            </a:r>
            <a:r>
              <a:rPr lang="en-US" dirty="0" err="1"/>
              <a:t>indisli</a:t>
            </a:r>
            <a:r>
              <a:rPr lang="en-US" dirty="0"/>
              <a:t> </a:t>
            </a:r>
            <a:r>
              <a:rPr lang="en-US" dirty="0" err="1"/>
              <a:t>nesnenin</a:t>
            </a:r>
            <a:r>
              <a:rPr lang="en-US" dirty="0"/>
              <a:t> </a:t>
            </a:r>
            <a:r>
              <a:rPr lang="en-US" dirty="0" err="1"/>
              <a:t>alanını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etmektedir</a:t>
            </a:r>
            <a:r>
              <a:rPr lang="en-US" dirty="0"/>
              <a:t>.</a:t>
            </a:r>
            <a:endParaRPr lang="tr-TR" dirty="0"/>
          </a:p>
          <a:p>
            <a:r>
              <a:rPr lang="en-US" dirty="0" err="1"/>
              <a:t>Diğer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merkezi</a:t>
            </a:r>
            <a:r>
              <a:rPr lang="en-US" dirty="0"/>
              <a:t> </a:t>
            </a:r>
            <a:r>
              <a:rPr lang="en-US" dirty="0" err="1"/>
              <a:t>hesaplanırken</a:t>
            </a:r>
            <a:r>
              <a:rPr lang="en-US" dirty="0"/>
              <a:t> ilk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(</a:t>
            </a:r>
            <a:r>
              <a:rPr lang="en-US" dirty="0" err="1"/>
              <a:t>maksAlan</a:t>
            </a:r>
            <a:r>
              <a:rPr lang="en-US" dirty="0"/>
              <a:t>) ve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küçük</a:t>
            </a:r>
            <a:r>
              <a:rPr lang="en-US" dirty="0"/>
              <a:t> (</a:t>
            </a:r>
            <a:r>
              <a:rPr lang="en-US" dirty="0" err="1"/>
              <a:t>minAlan</a:t>
            </a:r>
            <a:r>
              <a:rPr lang="en-US" dirty="0"/>
              <a:t>) </a:t>
            </a:r>
            <a:r>
              <a:rPr lang="en-US" dirty="0" err="1"/>
              <a:t>alan</a:t>
            </a:r>
            <a:r>
              <a:rPr lang="en-US" dirty="0"/>
              <a:t> </a:t>
            </a:r>
            <a:r>
              <a:rPr lang="en-US" dirty="0" err="1"/>
              <a:t>hesaplanmaktadır</a:t>
            </a:r>
            <a:r>
              <a:rPr lang="en-US" dirty="0"/>
              <a:t>. K1 ve K3 </a:t>
            </a:r>
            <a:r>
              <a:rPr lang="en-US" dirty="0" err="1"/>
              <a:t>küme</a:t>
            </a:r>
            <a:r>
              <a:rPr lang="en-US" dirty="0"/>
              <a:t> </a:t>
            </a:r>
            <a:r>
              <a:rPr lang="en-US" dirty="0" err="1"/>
              <a:t>merkezlerinin</a:t>
            </a:r>
            <a:r>
              <a:rPr lang="en-US" dirty="0"/>
              <a:t> </a:t>
            </a:r>
            <a:r>
              <a:rPr lang="en-US" dirty="0" err="1"/>
              <a:t>hesaplanmasını</a:t>
            </a:r>
            <a:r>
              <a:rPr lang="en-US" dirty="0"/>
              <a:t> </a:t>
            </a:r>
            <a:r>
              <a:rPr lang="en-US" dirty="0" err="1"/>
              <a:t>gösteren</a:t>
            </a:r>
            <a:r>
              <a:rPr lang="en-US" dirty="0"/>
              <a:t> </a:t>
            </a:r>
            <a:r>
              <a:rPr lang="en-US" dirty="0" err="1"/>
              <a:t>ifadeler</a:t>
            </a:r>
            <a:r>
              <a:rPr lang="en-US" dirty="0"/>
              <a:t>, </a:t>
            </a:r>
            <a:r>
              <a:rPr lang="en-US" dirty="0" err="1"/>
              <a:t>denklem</a:t>
            </a:r>
            <a:r>
              <a:rPr lang="en-US" dirty="0"/>
              <a:t> 14 ve </a:t>
            </a:r>
            <a:r>
              <a:rPr lang="en-US" dirty="0" err="1"/>
              <a:t>denklem</a:t>
            </a:r>
            <a:r>
              <a:rPr lang="en-US" dirty="0"/>
              <a:t> 15’te </a:t>
            </a:r>
            <a:r>
              <a:rPr lang="en-US" dirty="0" err="1"/>
              <a:t>sunulmaktadır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26F0B-6043-A341-EE74-C5BDE796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04" y="2108201"/>
            <a:ext cx="2743438" cy="1204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47F1-03C4-9B1B-F82A-10CACCEC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94" y="2868353"/>
            <a:ext cx="553612" cy="393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1061F-D84D-2579-BF69-F280830E2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28" y="3635630"/>
            <a:ext cx="2962952" cy="17136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E37C21-A60A-78FB-E762-312E88CED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473" y="4162648"/>
            <a:ext cx="553612" cy="10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02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CFD6-7004-0DCE-7E41-ECB613307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DENEYSEL ÇALIŞMA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D698B-5FB8-86DB-EB76-141F7565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334000"/>
            <a:ext cx="10088880" cy="735105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Deneysel</a:t>
            </a:r>
            <a:r>
              <a:rPr lang="en-US" dirty="0"/>
              <a:t> </a:t>
            </a:r>
            <a:r>
              <a:rPr lang="en-US" dirty="0" err="1"/>
              <a:t>çalışmadan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örnek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, (a) </a:t>
            </a:r>
            <a:r>
              <a:rPr lang="en-US" dirty="0" err="1"/>
              <a:t>Kameradan</a:t>
            </a:r>
            <a:r>
              <a:rPr lang="en-US" dirty="0"/>
              <a:t> </a:t>
            </a:r>
            <a:r>
              <a:rPr lang="en-US" dirty="0" err="1"/>
              <a:t>alınan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, (b)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aşamasından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, (c) </a:t>
            </a:r>
            <a:r>
              <a:rPr lang="en-US" dirty="0" err="1"/>
              <a:t>Nesne</a:t>
            </a:r>
            <a:r>
              <a:rPr lang="en-US" dirty="0"/>
              <a:t> </a:t>
            </a:r>
            <a:r>
              <a:rPr lang="en-US" dirty="0" err="1"/>
              <a:t>bulma</a:t>
            </a:r>
            <a:r>
              <a:rPr lang="en-US" dirty="0"/>
              <a:t> ve </a:t>
            </a:r>
            <a:r>
              <a:rPr lang="en-US" dirty="0" err="1"/>
              <a:t>özellik</a:t>
            </a:r>
            <a:r>
              <a:rPr lang="en-US" dirty="0"/>
              <a:t> </a:t>
            </a:r>
            <a:r>
              <a:rPr lang="en-US" dirty="0" err="1"/>
              <a:t>çıkarım</a:t>
            </a:r>
            <a:r>
              <a:rPr lang="en-US" dirty="0"/>
              <a:t> </a:t>
            </a:r>
            <a:r>
              <a:rPr lang="en-US" dirty="0" err="1"/>
              <a:t>işleminde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A1FE2-30B9-08FA-318F-42CA939C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985799"/>
            <a:ext cx="10223351" cy="33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25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{F6179251-F2E3-4793-AA59-65A0B0BC63E1}tf56160789_win32</Template>
  <TotalTime>17</TotalTime>
  <Words>345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Bookman Old Style</vt:lpstr>
      <vt:lpstr>Calibri</vt:lpstr>
      <vt:lpstr>Franklin Gothic Book</vt:lpstr>
      <vt:lpstr>1_RetrospectVTI</vt:lpstr>
      <vt:lpstr>Görüntü İşleme Teknikleri ve Kümeleme Yöntemleri Kullanılarak Fındık Meyvesinin Tespit ve Sınıflandırılması</vt:lpstr>
      <vt:lpstr>ÖZET</vt:lpstr>
      <vt:lpstr>Önerilen Yöntem Aşamaları</vt:lpstr>
      <vt:lpstr>Görüntü Ön İşleme Aşaması </vt:lpstr>
      <vt:lpstr>Nesne bulma ve özellik çıkarımı işlemi aşaması</vt:lpstr>
      <vt:lpstr>Ortalama tabanlı sınıflandırma </vt:lpstr>
      <vt:lpstr>DENEYSEL ÇALIŞMA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Görüntü İşleme Teknikleri ve Kümeleme Yöntemleri Kullanılarak Fındık Meyvesinin Tespit ve Sınıflandırılması</dc:title>
  <dc:creator>samed sonkaya</dc:creator>
  <cp:lastModifiedBy>samed sonkaya</cp:lastModifiedBy>
  <cp:revision>1</cp:revision>
  <dcterms:created xsi:type="dcterms:W3CDTF">2022-12-14T16:06:36Z</dcterms:created>
  <dcterms:modified xsi:type="dcterms:W3CDTF">2022-12-14T16:24:31Z</dcterms:modified>
</cp:coreProperties>
</file>