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2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7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4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0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0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4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99190C-951E-43E5-AC56-DDA517878AF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14FCDE-7822-41F5-A372-A76FD1059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9654-C4C3-73E1-5690-5057AE66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93FD8-78AC-7876-9FEE-5BB4FE6BD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Hisham Khalil </a:t>
            </a:r>
          </a:p>
        </p:txBody>
      </p:sp>
    </p:spTree>
    <p:extLst>
      <p:ext uri="{BB962C8B-B14F-4D97-AF65-F5344CB8AC3E}">
        <p14:creationId xmlns:p14="http://schemas.microsoft.com/office/powerpoint/2010/main" val="281952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E75-F35F-896B-3F04-21171574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git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D1DFC-8AB5-7846-ADB8-9437E165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140" y="2557463"/>
            <a:ext cx="7425720" cy="3317875"/>
          </a:xfrm>
        </p:spPr>
      </p:pic>
    </p:spTree>
    <p:extLst>
      <p:ext uri="{BB962C8B-B14F-4D97-AF65-F5344CB8AC3E}">
        <p14:creationId xmlns:p14="http://schemas.microsoft.com/office/powerpoint/2010/main" val="380466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9FC0-71FC-1090-6F78-EC645850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file/code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AF97-7086-8397-ABBC-32205F6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Place file in the folder </a:t>
            </a:r>
          </a:p>
          <a:p>
            <a:r>
              <a:rPr lang="en-US" dirty="0"/>
              <a:t>Check git log </a:t>
            </a:r>
          </a:p>
          <a:p>
            <a:r>
              <a:rPr lang="en-US" dirty="0"/>
              <a:t>Then add “git add .” or “git add --all” or “git add -A”</a:t>
            </a:r>
          </a:p>
          <a:p>
            <a:r>
              <a:rPr lang="en-US" dirty="0"/>
              <a:t>Note that there will need to add commit message for </a:t>
            </a:r>
            <a:r>
              <a:rPr lang="en-US" dirty="0" err="1"/>
              <a:t>github</a:t>
            </a:r>
            <a:r>
              <a:rPr lang="en-US" dirty="0"/>
              <a:t> repo so do commit using “git commit –m ‘I have added new files’ ” </a:t>
            </a:r>
          </a:p>
          <a:p>
            <a:r>
              <a:rPr lang="en-US" dirty="0"/>
              <a:t>Then last step to push to specific branch of the remote repo</a:t>
            </a:r>
          </a:p>
          <a:p>
            <a:r>
              <a:rPr lang="en-US" dirty="0"/>
              <a:t>Git push </a:t>
            </a:r>
          </a:p>
        </p:txBody>
      </p:sp>
    </p:spTree>
    <p:extLst>
      <p:ext uri="{BB962C8B-B14F-4D97-AF65-F5344CB8AC3E}">
        <p14:creationId xmlns:p14="http://schemas.microsoft.com/office/powerpoint/2010/main" val="218350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F4D9-864B-6C7F-0253-7BC756F1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 at local and send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EE0-4C1F-FE8B-C685-3F9A3AAE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existing branches git branch </a:t>
            </a:r>
          </a:p>
          <a:p>
            <a:r>
              <a:rPr lang="en-US" dirty="0"/>
              <a:t>Add branch git branch IET2ndLec</a:t>
            </a:r>
          </a:p>
          <a:p>
            <a:r>
              <a:rPr lang="en-US" dirty="0"/>
              <a:t>Again check branch </a:t>
            </a:r>
          </a:p>
          <a:p>
            <a:r>
              <a:rPr lang="en-US" dirty="0"/>
              <a:t>Change header using git checkout IET2ndLec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9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CC3E-8591-1387-190A-F4453C84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16C77-0AC5-9784-6FA3-C80AF680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69" y="689299"/>
            <a:ext cx="9741158" cy="5479402"/>
          </a:xfrm>
        </p:spPr>
      </p:pic>
    </p:spTree>
    <p:extLst>
      <p:ext uri="{BB962C8B-B14F-4D97-AF65-F5344CB8AC3E}">
        <p14:creationId xmlns:p14="http://schemas.microsoft.com/office/powerpoint/2010/main" val="41571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8DF2-1860-0E4E-126D-B127A507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update from remote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5F798-7F14-8DC3-56FE-B02D4D643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813" y="2356057"/>
            <a:ext cx="6622373" cy="3725085"/>
          </a:xfrm>
        </p:spPr>
      </p:pic>
    </p:spTree>
    <p:extLst>
      <p:ext uri="{BB962C8B-B14F-4D97-AF65-F5344CB8AC3E}">
        <p14:creationId xmlns:p14="http://schemas.microsoft.com/office/powerpoint/2010/main" val="394078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6C4F-577F-A4C1-373D-091180B7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A774-5FAC-23A7-089E-86D2BCE6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branch at remote </a:t>
            </a:r>
          </a:p>
          <a:p>
            <a:r>
              <a:rPr lang="en-US" dirty="0"/>
              <a:t>Pull branch from remote </a:t>
            </a:r>
          </a:p>
        </p:txBody>
      </p:sp>
    </p:spTree>
    <p:extLst>
      <p:ext uri="{BB962C8B-B14F-4D97-AF65-F5344CB8AC3E}">
        <p14:creationId xmlns:p14="http://schemas.microsoft.com/office/powerpoint/2010/main" val="340673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468-F2E0-CC04-B37D-02C2387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3FDA-7CCD-39E4-B072-188A3C35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remove pw</a:t>
            </a:r>
          </a:p>
          <a:p>
            <a:r>
              <a:rPr lang="en-US" dirty="0"/>
              <a:t>Then add in git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02AAD-A70B-D219-53D7-D7209836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28240"/>
            <a:ext cx="6357902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EAA-642F-7375-B727-4A58A261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D0BD-C54D-40D5-BBB7-387BBF6AC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71" y="2456393"/>
            <a:ext cx="4834617" cy="3317875"/>
          </a:xfrm>
        </p:spPr>
      </p:pic>
    </p:spTree>
    <p:extLst>
      <p:ext uri="{BB962C8B-B14F-4D97-AF65-F5344CB8AC3E}">
        <p14:creationId xmlns:p14="http://schemas.microsoft.com/office/powerpoint/2010/main" val="377869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D69-F6AC-BA9F-8CC9-7524B8C9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user name and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0FB4A8-4DA1-FA50-49E9-E2D4621C2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976362"/>
            <a:ext cx="6530955" cy="452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git config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credential.helper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'cache --timeout=3600'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CF25-3D26-42D7-3D90-DAED3E1A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4E64-ACE4-C9FE-C5A4-FED0BAF1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6B7CF-94D2-9C82-8259-C9428070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71" y="2092519"/>
            <a:ext cx="6795699" cy="38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85EDE-8775-94EE-64D6-4B478890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72" y="976375"/>
            <a:ext cx="7060455" cy="4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7759-A0DC-EE04-F02D-080B058E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5E617F-2644-DAE1-C176-5153D258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71737" y="2744788"/>
            <a:ext cx="72485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0441-3D7F-49C2-FA6C-ACF9CDE6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project management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A30A1-9A4E-9851-F4E0-6D1BA7D8A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145" y="2557463"/>
            <a:ext cx="6775709" cy="3317875"/>
          </a:xfrm>
        </p:spPr>
      </p:pic>
    </p:spTree>
    <p:extLst>
      <p:ext uri="{BB962C8B-B14F-4D97-AF65-F5344CB8AC3E}">
        <p14:creationId xmlns:p14="http://schemas.microsoft.com/office/powerpoint/2010/main" val="1398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682-D9C7-8431-B45A-BFAC328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installation to local system (Win)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479DF-B62F-64E8-AB46-E7A059AB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2878138"/>
            <a:ext cx="5067300" cy="2676525"/>
          </a:xfrm>
        </p:spPr>
      </p:pic>
    </p:spTree>
    <p:extLst>
      <p:ext uri="{BB962C8B-B14F-4D97-AF65-F5344CB8AC3E}">
        <p14:creationId xmlns:p14="http://schemas.microsoft.com/office/powerpoint/2010/main" val="135083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ADBC-6339-BC88-303D-364E9A50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Linux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C5D01-5080-6068-E45A-E9C5FB09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174" y="2557463"/>
            <a:ext cx="6817651" cy="3317875"/>
          </a:xfrm>
        </p:spPr>
      </p:pic>
    </p:spTree>
    <p:extLst>
      <p:ext uri="{BB962C8B-B14F-4D97-AF65-F5344CB8AC3E}">
        <p14:creationId xmlns:p14="http://schemas.microsoft.com/office/powerpoint/2010/main" val="305908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D8E5-3060-2485-34CC-BBDE141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E944B-84FD-E7D2-D795-48C95BB5E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26" y="2557463"/>
            <a:ext cx="5728747" cy="3317875"/>
          </a:xfrm>
        </p:spPr>
      </p:pic>
    </p:spTree>
    <p:extLst>
      <p:ext uri="{BB962C8B-B14F-4D97-AF65-F5344CB8AC3E}">
        <p14:creationId xmlns:p14="http://schemas.microsoft.com/office/powerpoint/2010/main" val="12317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D8E-1180-C512-03FB-620779ED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version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7AC84-BC51-DC70-86AA-925D8840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3321050"/>
            <a:ext cx="9029700" cy="1790700"/>
          </a:xfrm>
        </p:spPr>
      </p:pic>
    </p:spTree>
    <p:extLst>
      <p:ext uri="{BB962C8B-B14F-4D97-AF65-F5344CB8AC3E}">
        <p14:creationId xmlns:p14="http://schemas.microsoft.com/office/powerpoint/2010/main" val="43760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4182</TotalTime>
  <Words>183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</vt:lpstr>
      <vt:lpstr>Garamond</vt:lpstr>
      <vt:lpstr>Organic</vt:lpstr>
      <vt:lpstr>Version control system </vt:lpstr>
      <vt:lpstr>Development and git</vt:lpstr>
      <vt:lpstr>PowerPoint Presentation</vt:lpstr>
      <vt:lpstr>Git and github</vt:lpstr>
      <vt:lpstr>Git and project management </vt:lpstr>
      <vt:lpstr>Git installation to local system (Win)</vt:lpstr>
      <vt:lpstr>Installation on Linux </vt:lpstr>
      <vt:lpstr>Install git </vt:lpstr>
      <vt:lpstr>Git version </vt:lpstr>
      <vt:lpstr>Config git </vt:lpstr>
      <vt:lpstr>Adding new file/code to github</vt:lpstr>
      <vt:lpstr>Create branch at local and send to remote</vt:lpstr>
      <vt:lpstr>PowerPoint Presentation</vt:lpstr>
      <vt:lpstr>Pull update from remote</vt:lpstr>
      <vt:lpstr>Task to do </vt:lpstr>
      <vt:lpstr>Git push issues </vt:lpstr>
      <vt:lpstr>How to gen</vt:lpstr>
      <vt:lpstr>Save user name and pwd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</dc:title>
  <dc:creator>hisham</dc:creator>
  <cp:lastModifiedBy>hisham</cp:lastModifiedBy>
  <cp:revision>6</cp:revision>
  <dcterms:created xsi:type="dcterms:W3CDTF">2023-02-21T08:35:19Z</dcterms:created>
  <dcterms:modified xsi:type="dcterms:W3CDTF">2023-03-02T09:23:57Z</dcterms:modified>
</cp:coreProperties>
</file>