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ka Mengani" initials="HM" lastIdx="1" clrIdx="0">
    <p:extLst>
      <p:ext uri="{19B8F6BF-5375-455C-9EA6-DF929625EA0E}">
        <p15:presenceInfo xmlns:p15="http://schemas.microsoft.com/office/powerpoint/2012/main" userId="Harika Meng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6F6F2-54DE-458A-B950-0B5A43FB44B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94" y="0"/>
            <a:ext cx="3047619" cy="9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B9D96-41C0-4FD4-9012-86FF95D6B2E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2C7B8-AC8D-49EE-8589-362D5D51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9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0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7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4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0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4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1" y="4455269"/>
            <a:ext cx="7222067" cy="1766870"/>
          </a:xfrm>
        </p:spPr>
        <p:txBody>
          <a:bodyPr/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TYPES</a:t>
            </a:r>
            <a:endParaRPr lang="en-US" sz="6600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5473505" y="947224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C35C59"/>
                </a:solidFill>
                <a:latin typeface="Calibri" pitchFamily="34" charset="0"/>
              </a:rPr>
              <a:t>TRAINING &amp; RECRUITMENT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473505" y="1619021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35C59"/>
                </a:solidFill>
                <a:latin typeface="Calibri" pitchFamily="34" charset="0"/>
              </a:rPr>
              <a:t>OFFSHORE </a:t>
            </a:r>
            <a:r>
              <a:rPr lang="en-US" sz="1200" b="1" dirty="0">
                <a:solidFill>
                  <a:srgbClr val="C35C59"/>
                </a:solidFill>
                <a:latin typeface="Calibri" pitchFamily="34" charset="0"/>
              </a:rPr>
              <a:t>DEVELOPMENT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473505" y="2248787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C35C59"/>
                </a:solidFill>
                <a:latin typeface="Calibri" pitchFamily="34" charset="0"/>
              </a:rPr>
              <a:t>IDENTITY MANAGEMENT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473505" y="2878553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PORTAL DEVELOPMENT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397305" y="3454269"/>
            <a:ext cx="2438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C35C59"/>
                </a:solidFill>
                <a:latin typeface="Calibri" pitchFamily="34" charset="0"/>
              </a:rPr>
              <a:t>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0637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Variables – </a:t>
            </a:r>
            <a:br>
              <a:rPr 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Reference </a:t>
            </a:r>
            <a:r>
              <a:rPr 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308565" cy="3318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variable that holds reference of an object is called a reference variable. Variable is a name that is used to hold a value of any type during program execution. If the type is an object, then the variable is called reference variable, and if the variable holds primitive types(</a:t>
            </a:r>
            <a:r>
              <a:rPr lang="en-US" dirty="0" err="1"/>
              <a:t>int</a:t>
            </a:r>
            <a:r>
              <a:rPr lang="en-US" dirty="0"/>
              <a:t>, float, etc.), then it is called non-reference variables.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3218"/>
            <a:ext cx="4609011" cy="41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i="1" dirty="0"/>
              <a:t>Operators &amp; </a:t>
            </a:r>
            <a:r>
              <a:rPr lang="en-IN" sz="2800" b="1" i="1" dirty="0" smtClean="0"/>
              <a:t>Expressions</a:t>
            </a:r>
            <a:endParaRPr lang="en-IN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797730" cy="331893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 provides a rich set of operators to manipulate variables. We can divide all the Java operators into the following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Operators:-    +,-,*,/,%,++,--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 Operators:-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== , != ,&gt; ,&lt; ,&gt;= ,&lt;=,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 java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operator is used to test whether the object is an instance of the specified 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Operators:-         &amp;&amp;,||,!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Operators:-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+=,-=,&gt;=,&lt;=,&amp;=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131" y="2695712"/>
            <a:ext cx="4153886" cy="1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Topics to be covered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 indent="-228600">
              <a:buFont typeface="+mj-lt"/>
              <a:buAutoNum type="arabicPeriod"/>
            </a:pPr>
            <a:r>
              <a:rPr lang="en-US" sz="1600" dirty="0">
                <a:ea typeface="Verdana" panose="020B0604030504040204" pitchFamily="34" charset="0"/>
              </a:rPr>
              <a:t> </a:t>
            </a:r>
            <a:r>
              <a:rPr lang="en-US" sz="1600" dirty="0" smtClean="0">
                <a:ea typeface="Verdana" panose="020B0604030504040204" pitchFamily="34" charset="0"/>
              </a:rPr>
              <a:t>Primitive </a:t>
            </a:r>
            <a:r>
              <a:rPr lang="en-US" sz="1600" dirty="0">
                <a:ea typeface="Verdana" panose="020B0604030504040204" pitchFamily="34" charset="0"/>
              </a:rPr>
              <a:t>Datatypes.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600" dirty="0" smtClean="0">
                <a:ea typeface="Verdana" panose="020B0604030504040204" pitchFamily="34" charset="0"/>
              </a:rPr>
              <a:t> </a:t>
            </a:r>
            <a:r>
              <a:rPr lang="en-US" sz="1600" dirty="0">
                <a:ea typeface="Verdana" panose="020B0604030504040204" pitchFamily="34" charset="0"/>
              </a:rPr>
              <a:t>Non-Primitive Datatypes.</a:t>
            </a:r>
          </a:p>
          <a:p>
            <a:pPr lvl="2"/>
            <a:r>
              <a:rPr lang="en-US" sz="1400" dirty="0" smtClean="0">
                <a:ea typeface="Verdana" panose="020B0604030504040204" pitchFamily="34" charset="0"/>
              </a:rPr>
              <a:t> </a:t>
            </a:r>
            <a:r>
              <a:rPr lang="en-US" sz="1400" dirty="0">
                <a:ea typeface="Verdana" panose="020B0604030504040204" pitchFamily="34" charset="0"/>
              </a:rPr>
              <a:t>Arrays.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ea typeface="Verdana" panose="020B0604030504040204" pitchFamily="34" charset="0"/>
              </a:rPr>
              <a:t>Variables: Local/Instance/Static/Reference </a:t>
            </a:r>
            <a:r>
              <a:rPr lang="en-US" sz="1600" dirty="0">
                <a:ea typeface="Verdana" panose="020B0604030504040204" pitchFamily="34" charset="0"/>
              </a:rPr>
              <a:t>Variables.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600" dirty="0" smtClean="0">
                <a:ea typeface="Verdana" panose="020B0604030504040204" pitchFamily="34" charset="0"/>
              </a:rPr>
              <a:t> </a:t>
            </a:r>
            <a:r>
              <a:rPr lang="en-US" sz="1600" dirty="0">
                <a:ea typeface="Verdana" panose="020B0604030504040204" pitchFamily="34" charset="0"/>
              </a:rPr>
              <a:t>Operators and Expressions.</a:t>
            </a:r>
          </a:p>
          <a:p>
            <a:pPr marL="457200" lvl="1" indent="0">
              <a:buNone/>
            </a:pPr>
            <a:endParaRPr lang="en-US" sz="1050" dirty="0" smtClean="0">
              <a:ea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sz="1000" dirty="0" smtClean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1. </a:t>
            </a:r>
            <a:r>
              <a:rPr lang="en-US" sz="2800" b="1" i="1" dirty="0" smtClean="0"/>
              <a:t>Primitive </a:t>
            </a:r>
            <a:br>
              <a:rPr lang="en-US" sz="2800" b="1" i="1" dirty="0" smtClean="0"/>
            </a:br>
            <a:r>
              <a:rPr lang="en-US" sz="2800" b="1" i="1" dirty="0" smtClean="0"/>
              <a:t>Data Types :</a:t>
            </a:r>
            <a:endParaRPr lang="en-IN" sz="3600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278" y="871999"/>
            <a:ext cx="8132769" cy="1524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6869" y="2711233"/>
            <a:ext cx="6815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primitive data value uses a small, fixed number of bytes.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only eight primitive data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programmer can not create new 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object is a big block of </a:t>
            </a:r>
            <a:r>
              <a:rPr lang="en-US" sz="1600" dirty="0" smtClean="0"/>
              <a:t>data, also may </a:t>
            </a:r>
            <a:r>
              <a:rPr lang="en-US" sz="1600" dirty="0"/>
              <a:t>use many bytes of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object usually consists of many internal pieces.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type of an object is called its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classes are already defined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programmer can invent new classes to meet the particular needs of a program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0" y="4923511"/>
            <a:ext cx="1798773" cy="119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2" y="2698276"/>
            <a:ext cx="4386915" cy="282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 smtClean="0"/>
              <a:t>2. </a:t>
            </a:r>
            <a:r>
              <a:rPr lang="en-IN" sz="2800" b="1" i="1" dirty="0" smtClean="0"/>
              <a:t>Non-Primitive Datatypes</a:t>
            </a:r>
            <a:endParaRPr lang="en-IN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Are not defined by the programming language, but are instead created by the programmer.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They are sometimes called "reference variables," or "object references," since they reference a memory location, which stores the data.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In the Java programming language, non-primitive data types are simply called "objects" because they are created, rather than predefined.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an object may contain any type of data, the information referenced by the object may still be stored as a primitive data type.</a:t>
            </a:r>
          </a:p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i1 = 10;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Integer i2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Integer.valueOf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i1 is a variable of the primitive data type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with the primitive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value of 10.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Integer i2 is a variable with a reference data type of Integer, referencing an Integer object which contains the value 10.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2. </a:t>
            </a:r>
            <a:r>
              <a:rPr lang="en-IN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Non-Primitive</a:t>
            </a:r>
            <a:br>
              <a:rPr lang="en-IN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IN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Datatypes (</a:t>
            </a:r>
            <a:r>
              <a:rPr lang="en-IN" sz="28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</a:t>
            </a:r>
            <a:r>
              <a:rPr lang="en-IN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23" y="2517743"/>
            <a:ext cx="5183777" cy="33189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ARRAY</a:t>
            </a:r>
          </a:p>
          <a:p>
            <a:r>
              <a:rPr lang="en-US" sz="1800" dirty="0"/>
              <a:t>Java array is an </a:t>
            </a:r>
            <a:r>
              <a:rPr lang="en-US" sz="1800" dirty="0" smtClean="0"/>
              <a:t>object(data structure) </a:t>
            </a:r>
            <a:r>
              <a:rPr lang="en-US" sz="1800" dirty="0"/>
              <a:t>the contains elements of similar data type. </a:t>
            </a:r>
            <a:r>
              <a:rPr lang="en-US" sz="1800" dirty="0" smtClean="0"/>
              <a:t>We </a:t>
            </a:r>
            <a:r>
              <a:rPr lang="en-US" sz="1800" dirty="0"/>
              <a:t>can store only fixed set of elements in a java array.</a:t>
            </a:r>
          </a:p>
          <a:p>
            <a:r>
              <a:rPr lang="en-US" sz="1800" dirty="0"/>
              <a:t>Array in java is index based, first element of the array is stored at 0 index.</a:t>
            </a:r>
          </a:p>
          <a:p>
            <a:r>
              <a:rPr lang="en-US" sz="1800" dirty="0"/>
              <a:t>It makes the code optimized, we can retrieve or sort the data easily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We can get any data located at any index position.</a:t>
            </a:r>
          </a:p>
          <a:p>
            <a:r>
              <a:rPr lang="en-US" sz="1800" dirty="0"/>
              <a:t>Syntax:    </a:t>
            </a:r>
            <a:r>
              <a:rPr lang="en-US" sz="1800" dirty="0" err="1"/>
              <a:t>dataType</a:t>
            </a:r>
            <a:r>
              <a:rPr lang="en-US" sz="1800" dirty="0"/>
              <a:t>[] </a:t>
            </a:r>
            <a:r>
              <a:rPr lang="en-US" sz="1800" dirty="0" err="1"/>
              <a:t>arr</a:t>
            </a:r>
            <a:r>
              <a:rPr lang="en-US" sz="1800" dirty="0"/>
              <a:t>; (or)  Ex: </a:t>
            </a:r>
            <a:r>
              <a:rPr lang="en-IN" sz="1800" dirty="0" err="1"/>
              <a:t>int</a:t>
            </a:r>
            <a:r>
              <a:rPr lang="en-IN" sz="1800" dirty="0"/>
              <a:t>[] data = new </a:t>
            </a:r>
            <a:r>
              <a:rPr lang="en-IN" sz="1800" dirty="0" err="1"/>
              <a:t>int</a:t>
            </a:r>
            <a:r>
              <a:rPr lang="en-IN" sz="1800" dirty="0"/>
              <a:t>[10]; (or) </a:t>
            </a:r>
            <a:r>
              <a:rPr lang="en-IN" sz="1800" dirty="0" err="1"/>
              <a:t>int</a:t>
            </a:r>
            <a:r>
              <a:rPr lang="en-IN" sz="1800" dirty="0"/>
              <a:t>[] data = {23, 38, 14, -3, 0, 14, 9, 103, 0, -56 };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   </a:t>
            </a:r>
            <a:r>
              <a:rPr lang="en-US" sz="1800" dirty="0" err="1"/>
              <a:t>dataType</a:t>
            </a:r>
            <a:r>
              <a:rPr lang="en-US" sz="1800" dirty="0"/>
              <a:t> []</a:t>
            </a:r>
            <a:r>
              <a:rPr lang="en-US" sz="1800" dirty="0" err="1"/>
              <a:t>arr</a:t>
            </a:r>
            <a:r>
              <a:rPr lang="en-US" sz="1800" dirty="0"/>
              <a:t>; (or) </a:t>
            </a:r>
            <a:r>
              <a:rPr lang="en-US" sz="1800" dirty="0" err="1"/>
              <a:t>dataType</a:t>
            </a:r>
            <a:r>
              <a:rPr lang="en-US" sz="1800" dirty="0"/>
              <a:t> </a:t>
            </a:r>
            <a:r>
              <a:rPr lang="en-US" sz="1800" dirty="0" err="1"/>
              <a:t>arr</a:t>
            </a:r>
            <a:r>
              <a:rPr lang="en-US" sz="1800" dirty="0"/>
              <a:t>[];  </a:t>
            </a:r>
          </a:p>
          <a:p>
            <a:endParaRPr lang="en-US" sz="1800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02" y="534333"/>
            <a:ext cx="4555451" cy="1751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23" y="2733798"/>
            <a:ext cx="4244068" cy="2011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80" y="4960483"/>
            <a:ext cx="12287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3. </a:t>
            </a:r>
            <a:r>
              <a:rPr lang="en-US" sz="2800" b="1" i="1" dirty="0" smtClean="0"/>
              <a:t>Variables</a:t>
            </a:r>
            <a:endParaRPr lang="en-IN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6" y="2508069"/>
            <a:ext cx="10189028" cy="350084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/>
              <a:t>named location in main memory which uses a particular data type to hold a value. Based on the data type of a variable, the operating system allocates memory and decides what can be stored in the reserved memory. </a:t>
            </a:r>
            <a:endParaRPr lang="en-US" sz="1800" dirty="0" smtClean="0"/>
          </a:p>
          <a:p>
            <a:r>
              <a:rPr lang="en-US" sz="1800" dirty="0" smtClean="0"/>
              <a:t>Name of the variable rules:</a:t>
            </a:r>
          </a:p>
          <a:p>
            <a:pPr lvl="1"/>
            <a:r>
              <a:rPr lang="en-US" sz="1400" dirty="0"/>
              <a:t>Use only the characters 'a' through 'z', 'A' through 'Z', '0' through '9', character '_', and character '$'.</a:t>
            </a:r>
          </a:p>
          <a:p>
            <a:pPr lvl="1"/>
            <a:r>
              <a:rPr lang="en-US" sz="1400" dirty="0"/>
              <a:t>An identifier can not contain the space character.</a:t>
            </a:r>
          </a:p>
          <a:p>
            <a:pPr lvl="1"/>
            <a:r>
              <a:rPr lang="en-US" sz="1400" dirty="0"/>
              <a:t>Do not start with a digit.</a:t>
            </a:r>
          </a:p>
          <a:p>
            <a:pPr lvl="1"/>
            <a:r>
              <a:rPr lang="en-US" sz="1400" dirty="0"/>
              <a:t>An identifier can be any length.</a:t>
            </a:r>
          </a:p>
          <a:p>
            <a:pPr lvl="1"/>
            <a:r>
              <a:rPr lang="en-US" sz="1400" dirty="0"/>
              <a:t>Upper and lower case count as different characters. </a:t>
            </a:r>
          </a:p>
          <a:p>
            <a:pPr marL="457200" lvl="1" indent="0">
              <a:buNone/>
            </a:pPr>
            <a:r>
              <a:rPr lang="en-US" sz="1400" dirty="0" smtClean="0"/>
              <a:t>	- </a:t>
            </a:r>
            <a:r>
              <a:rPr lang="en-US" sz="1400" dirty="0"/>
              <a:t>SUM  and  Sum  are different identifiers.</a:t>
            </a:r>
          </a:p>
          <a:p>
            <a:pPr lvl="1"/>
            <a:r>
              <a:rPr lang="en-US" sz="1400" dirty="0"/>
              <a:t>An identifier can not be a reserved word.</a:t>
            </a:r>
          </a:p>
          <a:p>
            <a:pPr lvl="1"/>
            <a:r>
              <a:rPr lang="en-US" sz="1400" dirty="0"/>
              <a:t>An identifier must not already be in use in this part of the program.</a:t>
            </a:r>
          </a:p>
          <a:p>
            <a:endParaRPr lang="en-US" sz="1800" dirty="0" smtClean="0"/>
          </a:p>
          <a:p>
            <a:endParaRPr lang="en-IN" dirty="0"/>
          </a:p>
        </p:txBody>
      </p:sp>
      <p:pic>
        <p:nvPicPr>
          <p:cNvPr id="1028" name="Picture 4" descr="Java Variables and Literals - Tutori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r="6267" b="18851"/>
          <a:stretch/>
        </p:blipFill>
        <p:spPr bwMode="auto">
          <a:xfrm>
            <a:off x="7576458" y="3869911"/>
            <a:ext cx="3775165" cy="2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8266"/>
            <a:ext cx="3560717" cy="19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/>
              <a:t>Variables – </a:t>
            </a:r>
            <a:br>
              <a:rPr lang="en-US" sz="2800" b="1" i="1" dirty="0" smtClean="0"/>
            </a:br>
            <a:r>
              <a:rPr lang="en-US" sz="2800" b="1" i="1" dirty="0" smtClean="0"/>
              <a:t>Local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575662" cy="3318936"/>
          </a:xfrm>
        </p:spPr>
        <p:txBody>
          <a:bodyPr/>
          <a:lstStyle/>
          <a:p>
            <a:r>
              <a:rPr lang="en-US" sz="2000" dirty="0"/>
              <a:t>Local variables are created when the method, </a:t>
            </a:r>
            <a:r>
              <a:rPr lang="en-US" sz="2000" dirty="0" smtClean="0"/>
              <a:t>constructor </a:t>
            </a:r>
            <a:r>
              <a:rPr lang="en-US" sz="2000" dirty="0"/>
              <a:t>or block is entered and the variable will be destroyed once it exits the method, constructor or block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scope of the local variable is limited to the method it is declared inside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local variable starts its lifetime when the method is invoked.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26" y="475233"/>
            <a:ext cx="4026154" cy="56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Variables – </a:t>
            </a:r>
            <a:br>
              <a:rPr 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Instance </a:t>
            </a:r>
            <a:r>
              <a:rPr 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707673" cy="33189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Instance variables are declared in a class, but outside a method, constructor or any block without static keyword.</a:t>
            </a:r>
          </a:p>
          <a:p>
            <a:r>
              <a:rPr lang="en-US" dirty="0"/>
              <a:t>An instance variable is accessible throughout the class</a:t>
            </a:r>
            <a:r>
              <a:rPr lang="en-US" dirty="0" smtClean="0"/>
              <a:t>.</a:t>
            </a:r>
          </a:p>
          <a:p>
            <a:r>
              <a:rPr lang="en-US" dirty="0"/>
              <a:t>Used to store values that are needed to be accessed by different methods of the class.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7" y="2424112"/>
            <a:ext cx="3943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Variables – </a:t>
            </a:r>
            <a:br>
              <a:rPr 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Static/Class </a:t>
            </a:r>
            <a:r>
              <a:rPr 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426130" cy="3318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Class variables also known as static variables are declared with </a:t>
            </a:r>
            <a:r>
              <a:rPr lang="en-US" dirty="0" smtClean="0"/>
              <a:t>the </a:t>
            </a:r>
            <a:r>
              <a:rPr lang="en-US" b="1" dirty="0" smtClean="0"/>
              <a:t>static</a:t>
            </a:r>
            <a:r>
              <a:rPr lang="en-US" dirty="0"/>
              <a:t> keyword in a class, but outside a method, constructor or a block.</a:t>
            </a:r>
          </a:p>
          <a:p>
            <a:r>
              <a:rPr lang="en-US" dirty="0"/>
              <a:t>Static variables are created when the program starts and destroyed when the program stops</a:t>
            </a:r>
            <a:r>
              <a:rPr lang="en-US" dirty="0" smtClean="0"/>
              <a:t>..</a:t>
            </a:r>
            <a:endParaRPr lang="en-US" b="1" dirty="0" smtClean="0"/>
          </a:p>
          <a:p>
            <a:r>
              <a:rPr lang="en-US" dirty="0"/>
              <a:t>Static variables only have one single copy of the entire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storing constants.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92" y="2556932"/>
            <a:ext cx="5313726" cy="27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rol--Statements---loo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Control--Statements---loops</Template>
  <TotalTime>511</TotalTime>
  <Words>505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Control--Statements---loops</vt:lpstr>
      <vt:lpstr>DATA TYPES</vt:lpstr>
      <vt:lpstr>Topics to be covered </vt:lpstr>
      <vt:lpstr>1. Primitive  Data Types :</vt:lpstr>
      <vt:lpstr>2. Non-Primitive Datatypes</vt:lpstr>
      <vt:lpstr>2. Non-Primitive    Datatypes (Cont…)</vt:lpstr>
      <vt:lpstr>3. Variables</vt:lpstr>
      <vt:lpstr>Variables –  Local Variables</vt:lpstr>
      <vt:lpstr>Variables –  Instance Variables</vt:lpstr>
      <vt:lpstr>Variables –  Static/Class Variables</vt:lpstr>
      <vt:lpstr>Variables –  Reference Variables</vt:lpstr>
      <vt:lpstr>Operators &amp;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Harika Mengani</dc:creator>
  <cp:lastModifiedBy>User</cp:lastModifiedBy>
  <cp:revision>58</cp:revision>
  <dcterms:created xsi:type="dcterms:W3CDTF">2023-06-16T07:13:08Z</dcterms:created>
  <dcterms:modified xsi:type="dcterms:W3CDTF">2023-06-21T13:04:39Z</dcterms:modified>
</cp:coreProperties>
</file>