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P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637" y="-25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49900-D442-4B7A-97A6-92A7F48DE382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68E8D-E21C-45C6-834F-3BA8C789FD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49900-D442-4B7A-97A6-92A7F48DE382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68E8D-E21C-45C6-834F-3BA8C789FD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49900-D442-4B7A-97A6-92A7F48DE382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68E8D-E21C-45C6-834F-3BA8C789FD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49900-D442-4B7A-97A6-92A7F48DE382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68E8D-E21C-45C6-834F-3BA8C789FD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49900-D442-4B7A-97A6-92A7F48DE382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68E8D-E21C-45C6-834F-3BA8C789FD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49900-D442-4B7A-97A6-92A7F48DE382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68E8D-E21C-45C6-834F-3BA8C789FD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49900-D442-4B7A-97A6-92A7F48DE382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68E8D-E21C-45C6-834F-3BA8C789FD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49900-D442-4B7A-97A6-92A7F48DE382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68E8D-E21C-45C6-834F-3BA8C789FD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49900-D442-4B7A-97A6-92A7F48DE382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68E8D-E21C-45C6-834F-3BA8C789FD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49900-D442-4B7A-97A6-92A7F48DE382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68E8D-E21C-45C6-834F-3BA8C789FD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49900-D442-4B7A-97A6-92A7F48DE382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68E8D-E21C-45C6-834F-3BA8C789FD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49900-D442-4B7A-97A6-92A7F48DE382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68E8D-E21C-45C6-834F-3BA8C789FD5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NEHA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NEED FOR HELP APP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HACKING SQUAD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1538" y="571480"/>
            <a:ext cx="6786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1287244"/>
            <a:ext cx="8001056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In this emerging technological world there is drastic use of mobile applications for everything.</a:t>
            </a:r>
          </a:p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Ex: </a:t>
            </a:r>
          </a:p>
          <a:p>
            <a:pPr>
              <a:buFont typeface="Arial" pitchFamily="34" charset="0"/>
              <a:buChar char="•"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To eat food in late night we have SWIGGI, ZOMATO, FOOD PANDA, etc,….</a:t>
            </a:r>
          </a:p>
          <a:p>
            <a:pPr>
              <a:buFont typeface="Arial" pitchFamily="34" charset="0"/>
              <a:buChar char="•"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To travel longer distance  OLA, UBER, etc,…</a:t>
            </a:r>
          </a:p>
          <a:p>
            <a:pPr>
              <a:buFont typeface="Arial" pitchFamily="34" charset="0"/>
              <a:buChar char="•"/>
            </a:pPr>
            <a:endParaRPr lang="en-IN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Similarly, To help the people who are in emergencies we have our app called as “NEHA”.</a:t>
            </a:r>
          </a:p>
          <a:p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00" y="1000108"/>
            <a:ext cx="5786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WHAT IS NEHA?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8662" y="1714488"/>
            <a:ext cx="47149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NEED FOR HELP APP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This app is developed to help the people like,</a:t>
            </a:r>
          </a:p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Pregnant Women</a:t>
            </a:r>
          </a:p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Persons with disabilities</a:t>
            </a:r>
          </a:p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Senior Citizens </a:t>
            </a:r>
          </a:p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And  Persons with special needs. 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0760" y="1571612"/>
            <a:ext cx="2217737" cy="359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00" y="642918"/>
            <a:ext cx="6786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SCENARIO!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98" y="1398487"/>
            <a:ext cx="2400302" cy="4454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71538" y="1285860"/>
            <a:ext cx="442915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Let’s consider one scenario where the lady wants to go back to home after regular check up but, this time she doesn’t have anyone with her like family members or friends ?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She can’t walk for a longer distance.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She don’t even remember route also.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 </a:t>
            </a:r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44" y="285728"/>
            <a:ext cx="4735518" cy="590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0116194">
            <a:off x="4924427" y="506869"/>
            <a:ext cx="545120" cy="779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928662" y="1428736"/>
            <a:ext cx="35719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What is the solution? 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That’s where our app play important role.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Now she is having two things in her hand.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Smart phone 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Money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43570" y="1142984"/>
            <a:ext cx="3057525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42910" y="1643050"/>
            <a:ext cx="4143404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Step 1:</a:t>
            </a:r>
          </a:p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If in case she is new member</a:t>
            </a:r>
          </a:p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She just have to sign in</a:t>
            </a:r>
          </a:p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Or  else</a:t>
            </a:r>
          </a:p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only thing she have to do is what type help she needs  and mention her current location  and on GPS to track her location.</a:t>
            </a:r>
          </a:p>
          <a:p>
            <a:pPr algn="just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Step 2:</a:t>
            </a:r>
          </a:p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Based on her request, some volunteers will there to help her and sends the acceptance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message based on volunteers review she will select the volunteers.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57290" y="642918"/>
            <a:ext cx="55721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HOW IT WORKS?</a:t>
            </a:r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2000240"/>
            <a:ext cx="5267337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9322" y="3714752"/>
            <a:ext cx="896937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57158" y="500042"/>
            <a:ext cx="292895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Step 3:</a:t>
            </a:r>
          </a:p>
          <a:p>
            <a:pPr algn="just"/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Locations  of customer is mapped with volunteers based on there distance between them. </a:t>
            </a:r>
          </a:p>
          <a:p>
            <a:pPr algn="just"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nce it is short those volunteers who accepted the customer request those volunteers details are sent to customer.</a:t>
            </a:r>
          </a:p>
          <a:p>
            <a:pPr algn="just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Then customer will select the volunteer.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29190" y="5429264"/>
            <a:ext cx="6429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latin typeface="Algerian" pitchFamily="82" charset="0"/>
              </a:rPr>
              <a:t>THANK YOU </a:t>
            </a:r>
            <a:endParaRPr lang="en-US" sz="4000" dirty="0">
              <a:latin typeface="Algerian" pitchFamily="82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857364"/>
            <a:ext cx="2071702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Explosion 2 4"/>
          <p:cNvSpPr/>
          <p:nvPr/>
        </p:nvSpPr>
        <p:spPr>
          <a:xfrm>
            <a:off x="3286116" y="142852"/>
            <a:ext cx="4214842" cy="1928826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43372" y="1000108"/>
            <a:ext cx="164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Doubts?</a:t>
            </a: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786050" y="2000240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000364" y="1857364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214678" y="171448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animBg="1"/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307</Words>
  <Application>Microsoft Office PowerPoint</Application>
  <PresentationFormat>On-screen Show (4:3)</PresentationFormat>
  <Paragraphs>49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NEHA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NEHA</dc:title>
  <dc:creator>HP</dc:creator>
  <cp:lastModifiedBy>HP</cp:lastModifiedBy>
  <cp:revision>10</cp:revision>
  <dcterms:created xsi:type="dcterms:W3CDTF">2019-04-13T08:11:38Z</dcterms:created>
  <dcterms:modified xsi:type="dcterms:W3CDTF">2019-04-13T12:36:43Z</dcterms:modified>
</cp:coreProperties>
</file>