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Economica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bold.fntdata"/><Relationship Id="rId21" Type="http://schemas.openxmlformats.org/officeDocument/2006/relationships/font" Target="fonts/Economica-regular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4226e8bcf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74226e8bc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4226e8bc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74226e8bc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4226e8bc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74226e8bc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4226e8bcf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74226e8bcf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474e12b0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7474e12b0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7474e12b0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7474e12b0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74226e8bc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74226e8bc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7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intention to create a predictive model for customer recommendations based on the selected features.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474e12b0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474e12b0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4226e8bc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74226e8bc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4226e8bc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4226e8bc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4226e8bc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4226e8bc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4226e8bc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4226e8bc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we want to identify the features that have the highest correlation with our target values and use only those</a:t>
            </a:r>
            <a:endParaRPr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4226e8bcf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4226e8bc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4226e8bc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4226e8bc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5.jpg"/><Relationship Id="rId5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4.jp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5.png"/><Relationship Id="rId6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jp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ML Project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410700" y="4181675"/>
            <a:ext cx="3005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Intern: Sameen Chowdhury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Supervisor: Niloy, Mukit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Time: July 23 - Aug 17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0550" y="114375"/>
            <a:ext cx="1117550" cy="3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893800" y="2848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6. Experiment with multiple algorithms</a:t>
            </a:r>
            <a:endParaRPr sz="2600"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1297500" y="1116150"/>
            <a:ext cx="7038900" cy="26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Two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steps -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Model Training: Train each selected algorithm using the training data.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Model Evaluation: Evaluate the performance of each model using appropriate 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ccuracy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R-Squared</a:t>
            </a:r>
            <a:endParaRPr sz="1600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ean </a:t>
            </a:r>
            <a:r>
              <a:rPr lang="en" sz="16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bsolute </a:t>
            </a:r>
            <a:r>
              <a:rPr lang="en" sz="16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rror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eat </a:t>
            </a:r>
            <a:r>
              <a:rPr lang="en" sz="16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ap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0550" y="114375"/>
            <a:ext cx="1117550" cy="3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0898" y="532950"/>
            <a:ext cx="1584500" cy="105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4400" y="3015475"/>
            <a:ext cx="2265723" cy="1479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1052550" y="753600"/>
            <a:ext cx="7038900" cy="9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Tested</a:t>
            </a:r>
            <a:r>
              <a:rPr b="1" lang="en" sz="2100"/>
              <a:t> 8 different algorithms</a:t>
            </a:r>
            <a:endParaRPr b="1" sz="2100"/>
          </a:p>
          <a:p>
            <a:pPr indent="-317500" lvl="0" marL="457200" rtl="0" algn="ctr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to cross examine and find the most optimized algorithm</a:t>
            </a:r>
            <a:endParaRPr sz="1400"/>
          </a:p>
        </p:txBody>
      </p:sp>
      <p:sp>
        <p:nvSpPr>
          <p:cNvPr id="155" name="Google Shape;155;p23"/>
          <p:cNvSpPr txBox="1"/>
          <p:nvPr/>
        </p:nvSpPr>
        <p:spPr>
          <a:xfrm>
            <a:off x="1052550" y="1964263"/>
            <a:ext cx="400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~50% accuracy</a:t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851400" y="2571750"/>
            <a:ext cx="3883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-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LogisticRegression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-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LinearSVC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-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GaussianNB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-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GXBoost - Gradient boosting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4735200" y="1964275"/>
            <a:ext cx="440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&lt;20% accuracy</a:t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4572000" y="2571750"/>
            <a:ext cx="4542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-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LinearRegression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-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RandomForestRegressor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-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Sequential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-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DecisionTreeRegressor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0550" y="114375"/>
            <a:ext cx="1117550" cy="3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6098" y="1261498"/>
            <a:ext cx="1947900" cy="17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800" y="1029100"/>
            <a:ext cx="1566800" cy="93517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5275" y="0"/>
            <a:ext cx="514872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/>
          <p:nvPr/>
        </p:nvSpPr>
        <p:spPr>
          <a:xfrm>
            <a:off x="178063" y="2220475"/>
            <a:ext cx="381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Predicted vs Actual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1018100" y="248125"/>
            <a:ext cx="3425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How likely is the student to recommend 10MS to a friend? (10 (very likely) to 1 (very unlikely))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425" y="784551"/>
            <a:ext cx="992450" cy="99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1018100" y="267775"/>
            <a:ext cx="3053700" cy="79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311700" y="6213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my model not </a:t>
            </a:r>
            <a:r>
              <a:rPr lang="en"/>
              <a:t>efficient?</a:t>
            </a:r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2738750" y="1778725"/>
            <a:ext cx="5781600" cy="1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</a:t>
            </a:r>
            <a:r>
              <a:rPr lang="en"/>
              <a:t>skewed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Outliers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Overfitting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Scaling</a:t>
            </a:r>
            <a:endParaRPr/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0800" y="488525"/>
            <a:ext cx="1417500" cy="14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9407" y="2571750"/>
            <a:ext cx="2497794" cy="14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0550" y="114375"/>
            <a:ext cx="1117550" cy="3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5625" y="220893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311700" y="6785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</a:t>
            </a:r>
            <a:r>
              <a:rPr lang="en"/>
              <a:t>takeaways</a:t>
            </a:r>
            <a:r>
              <a:rPr lang="en"/>
              <a:t> and what would I do differently next time: </a:t>
            </a:r>
            <a:endParaRPr/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623400" y="1827550"/>
            <a:ext cx="85206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Spend more time with data cleaning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Try creating more minority data to balance the dataset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Find more outliers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Try different types of algorithms</a:t>
            </a:r>
            <a:endParaRPr sz="2000"/>
          </a:p>
        </p:txBody>
      </p:sp>
      <p:sp>
        <p:nvSpPr>
          <p:cNvPr id="190" name="Google Shape;19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0550" y="114375"/>
            <a:ext cx="1117550" cy="3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2525" y="2824650"/>
            <a:ext cx="1975675" cy="197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416650" y="19382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0550" y="114375"/>
            <a:ext cx="1117550" cy="3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912050" y="685850"/>
            <a:ext cx="70389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Objective</a:t>
            </a:r>
            <a:endParaRPr b="1" sz="30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695975" y="1632100"/>
            <a:ext cx="5506800" cy="28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I have a dataset of 5,000 surveys conducted by 10-Minute School for customers, with 19 unique columns (</a:t>
            </a:r>
            <a:r>
              <a:rPr lang="en" sz="1500" u="sng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features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Find which features best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correspond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to the target variable, "</a:t>
            </a:r>
            <a:r>
              <a:rPr lang="en" sz="1500" u="sng">
                <a:latin typeface="Arial"/>
                <a:ea typeface="Arial"/>
                <a:cs typeface="Arial"/>
                <a:sym typeface="Arial"/>
              </a:rPr>
              <a:t>How likely is the student to recommend 10MS to a friend?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"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Make an effective model which is able to predict the outcome of how likely a customer is to recommend 10MS.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0550" y="114375"/>
            <a:ext cx="1117550" cy="3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 rotWithShape="1">
          <a:blip r:embed="rId4">
            <a:alphaModFix/>
          </a:blip>
          <a:srcRect b="11847" l="0" r="0" t="0"/>
          <a:stretch/>
        </p:blipFill>
        <p:spPr>
          <a:xfrm>
            <a:off x="6480850" y="2571750"/>
            <a:ext cx="2434575" cy="21461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8450" y="387925"/>
            <a:ext cx="2019725" cy="20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6308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the steps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1335575" y="1745825"/>
            <a:ext cx="5509200" cy="27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1" lang="en"/>
              <a:t>Data Cleaning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Splitting data</a:t>
            </a:r>
            <a:r>
              <a:rPr lang="en"/>
              <a:t> - </a:t>
            </a:r>
            <a:r>
              <a:rPr lang="en" sz="1400"/>
              <a:t>training</a:t>
            </a:r>
            <a:r>
              <a:rPr lang="en" sz="1400"/>
              <a:t> and testing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Finding best features</a:t>
            </a:r>
            <a:r>
              <a:rPr lang="en"/>
              <a:t> - </a:t>
            </a:r>
            <a:r>
              <a:rPr lang="en" sz="1400"/>
              <a:t>optimization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Scaling data (0-1)</a:t>
            </a:r>
            <a:r>
              <a:rPr lang="en"/>
              <a:t> - </a:t>
            </a:r>
            <a:r>
              <a:rPr lang="en" sz="1400"/>
              <a:t>efficiency</a:t>
            </a:r>
            <a:r>
              <a:rPr lang="en" sz="1400"/>
              <a:t> with algorithms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1" lang="en"/>
              <a:t>Selecting best fit features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Experiment with algorithm</a:t>
            </a:r>
            <a:r>
              <a:rPr lang="en"/>
              <a:t> - </a:t>
            </a:r>
            <a:r>
              <a:rPr lang="en" sz="1400"/>
              <a:t>to select most accurate algorithm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0550" y="114375"/>
            <a:ext cx="1117550" cy="3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4775" y="1220650"/>
            <a:ext cx="2055775" cy="205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825625" y="3266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r>
              <a:rPr lang="en"/>
              <a:t>Data Cleaning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1404450" y="1045975"/>
            <a:ext cx="7038900" cy="11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Majority cleaned data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Some missing values were found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Convert input into numerical values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 txBox="1"/>
          <p:nvPr>
            <p:ph type="title"/>
          </p:nvPr>
        </p:nvSpPr>
        <p:spPr>
          <a:xfrm>
            <a:off x="1313425" y="2432550"/>
            <a:ext cx="7038900" cy="9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 Splitting data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1785300" y="3263600"/>
            <a:ext cx="72528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Data has been split into 2 categories for training models and testing models, ratio of 8:2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0550" y="114375"/>
            <a:ext cx="1117550" cy="3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5300" y="813750"/>
            <a:ext cx="2169225" cy="216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00" y="3203375"/>
            <a:ext cx="1738600" cy="17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750" y="628450"/>
            <a:ext cx="7872701" cy="4428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2" name="Google Shape;102;p17"/>
          <p:cNvSpPr txBox="1"/>
          <p:nvPr/>
        </p:nvSpPr>
        <p:spPr>
          <a:xfrm>
            <a:off x="599750" y="47700"/>
            <a:ext cx="792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Before: </a:t>
            </a:r>
            <a:r>
              <a:rPr b="1" lang="en" sz="1600">
                <a:solidFill>
                  <a:schemeClr val="dk1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Need to make these strings into numerical value for machines to read. </a:t>
            </a:r>
            <a:endParaRPr b="1" sz="1800">
              <a:solidFill>
                <a:schemeClr val="dk1"/>
              </a:solidFill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0550" y="114375"/>
            <a:ext cx="1117550" cy="3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663" y="521650"/>
            <a:ext cx="7994666" cy="44969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0" name="Google Shape;110;p18"/>
          <p:cNvSpPr txBox="1"/>
          <p:nvPr/>
        </p:nvSpPr>
        <p:spPr>
          <a:xfrm>
            <a:off x="574675" y="0"/>
            <a:ext cx="580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After: </a:t>
            </a:r>
            <a:r>
              <a:rPr b="1" lang="en" sz="160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Machine readable converted </a:t>
            </a:r>
            <a:r>
              <a:rPr b="1" lang="en" sz="160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numerical values. </a:t>
            </a:r>
            <a:endParaRPr b="1" sz="1600"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0550" y="114375"/>
            <a:ext cx="1117550" cy="3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910125" y="890800"/>
            <a:ext cx="7922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Finding the best features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910125" y="2332650"/>
            <a:ext cx="5216400" cy="16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11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I used 5 different functions to examine each feature individually to determine the strength of the relationship between the features and the target feature (target value).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7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0550" y="114375"/>
            <a:ext cx="1117550" cy="3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6175" y="2080300"/>
            <a:ext cx="2171925" cy="204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225225"/>
            <a:ext cx="8520600" cy="3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SelectKBest() default function -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lphaLcPeriod"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Has the student has seen an improvement in their learning since they started using 10MS?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lphaLcPeriod"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If any, which of the following improvements has the student witnessed due to using 10MS?</a:t>
            </a:r>
            <a:b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endParaRPr b="1" sz="1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Chi-squared -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lphaLcPeriod"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What is the cost of after-school tuition class for the student, per subject per month?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lphaLcPeriod"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What is the amount of monthly school fees paid for the student?</a:t>
            </a:r>
            <a:b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endParaRPr b="1" sz="1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SelectKBest(mutual_info_classif) -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lphaLcPeriod"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Has the student has seen an improvement in their learning since they started using 10MS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lphaLcPeriod"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If any, which of the following improvements has the student witnessed due to using 10MS?</a:t>
            </a:r>
            <a:endParaRPr b="1" sz="12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Decision Tree Regressor -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Are you a 10MS Paid User or not?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Gender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Recursive Feature Elimination -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this involves iteratively eliminating features and building the model based on the remaining features, we were able to cross out 9 features with this.</a:t>
            </a:r>
            <a:br>
              <a:rPr b="1" lang="en" sz="1200">
                <a:latin typeface="Arial"/>
                <a:ea typeface="Arial"/>
                <a:cs typeface="Arial"/>
                <a:sym typeface="Arial"/>
              </a:rPr>
            </a:br>
            <a:endParaRPr b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0550" y="114375"/>
            <a:ext cx="1117550" cy="3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2014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5 functions &amp; top correlated features. </a:t>
            </a: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872550" y="248325"/>
            <a:ext cx="7038900" cy="93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4. Scaling the data (0-1)</a:t>
            </a:r>
            <a:endParaRPr sz="25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Majority of the Algorithms are more reliable when the data is scaled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All data is scaled to values of 0s and 1s</a:t>
            </a:r>
            <a:endParaRPr sz="1500"/>
          </a:p>
        </p:txBody>
      </p:sp>
      <p:sp>
        <p:nvSpPr>
          <p:cNvPr id="135" name="Google Shape;135;p21"/>
          <p:cNvSpPr txBox="1"/>
          <p:nvPr/>
        </p:nvSpPr>
        <p:spPr>
          <a:xfrm>
            <a:off x="872550" y="1202375"/>
            <a:ext cx="7398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5. Selecting best fit features </a:t>
            </a:r>
            <a:endParaRPr sz="250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</a:rPr>
              <a:t>The features which </a:t>
            </a:r>
            <a:r>
              <a:rPr lang="en" sz="1250">
                <a:solidFill>
                  <a:schemeClr val="dk1"/>
                </a:solidFill>
              </a:rPr>
              <a:t>overlap</a:t>
            </a:r>
            <a:r>
              <a:rPr lang="en" sz="1250">
                <a:solidFill>
                  <a:schemeClr val="dk1"/>
                </a:solidFill>
              </a:rPr>
              <a:t> the most among all the functions output are selected for our model </a:t>
            </a:r>
            <a:endParaRPr sz="1250">
              <a:solidFill>
                <a:schemeClr val="dk1"/>
              </a:solidFill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79425"/>
            <a:ext cx="9144003" cy="316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0550" y="114375"/>
            <a:ext cx="1117550" cy="3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6850" y="295825"/>
            <a:ext cx="1341926" cy="134192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