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71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54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[employee_data.csv]Sheet3!PivotTable3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Employee Performance Analysis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>
        <c:manualLayout>
          <c:xMode val="edge"/>
          <c:yMode val="edge"/>
          <c:x val="0.30030881274975768"/>
          <c:y val="3.87398383712674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062434763222168E-2"/>
          <c:y val="0.13330931766225865"/>
          <c:w val="0.82117221648247141"/>
          <c:h val="0.82139318069924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Sheet3!$B$6:$B$16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33-4B29-845A-695330EBFF4D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Sheet3!$C$6:$C$16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33-4B29-845A-695330EBFF4D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Sheet3!$D$6:$D$16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33-4B29-845A-695330EBFF4D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Sheet3!$E$6:$E$16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33-4B29-845A-695330EBFF4D}"/>
            </c:ext>
          </c:extLst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Sheet3!$F$6:$F$16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33-4B29-845A-695330EBF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431632"/>
        <c:axId val="599432112"/>
      </c:barChart>
      <c:catAx>
        <c:axId val="59943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32112"/>
        <c:crosses val="autoZero"/>
        <c:auto val="1"/>
        <c:lblAlgn val="ctr"/>
        <c:lblOffset val="100"/>
        <c:noMultiLvlLbl val="0"/>
      </c:catAx>
      <c:valAx>
        <c:axId val="59943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3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Sameena Begam. S</a:t>
            </a:r>
          </a:p>
          <a:p>
            <a:r>
              <a:rPr lang="en-US" sz="2400" dirty="0"/>
              <a:t>REGISTER NO     :  422200556</a:t>
            </a:r>
          </a:p>
          <a:p>
            <a:r>
              <a:rPr lang="en-US" sz="2400" dirty="0"/>
              <a:t>DEPARTMENT    :  BCom (ISM)</a:t>
            </a:r>
          </a:p>
          <a:p>
            <a:r>
              <a:rPr lang="en-US" sz="2400" dirty="0"/>
              <a:t>COLLEGE             :  Guru Shree Shantivijai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62893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9" y="1219200"/>
            <a:ext cx="1532965" cy="2438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9277C-DBAE-079D-1BDD-BCF084FBC55B}"/>
              </a:ext>
            </a:extLst>
          </p:cNvPr>
          <p:cNvSpPr txBox="1"/>
          <p:nvPr/>
        </p:nvSpPr>
        <p:spPr>
          <a:xfrm>
            <a:off x="1442098" y="1325634"/>
            <a:ext cx="94746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Utilization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By leveraging a dataset with 26 features,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focuses on 9 critical attributes (Emp ID, Gender, Performance Score, First Name,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Name, Business Unit, Employee Status, Employee Type, Employee Class) to provide a holistic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of employee performance. This targeted approach ensures relevant insights that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impactful decisions.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Filtering Capabilities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Users can apply dynamic filters to segment data by gender,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unit, or employee status. This flexibility allows for tailored analysis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reveals unique trends and performance patterns across different employee demographics.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Pivot 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Our solution empowers users to create and manipulate pivot tables easily,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enabling them to summarize performance scores by business unit or employee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interactivity enhances the depth of analysis without requiring advanced technical skills.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F586-83A2-D210-81CB-17C8F48C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D1350-9DEF-FA48-62CD-F952F3F03F8E}"/>
              </a:ext>
            </a:extLst>
          </p:cNvPr>
          <p:cNvSpPr txBox="1"/>
          <p:nvPr/>
        </p:nvSpPr>
        <p:spPr>
          <a:xfrm>
            <a:off x="457200" y="1097214"/>
            <a:ext cx="88068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through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Conditional formatting instantly highlights performance scores and ratings,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managers to quickly identify high and low performers. This visual representation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the review process and promotes swift 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Charts for Data Storytelling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The use of visually appealing charts transforms complex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understandable narratives. By illustrating trends over time or comparing performance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employee classes,  stakeholders can communicate findings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WOW Factor: Our solution not only analyzes current performance but also identifies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areas for improvement and growth opportunities for employees.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proactive approach fosters a culture of continuous development within the organization.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3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46B8B-BA2D-4F7F-43F1-74C91AF77674}"/>
              </a:ext>
            </a:extLst>
          </p:cNvPr>
          <p:cNvSpPr txBox="1"/>
          <p:nvPr/>
        </p:nvSpPr>
        <p:spPr>
          <a:xfrm>
            <a:off x="246129" y="1049337"/>
            <a:ext cx="1027223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Clean the dataset by handling missing values and ensuring data consistency.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Convert categorical variables (e.g., Gender, Business Unit) into numerical formats for analysis.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visualizations (histograms, box plots) to explore distributions of performance scores across different features.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Identify correlations between performance scores and other features using correlation matrices.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Apply filters to segment data by business unit or employee type to uncover specific trends and patterns in performance.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Results: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Create charts and graphs to present findings clearly, highlighting key insights such as top-performing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units or demographic trends in performance.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Based on the analysis, provide recommendations for talent management strategies, training programs,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areas needing improvement.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859790-2812-A640-DC70-53CCD2881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24857"/>
              </p:ext>
            </p:extLst>
          </p:nvPr>
        </p:nvGraphicFramePr>
        <p:xfrm>
          <a:off x="334879" y="993777"/>
          <a:ext cx="9418721" cy="510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529C8-5DED-4488-1FEE-7D38E4B9E24D}"/>
              </a:ext>
            </a:extLst>
          </p:cNvPr>
          <p:cNvSpPr txBox="1"/>
          <p:nvPr/>
        </p:nvSpPr>
        <p:spPr>
          <a:xfrm>
            <a:off x="228600" y="1295400"/>
            <a:ext cx="95617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analysis, we examined employee performance using key features such as Performance Score,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Business Unit, and Employee Type. Our findings highlight significant trends and disparities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performance across different demographics, enabling targeted interventions for improvement.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of data allows for tailored strategies, while predictive modeling offers insights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future performance trends. Engaging visualizations effectively communicate these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to stakeholders, facilitating informed decision-making.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analysis provides actionable recommendations that can enhance workforce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foster a culture of continuous improvement within the organization.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C05B6F33-2094-4935-5B74-52587D1BC0A3}"/>
              </a:ext>
            </a:extLst>
          </p:cNvPr>
          <p:cNvSpPr/>
          <p:nvPr/>
        </p:nvSpPr>
        <p:spPr>
          <a:xfrm>
            <a:off x="463693" y="22195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8C1E1114-34F7-BB4E-1224-5ADA5CA0FF66}"/>
              </a:ext>
            </a:extLst>
          </p:cNvPr>
          <p:cNvSpPr/>
          <p:nvPr/>
        </p:nvSpPr>
        <p:spPr>
          <a:xfrm>
            <a:off x="463694" y="31891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486475-BDBB-88D4-B635-A1122FF1E0C4}"/>
              </a:ext>
            </a:extLst>
          </p:cNvPr>
          <p:cNvSpPr/>
          <p:nvPr/>
        </p:nvSpPr>
        <p:spPr>
          <a:xfrm>
            <a:off x="470043" y="36468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C99BE3E-3745-8BFD-727D-DCA4FAB626D4}"/>
              </a:ext>
            </a:extLst>
          </p:cNvPr>
          <p:cNvSpPr/>
          <p:nvPr/>
        </p:nvSpPr>
        <p:spPr>
          <a:xfrm>
            <a:off x="463694" y="412305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63694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E6ADC-BE30-2B9E-FDA2-73DC476C10B0}"/>
              </a:ext>
            </a:extLst>
          </p:cNvPr>
          <p:cNvSpPr txBox="1"/>
          <p:nvPr/>
        </p:nvSpPr>
        <p:spPr>
          <a:xfrm>
            <a:off x="498330" y="1520828"/>
            <a:ext cx="8955785" cy="297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seeks to evaluate employee performance to enhance productivity and job satisfaction.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quantitative and qualitative metrics, we aim to identify trends and factors influencing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performance across departments.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assessment will help recognize high performers and areas needing support.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generate actionable insights for targeted improvement strategies.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include limited historical data access and potential biases in self-assessments.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7444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3963D-BAF7-F6B7-D32D-51F8FD1F0490}"/>
              </a:ext>
            </a:extLst>
          </p:cNvPr>
          <p:cNvSpPr txBox="1"/>
          <p:nvPr/>
        </p:nvSpPr>
        <p:spPr>
          <a:xfrm>
            <a:off x="1224402" y="2252871"/>
            <a:ext cx="8129148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aims to evaluate and enhance employee performance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organization. 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collecting and analyzing quantitative and qualitative data,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identify trends and factors influencing productivity and job satisfaction.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three phases: data collection, data analysis, and reporting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126F8-E1FB-9EE1-FA34-FA456AAC8543}"/>
              </a:ext>
            </a:extLst>
          </p:cNvPr>
          <p:cNvSpPr txBox="1"/>
          <p:nvPr/>
        </p:nvSpPr>
        <p:spPr>
          <a:xfrm>
            <a:off x="990600" y="3167605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CAF17-511F-B7C8-B601-07FEE5D23CCF}"/>
              </a:ext>
            </a:extLst>
          </p:cNvPr>
          <p:cNvSpPr txBox="1"/>
          <p:nvPr/>
        </p:nvSpPr>
        <p:spPr>
          <a:xfrm>
            <a:off x="1017494" y="3906619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DDCAE-2B39-5FC4-EAB3-3BE80B220CF4}"/>
              </a:ext>
            </a:extLst>
          </p:cNvPr>
          <p:cNvSpPr txBox="1"/>
          <p:nvPr/>
        </p:nvSpPr>
        <p:spPr>
          <a:xfrm>
            <a:off x="914400" y="2019300"/>
            <a:ext cx="7674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primary end users of the Employee Performance Analysis project include: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HR Department: Responsible for talent management, training, and </a:t>
            </a:r>
          </a:p>
          <a:p>
            <a:r>
              <a:rPr lang="en-US" dirty="0"/>
              <a:t>development strategies based on performance insights</a:t>
            </a:r>
          </a:p>
          <a:p>
            <a:endParaRPr lang="en-US" dirty="0"/>
          </a:p>
          <a:p>
            <a:r>
              <a:rPr lang="en-US" dirty="0"/>
              <a:t>2.  Team Managers: Utilize performance data to identify high performers, </a:t>
            </a:r>
          </a:p>
          <a:p>
            <a:r>
              <a:rPr lang="en-US" dirty="0"/>
              <a:t>address team challenges, and enhance team dynamics</a:t>
            </a:r>
          </a:p>
          <a:p>
            <a:endParaRPr lang="en-US" dirty="0"/>
          </a:p>
          <a:p>
            <a:r>
              <a:rPr lang="en-US" dirty="0"/>
              <a:t>3.  Employees: Benefit from tailored feedback and development opportunities</a:t>
            </a:r>
          </a:p>
          <a:p>
            <a:r>
              <a:rPr lang="en-US" dirty="0"/>
              <a:t> that foster growth and job satisfaction.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71601"/>
            <a:ext cx="2143125" cy="3352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77200" y="540998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0" y="695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81914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5476E-D609-B1FA-BA85-92DDA02AC766}"/>
              </a:ext>
            </a:extLst>
          </p:cNvPr>
          <p:cNvSpPr txBox="1"/>
          <p:nvPr/>
        </p:nvSpPr>
        <p:spPr>
          <a:xfrm>
            <a:off x="2057400" y="1550729"/>
            <a:ext cx="87318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1.Filters: used to remove missing values in this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targeted data segmentation by department,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role, or performance ratings, enabling focused analysis on specific groups.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2.Pivot Tables: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large datasets to present key metrics like average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and productivity levels, facilitating quick comparisons for informed decision-making.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3.Conditional Formatting: Here used to remove the Blank 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KPIs using visual cues (e.g., color coding),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stakeholders quickly identify high and low performers.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4.Charts: Provide visual representations of trends and comparisons, making complex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more accessible and enhancing communication of findings.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6280E-F416-45F7-8E60-BCDC6C913C7C}"/>
              </a:ext>
            </a:extLst>
          </p:cNvPr>
          <p:cNvSpPr txBox="1"/>
          <p:nvPr/>
        </p:nvSpPr>
        <p:spPr>
          <a:xfrm>
            <a:off x="755332" y="1219200"/>
            <a:ext cx="79682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utilized for the Employee Performance Analysis is sourced from Kaggle </a:t>
            </a:r>
          </a:p>
          <a:p>
            <a:r>
              <a:rPr lang="en-US" dirty="0"/>
              <a:t>and contains a total of </a:t>
            </a:r>
            <a:r>
              <a:rPr lang="en-US" b="1" dirty="0"/>
              <a:t>26 features</a:t>
            </a:r>
            <a:r>
              <a:rPr lang="en-US" dirty="0"/>
              <a:t>. For our analysis, we focus on </a:t>
            </a:r>
            <a:r>
              <a:rPr lang="en-US" b="1" dirty="0"/>
              <a:t>9 key features </a:t>
            </a:r>
          </a:p>
          <a:p>
            <a:r>
              <a:rPr lang="en-US" dirty="0"/>
              <a:t>that provide valuable insights into employee performance.</a:t>
            </a:r>
          </a:p>
          <a:p>
            <a:endParaRPr lang="en-US" dirty="0"/>
          </a:p>
          <a:p>
            <a:r>
              <a:rPr lang="en-US" b="1" dirty="0"/>
              <a:t>Selected Features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Emp ID</a:t>
            </a:r>
            <a:r>
              <a:rPr lang="en-US" dirty="0"/>
              <a:t>:</a:t>
            </a:r>
          </a:p>
          <a:p>
            <a:r>
              <a:rPr lang="en-US" dirty="0"/>
              <a:t>   - Unique identifier for each employee.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Gender</a:t>
            </a:r>
            <a:r>
              <a:rPr lang="en-US" dirty="0"/>
              <a:t>:</a:t>
            </a:r>
          </a:p>
          <a:p>
            <a:r>
              <a:rPr lang="en-US" dirty="0"/>
              <a:t>   - Gender of the employee (e.g., Male, Female).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Performance Score</a:t>
            </a:r>
            <a:r>
              <a:rPr lang="en-US" dirty="0"/>
              <a:t>:</a:t>
            </a:r>
          </a:p>
          <a:p>
            <a:r>
              <a:rPr lang="en-US" dirty="0"/>
              <a:t>   - Numerical score representing the employee's performance level.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/>
              <a:t>First Name</a:t>
            </a:r>
            <a:r>
              <a:rPr lang="en-US" dirty="0"/>
              <a:t>:</a:t>
            </a:r>
          </a:p>
          <a:p>
            <a:r>
              <a:rPr lang="en-US" dirty="0"/>
              <a:t>   - Employee's first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9BDD-AACC-2362-927D-EF9927CB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01429-7400-CD00-AB39-9524632F7170}"/>
              </a:ext>
            </a:extLst>
          </p:cNvPr>
          <p:cNvSpPr txBox="1"/>
          <p:nvPr/>
        </p:nvSpPr>
        <p:spPr>
          <a:xfrm>
            <a:off x="755332" y="470914"/>
            <a:ext cx="831208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Employee's last name.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department or division where the employee works (e.g., Sales, HR, IT).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Indicates whether the employee is active, on leave, or terminated.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Classification of the employee (e.g., Full-time, Part-time, Contract).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Categorization based on job level or role within the organization.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1191</Words>
  <Application>Microsoft Office PowerPoint</Application>
  <PresentationFormat>Widescreen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  </vt:lpstr>
      <vt:lpstr>THE "WOW" IN OUR SOLUTION</vt:lpstr>
      <vt:lpstr> 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kaja mohideen mohammed razack</cp:lastModifiedBy>
  <cp:revision>13</cp:revision>
  <dcterms:created xsi:type="dcterms:W3CDTF">2024-03-29T15:07:22Z</dcterms:created>
  <dcterms:modified xsi:type="dcterms:W3CDTF">2024-09-30T14:21:19Z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