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65" r:id="rId6"/>
    <p:sldId id="264" r:id="rId7"/>
    <p:sldId id="259" r:id="rId8"/>
    <p:sldId id="256" r:id="rId9"/>
    <p:sldId id="257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E6-2200-4252-A199-190DA42E46C3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2975-1E32-4844-A0D3-9417B093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16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E6-2200-4252-A199-190DA42E46C3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2975-1E32-4844-A0D3-9417B093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4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E6-2200-4252-A199-190DA42E46C3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2975-1E32-4844-A0D3-9417B093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E6-2200-4252-A199-190DA42E46C3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2975-1E32-4844-A0D3-9417B093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E6-2200-4252-A199-190DA42E46C3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2975-1E32-4844-A0D3-9417B093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2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E6-2200-4252-A199-190DA42E46C3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2975-1E32-4844-A0D3-9417B093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1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E6-2200-4252-A199-190DA42E46C3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2975-1E32-4844-A0D3-9417B093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E6-2200-4252-A199-190DA42E46C3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2975-1E32-4844-A0D3-9417B093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0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E6-2200-4252-A199-190DA42E46C3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2975-1E32-4844-A0D3-9417B093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4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E6-2200-4252-A199-190DA42E46C3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2975-1E32-4844-A0D3-9417B093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0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E6-2200-4252-A199-190DA42E46C3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2975-1E32-4844-A0D3-9417B093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0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8AE6-2200-4252-A199-190DA42E46C3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22975-1E32-4844-A0D3-9417B093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9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714" y="559926"/>
            <a:ext cx="10028571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8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92" y="605307"/>
            <a:ext cx="9684975" cy="55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1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324" y="3987"/>
            <a:ext cx="6774287" cy="61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2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216" y="280159"/>
            <a:ext cx="8736364" cy="610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5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49" y="118989"/>
            <a:ext cx="10534918" cy="729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1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128" y="274284"/>
            <a:ext cx="9749306" cy="690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8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0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7" y="115910"/>
            <a:ext cx="9500348" cy="606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7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57143" cy="5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8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145" y="772732"/>
            <a:ext cx="9462211" cy="540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7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MeihuaWang</dc:creator>
  <cp:lastModifiedBy>MeihuaWang</cp:lastModifiedBy>
  <cp:revision>3</cp:revision>
  <dcterms:created xsi:type="dcterms:W3CDTF">2018-06-07T02:53:17Z</dcterms:created>
  <dcterms:modified xsi:type="dcterms:W3CDTF">2018-06-07T03:14:44Z</dcterms:modified>
</cp:coreProperties>
</file>