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6" r:id="rId5"/>
    <p:sldId id="267" r:id="rId6"/>
    <p:sldId id="259" r:id="rId7"/>
    <p:sldId id="268" r:id="rId8"/>
    <p:sldId id="269" r:id="rId9"/>
    <p:sldId id="265" r:id="rId10"/>
    <p:sldId id="271" r:id="rId11"/>
    <p:sldId id="266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48"/>
      </p:cViewPr>
      <p:guideLst>
        <p:guide orient="horz" pos="21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911975" y="6042025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913" y="6042025"/>
            <a:ext cx="62896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163" y="5916613"/>
            <a:ext cx="796925" cy="490538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06FD08-CE36-43EA-8801-BD726A0DDAAF}" type="slidenum">
              <a:rPr kumimoji="0" lang="zh-CN" altLang="zh-CN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16B780-066F-4888-B2F0-7173ADF2A06E}" type="slidenum"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911975" y="6042025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913" y="6042025"/>
            <a:ext cx="62896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163" y="5916613"/>
            <a:ext cx="796925" cy="490538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4F1DF4-F55B-4DAC-A4B8-6215549DE22E}" type="slidenum">
              <a:rPr kumimoji="0" lang="zh-CN" altLang="zh-CN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6911975" y="6042025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42913" y="6042025"/>
            <a:ext cx="62896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04163" y="5916613"/>
            <a:ext cx="796925" cy="490538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B147FE-3426-44F7-A0E2-F27A4D0E7B5E}" type="slidenum">
              <a:rPr kumimoji="0" lang="zh-CN" altLang="zh-CN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911975" y="6042025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913" y="6042025"/>
            <a:ext cx="62896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163" y="5916613"/>
            <a:ext cx="796925" cy="490538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47E694-348B-4617-A59E-8E267322D266}" type="slidenum">
              <a:rPr kumimoji="0" lang="zh-CN" altLang="zh-CN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17" name="AutoShape 4"/>
          <p:cNvSpPr>
            <a:spLocks noChangeAspect="1" noTextEdit="1"/>
          </p:cNvSpPr>
          <p:nvPr/>
        </p:nvSpPr>
        <p:spPr>
          <a:xfrm>
            <a:off x="5233988" y="0"/>
            <a:ext cx="3910012" cy="5867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911975" y="6042025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913" y="6042025"/>
            <a:ext cx="62896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163" y="5916613"/>
            <a:ext cx="796925" cy="490538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4849FD-EA00-4879-BA1E-AFB4D831BB4C}" type="slidenum">
              <a:rPr kumimoji="0" lang="zh-CN" altLang="zh-CN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911975" y="6042025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913" y="6042025"/>
            <a:ext cx="62896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163" y="5916613"/>
            <a:ext cx="796925" cy="490538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491FAE0-EF72-4D74-863A-012B11827620}" type="slidenum">
              <a:rPr kumimoji="0" lang="zh-CN" altLang="zh-CN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911975" y="6042025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913" y="6042025"/>
            <a:ext cx="62896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163" y="5916613"/>
            <a:ext cx="796925" cy="490538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4C0133-7C25-4617-BCD6-3CB190B5E5F2}" type="slidenum">
              <a:rPr kumimoji="0" lang="zh-CN" altLang="zh-CN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6911975" y="6042025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42913" y="6042025"/>
            <a:ext cx="62896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904163" y="5916613"/>
            <a:ext cx="796925" cy="490538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248B61-D52D-417F-95DB-C062A540EAE5}" type="slidenum">
              <a:rPr kumimoji="0" lang="zh-CN" altLang="zh-CN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2"/>
          </p:nvPr>
        </p:nvSpPr>
        <p:spPr>
          <a:xfrm>
            <a:off x="6911975" y="6042025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42913" y="6042025"/>
            <a:ext cx="62896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7904163" y="5916613"/>
            <a:ext cx="796925" cy="490538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2EE7D-B752-40DB-AD0E-9F65008246D1}" type="slidenum">
              <a:rPr kumimoji="0" lang="zh-CN" altLang="zh-CN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6911975" y="6042025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42913" y="6042025"/>
            <a:ext cx="62896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04163" y="5916613"/>
            <a:ext cx="796925" cy="490538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A63942-1CFC-41B1-82BA-B5A208AC537A}" type="slidenum">
              <a:rPr kumimoji="0" lang="zh-CN" altLang="zh-CN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16B780-066F-4888-B2F0-7173ADF2A06E}" type="slidenum"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6911975" y="6042025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42913" y="6042025"/>
            <a:ext cx="62896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904163" y="5916613"/>
            <a:ext cx="796925" cy="490538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64CC9C-6069-44BF-81CB-852225C05196}" type="slidenum">
              <a:rPr kumimoji="0" lang="zh-CN" altLang="zh-CN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2914650" y="6042025"/>
            <a:ext cx="731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42913" y="6042025"/>
            <a:ext cx="24717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646488" y="5916613"/>
            <a:ext cx="796925" cy="490538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9F28AD-02EE-465B-A788-29AC8F2AF0A4}" type="slidenum">
              <a:rPr kumimoji="0" lang="zh-CN" altLang="zh-CN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625" y="447675"/>
            <a:ext cx="7524750" cy="96996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25" y="2184400"/>
            <a:ext cx="7524750" cy="36750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913" y="6042025"/>
            <a:ext cx="62896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975" y="6042025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163" y="5916613"/>
            <a:ext cx="796925" cy="490538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 eaLnBrk="1" hangingPunct="1">
              <a:defRPr sz="20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16B780-066F-4888-B2F0-7173ADF2A06E}" type="slidenum"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FEFEFE"/>
          </a:solidFill>
          <a:latin typeface="+mj-lt"/>
          <a:ea typeface="+mj-ea"/>
          <a:cs typeface="Trebuchet MS" panose="020B0603020202020204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EFEFE"/>
          </a:solidFill>
          <a:latin typeface="Century Gothic" pitchFamily="34" charset="0"/>
          <a:ea typeface="宋体" panose="02010600030101010101" pitchFamily="2" charset="-122"/>
          <a:cs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EFEFE"/>
          </a:solidFill>
          <a:latin typeface="Century Gothic" pitchFamily="34" charset="0"/>
          <a:ea typeface="宋体" panose="02010600030101010101" pitchFamily="2" charset="-122"/>
          <a:cs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EFEFE"/>
          </a:solidFill>
          <a:latin typeface="Century Gothic" pitchFamily="34" charset="0"/>
          <a:ea typeface="宋体" panose="02010600030101010101" pitchFamily="2" charset="-122"/>
          <a:cs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EFEFE"/>
          </a:solidFill>
          <a:latin typeface="Century Gothic" pitchFamily="34" charset="0"/>
          <a:ea typeface="宋体" panose="02010600030101010101" pitchFamily="2" charset="-122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Font typeface="Wingdings 2" pitchFamily="18" charset="2"/>
        <a:buChar char="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Font typeface="Wingdings 2" pitchFamily="18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Font typeface="Wingdings 2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Font typeface="Wingdings 2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Font typeface="Wingdings 2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0338" y="1268413"/>
            <a:ext cx="6335713" cy="19288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j-lt"/>
                <a:ea typeface="+mj-ea"/>
                <a:cs typeface="Trebuchet MS" panose="020B0603020202020204"/>
              </a:rPr>
              <a:t>Health G</a:t>
            </a: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j-lt"/>
                <a:ea typeface="+mj-ea"/>
                <a:cs typeface="Trebuchet MS" panose="020B0603020202020204"/>
              </a:rPr>
              <a:t>uidance Lesson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j-lt"/>
              <a:ea typeface="+mj-ea"/>
              <a:cs typeface="Trebuchet MS" panose="020B0603020202020204"/>
            </a:endParaRPr>
          </a:p>
        </p:txBody>
      </p:sp>
      <p:pic>
        <p:nvPicPr>
          <p:cNvPr id="2" name="图片 1" descr="02_HEALTHY_LIF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" y="953135"/>
            <a:ext cx="8434705" cy="39071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0" y="446088"/>
            <a:ext cx="4060825" cy="541496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pitchFamily="18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2708275"/>
            <a:ext cx="2828925" cy="2936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fatig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" y="2340610"/>
            <a:ext cx="4955540" cy="3409950"/>
          </a:xfrm>
          <a:prstGeom prst="rect">
            <a:avLst/>
          </a:prstGeom>
        </p:spPr>
      </p:pic>
      <p:pic>
        <p:nvPicPr>
          <p:cNvPr id="10" name="图片 9" descr="ip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065" y="2720975"/>
            <a:ext cx="3946525" cy="30295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9765" y="278765"/>
            <a:ext cx="7823835" cy="5601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liver-gallbladder-wik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95" y="2208530"/>
            <a:ext cx="3401060" cy="3708400"/>
          </a:xfrm>
          <a:prstGeom prst="rect">
            <a:avLst/>
          </a:prstGeom>
        </p:spPr>
      </p:pic>
      <p:pic>
        <p:nvPicPr>
          <p:cNvPr id="6" name="图片 5" descr="gallbladder-att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925" y="2573655"/>
            <a:ext cx="3823970" cy="3096260"/>
          </a:xfrm>
          <a:prstGeom prst="rect">
            <a:avLst/>
          </a:prstGeom>
        </p:spPr>
      </p:pic>
      <p:sp>
        <p:nvSpPr>
          <p:cNvPr id="9" name="流程图: 可选过程 8"/>
          <p:cNvSpPr/>
          <p:nvPr/>
        </p:nvSpPr>
        <p:spPr>
          <a:xfrm>
            <a:off x="1115695" y="2208530"/>
            <a:ext cx="792480" cy="360045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1115695" y="5556885"/>
            <a:ext cx="1485900" cy="360045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3410" y="1346200"/>
            <a:ext cx="5800090" cy="3769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2960" y="1052195"/>
            <a:ext cx="4754245" cy="4754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660" y="1245870"/>
            <a:ext cx="6022975" cy="43668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2489835"/>
            <a:ext cx="6266815" cy="3792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228" y="2384425"/>
            <a:ext cx="5616575" cy="4021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5531" b="5948"/>
          <a:stretch>
            <a:fillRect/>
          </a:stretch>
        </p:blipFill>
        <p:spPr>
          <a:xfrm>
            <a:off x="2696845" y="2583180"/>
            <a:ext cx="5870575" cy="3455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值得引用的">
  <a:themeElements>
    <a:clrScheme name="值得引用的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值得引用的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值得引用的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0</TotalTime>
  <Words>22</Words>
  <Application>WPS 演示</Application>
  <PresentationFormat>全屏显示(4:3)</PresentationFormat>
  <Paragraphs>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Trebuchet MS</vt:lpstr>
      <vt:lpstr>Century Gothic</vt:lpstr>
      <vt:lpstr>Trebuchet MS</vt:lpstr>
      <vt:lpstr>Wingdings 2</vt:lpstr>
      <vt:lpstr>Segoe Print</vt:lpstr>
      <vt:lpstr>微软雅黑</vt:lpstr>
      <vt:lpstr>Wingdings</vt:lpstr>
      <vt:lpstr>Calibri</vt:lpstr>
      <vt:lpstr>值得引用的</vt:lpstr>
      <vt:lpstr>Health Guidance Lesson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吾题</dc:creator>
  <cp:lastModifiedBy>axing</cp:lastModifiedBy>
  <cp:revision>35</cp:revision>
  <dcterms:created xsi:type="dcterms:W3CDTF">2016-11-29T07:18:00Z</dcterms:created>
  <dcterms:modified xsi:type="dcterms:W3CDTF">2017-06-07T05:56:59Z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