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270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0" r:id="rId15"/>
    <p:sldId id="299" r:id="rId16"/>
    <p:sldId id="274" r:id="rId17"/>
    <p:sldId id="271" r:id="rId18"/>
    <p:sldId id="261" r:id="rId19"/>
    <p:sldId id="264" r:id="rId20"/>
    <p:sldId id="265" r:id="rId21"/>
    <p:sldId id="266" r:id="rId22"/>
    <p:sldId id="262" r:id="rId23"/>
    <p:sldId id="267" r:id="rId24"/>
    <p:sldId id="282" r:id="rId25"/>
    <p:sldId id="278" r:id="rId26"/>
    <p:sldId id="280" r:id="rId27"/>
    <p:sldId id="284" r:id="rId28"/>
    <p:sldId id="283" r:id="rId29"/>
    <p:sldId id="285" r:id="rId30"/>
    <p:sldId id="275" r:id="rId31"/>
    <p:sldId id="279" r:id="rId32"/>
    <p:sldId id="286" r:id="rId33"/>
    <p:sldId id="281" r:id="rId34"/>
    <p:sldId id="287" r:id="rId35"/>
    <p:sldId id="276" r:id="rId36"/>
    <p:sldId id="268" r:id="rId37"/>
    <p:sldId id="288" r:id="rId38"/>
    <p:sldId id="289" r:id="rId39"/>
    <p:sldId id="269" r:id="rId40"/>
    <p:sldId id="273" r:id="rId41"/>
    <p:sldId id="303" r:id="rId42"/>
    <p:sldId id="304" r:id="rId43"/>
    <p:sldId id="301" r:id="rId44"/>
    <p:sldId id="302" r:id="rId45"/>
    <p:sldId id="300" r:id="rId46"/>
    <p:sldId id="305" r:id="rId4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692" autoAdjust="0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15F25-7751-064E-ACCF-CA825E1CF56C}" type="datetimeFigureOut">
              <a:t>2018/4/9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582-0EAD-A145-B552-64DDAF566D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62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97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098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24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3798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A77D-F11C-184D-BE84-0673C86376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A77D-F11C-184D-BE84-0673C86376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A77D-F11C-184D-BE84-0673C86376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74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92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590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998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755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381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66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4582-0EAD-A145-B552-64DDAF566D76}" type="slidenum">
              <a:rPr lang="uk-UA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2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81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AF592D-4775-4E23-94FD-BA8C78353D6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AED209-E45F-43C9-B021-246B320CA57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20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C00FB-43F0-4CDF-9FD4-80C60E118D5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83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6E1810-FAC1-4A92-9CFE-2220363B0F7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A14A91-CE9D-4328-8FF2-9E78D6C87C8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2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B9B1BB-526B-454F-B879-DC5A69BBBE3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7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DAAD13-2705-4A0A-AA2B-A9A2DDA70BF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5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9CEAD4-4F00-40A8-80EC-7BCB0C13B65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8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C177C3-68E5-42B2-8B49-14372476DDC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833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35811-42A5-45DC-87FA-861AAF71AE8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0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A3E743-BAF3-436B-ACF3-66C8E1B2C96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799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586444A4-6850-4F95-A0A6-D80A1FE35675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71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CN" altLang="en-US"/>
              <a:t>系统应用与程序设计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716016" y="4643356"/>
            <a:ext cx="36718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学院：数学与信息学院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主讲：李舜鹏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电话：</a:t>
            </a:r>
            <a:r>
              <a:rPr lang="en-US" altLang="zh-CN" dirty="0"/>
              <a:t>13533845070/685070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电邮：</a:t>
            </a:r>
            <a:r>
              <a:rPr lang="en-US" altLang="zh-CN" dirty="0"/>
              <a:t>leeshunpeng@163.com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QQ </a:t>
            </a:r>
            <a:r>
              <a:rPr lang="zh-CN" altLang="en-US" dirty="0"/>
              <a:t>： </a:t>
            </a:r>
            <a:r>
              <a:rPr lang="en-US" altLang="zh-CN" dirty="0"/>
              <a:t>424360921</a:t>
            </a:r>
          </a:p>
        </p:txBody>
      </p:sp>
    </p:spTree>
    <p:extLst>
      <p:ext uri="{BB962C8B-B14F-4D97-AF65-F5344CB8AC3E}">
        <p14:creationId xmlns:p14="http://schemas.microsoft.com/office/powerpoint/2010/main" val="140141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修改密码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设置和修改口令 ：</a:t>
            </a:r>
            <a:r>
              <a:rPr lang="en-US" altLang="zh-CN" dirty="0" err="1"/>
              <a:t>passwd</a:t>
            </a:r>
            <a:r>
              <a:rPr lang="en-US" altLang="zh-CN" dirty="0"/>
              <a:t>  [</a:t>
            </a:r>
            <a:r>
              <a:rPr lang="zh-CN" altLang="en-US" dirty="0"/>
              <a:t>用户名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只有超级用户可以使用“</a:t>
            </a:r>
            <a:r>
              <a:rPr lang="en-US" altLang="zh-CN" dirty="0" err="1"/>
              <a:t>passwd</a:t>
            </a:r>
            <a:r>
              <a:rPr lang="en-US" altLang="zh-CN" dirty="0"/>
              <a:t> </a:t>
            </a:r>
            <a:r>
              <a:rPr lang="zh-CN" altLang="en-US" dirty="0"/>
              <a:t>用户名”修改其他用户的口令，普通用户只能用不带参数的</a:t>
            </a:r>
            <a:r>
              <a:rPr lang="en-US" altLang="zh-CN" dirty="0" err="1"/>
              <a:t>passwd</a:t>
            </a:r>
            <a:r>
              <a:rPr lang="zh-CN" altLang="en-US" dirty="0"/>
              <a:t>命令修改自己的口令 </a:t>
            </a:r>
          </a:p>
        </p:txBody>
      </p:sp>
    </p:spTree>
    <p:extLst>
      <p:ext uri="{BB962C8B-B14F-4D97-AF65-F5344CB8AC3E}">
        <p14:creationId xmlns:p14="http://schemas.microsoft.com/office/powerpoint/2010/main" val="25367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演示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添加一用户，用户名为</a:t>
            </a:r>
            <a:r>
              <a:rPr lang="en-US" altLang="zh-CN" dirty="0"/>
              <a:t>user1</a:t>
            </a:r>
          </a:p>
          <a:p>
            <a:r>
              <a:rPr lang="zh-CN" altLang="en-US" dirty="0"/>
              <a:t>修改某密码</a:t>
            </a:r>
          </a:p>
        </p:txBody>
      </p:sp>
    </p:spTree>
    <p:extLst>
      <p:ext uri="{BB962C8B-B14F-4D97-AF65-F5344CB8AC3E}">
        <p14:creationId xmlns:p14="http://schemas.microsoft.com/office/powerpoint/2010/main" val="69895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删除用户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删除用户的命令为</a:t>
            </a:r>
            <a:r>
              <a:rPr lang="en-US" altLang="zh-CN" dirty="0" err="1"/>
              <a:t>userdel</a:t>
            </a:r>
            <a:r>
              <a:rPr lang="zh-CN" altLang="en-US" dirty="0"/>
              <a:t>，该命令的格式为：</a:t>
            </a:r>
            <a:r>
              <a:rPr lang="en-US" altLang="zh-CN" dirty="0" err="1"/>
              <a:t>userdel</a:t>
            </a:r>
            <a:r>
              <a:rPr lang="en-US" altLang="zh-CN" dirty="0"/>
              <a:t> 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-r</a:t>
            </a:r>
            <a:r>
              <a:rPr lang="zh-CN" altLang="en-US" dirty="0"/>
              <a:t>：删除用户的同时删除用户的全部用户主目录</a:t>
            </a:r>
            <a:endParaRPr lang="en-US" altLang="zh-CN" dirty="0"/>
          </a:p>
          <a:p>
            <a:pPr lvl="1"/>
            <a:r>
              <a:rPr lang="en-US" altLang="zh-CN" dirty="0" err="1"/>
              <a:t>userdel</a:t>
            </a:r>
            <a:r>
              <a:rPr lang="en-US" altLang="zh-CN" dirty="0"/>
              <a:t> -r &lt;</a:t>
            </a:r>
            <a:r>
              <a:rPr lang="zh-CN" altLang="en-US" dirty="0"/>
              <a:t>用户名</a:t>
            </a:r>
            <a:r>
              <a:rPr lang="en-US" altLang="zh-CN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57750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修改用户信息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dirty="0"/>
              <a:t>修改用户属性</a:t>
            </a:r>
            <a:endParaRPr lang="en-US" altLang="zh-CN" dirty="0"/>
          </a:p>
          <a:p>
            <a:pPr lvl="1"/>
            <a:r>
              <a:rPr lang="en-US" altLang="zh-CN" dirty="0" err="1"/>
              <a:t>usermod</a:t>
            </a:r>
            <a:r>
              <a:rPr lang="en-US" altLang="zh-CN" dirty="0"/>
              <a:t> [-g&lt;</a:t>
            </a:r>
            <a:r>
              <a:rPr lang="zh-CN" altLang="en-US" dirty="0"/>
              <a:t>主组名</a:t>
            </a:r>
            <a:r>
              <a:rPr lang="en-US" altLang="zh-CN" dirty="0"/>
              <a:t>&gt; -G &lt;</a:t>
            </a:r>
            <a:r>
              <a:rPr lang="zh-CN" altLang="en-US" dirty="0"/>
              <a:t>组名</a:t>
            </a:r>
            <a:r>
              <a:rPr lang="en-US" altLang="zh-CN" dirty="0"/>
              <a:t>&gt; -d &lt;</a:t>
            </a:r>
            <a:r>
              <a:rPr lang="zh-CN" altLang="en-US" dirty="0"/>
              <a:t>用户主目录</a:t>
            </a:r>
            <a:r>
              <a:rPr lang="en-US" altLang="zh-CN" dirty="0"/>
              <a:t>&gt; -s &lt;</a:t>
            </a:r>
            <a:r>
              <a:rPr lang="zh-CN" altLang="en-US" dirty="0"/>
              <a:t>用户</a:t>
            </a:r>
            <a:r>
              <a:rPr lang="en-US" altLang="zh-CN" dirty="0"/>
              <a:t>shell&gt;] &lt;username&gt;</a:t>
            </a:r>
          </a:p>
          <a:p>
            <a:r>
              <a:rPr lang="zh-CN" altLang="en-US" dirty="0"/>
              <a:t>增加用户组</a:t>
            </a:r>
            <a:endParaRPr lang="en-US" altLang="zh-CN" dirty="0"/>
          </a:p>
          <a:p>
            <a:pPr lvl="1"/>
            <a:r>
              <a:rPr lang="en-US" altLang="zh-CN" dirty="0" err="1"/>
              <a:t>groupadd</a:t>
            </a:r>
            <a:r>
              <a:rPr lang="en-US" altLang="zh-CN" dirty="0"/>
              <a:t> &lt;</a:t>
            </a:r>
            <a:r>
              <a:rPr lang="zh-CN" altLang="en-US" dirty="0"/>
              <a:t>新组名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删除用户组</a:t>
            </a:r>
            <a:endParaRPr lang="en-US" altLang="zh-CN" dirty="0"/>
          </a:p>
          <a:p>
            <a:pPr lvl="1"/>
            <a:r>
              <a:rPr lang="en-US" altLang="zh-CN" dirty="0" err="1"/>
              <a:t>groupdel</a:t>
            </a:r>
            <a:r>
              <a:rPr lang="en-US" altLang="zh-CN" dirty="0"/>
              <a:t> &lt;</a:t>
            </a:r>
            <a:r>
              <a:rPr lang="zh-CN" altLang="en-US" dirty="0"/>
              <a:t>组名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修改组成员：直接编辑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  <a:r>
              <a:rPr lang="zh-CN" altLang="en-US" dirty="0"/>
              <a:t>文件，将用户名写到对应的组名的后面。</a:t>
            </a:r>
          </a:p>
          <a:p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4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其他命令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echo #echo hello world</a:t>
            </a:r>
          </a:p>
          <a:p>
            <a:r>
              <a:rPr lang="en-US" altLang="zh-CN" dirty="0" err="1"/>
              <a:t>cal</a:t>
            </a:r>
            <a:r>
              <a:rPr lang="en-US" altLang="zh-CN" dirty="0"/>
              <a:t>  #</a:t>
            </a:r>
            <a:r>
              <a:rPr lang="en-US" altLang="zh-CN" dirty="0" err="1"/>
              <a:t>cal</a:t>
            </a:r>
            <a:r>
              <a:rPr lang="en-US" altLang="zh-CN" dirty="0"/>
              <a:t> 10 2020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时间格式串</a:t>
            </a:r>
            <a:r>
              <a:rPr lang="en-US" altLang="zh-CN" dirty="0"/>
              <a:t>  #date +%Y-%m-%d</a:t>
            </a:r>
          </a:p>
          <a:p>
            <a:r>
              <a:rPr lang="en-US" altLang="zh-CN" dirty="0"/>
              <a:t>clear</a:t>
            </a:r>
          </a:p>
          <a:p>
            <a:r>
              <a:rPr lang="en-US" altLang="zh-CN" dirty="0"/>
              <a:t>which</a:t>
            </a:r>
          </a:p>
          <a:p>
            <a:r>
              <a:rPr lang="en-US" altLang="zh-CN" dirty="0"/>
              <a:t>whereis</a:t>
            </a:r>
          </a:p>
          <a:p>
            <a:r>
              <a:rPr lang="en-US" altLang="zh-CN" dirty="0"/>
              <a:t>su</a:t>
            </a:r>
          </a:p>
          <a:p>
            <a:r>
              <a:rPr lang="en-US" altLang="zh-CN" dirty="0"/>
              <a:t>exit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其他</a:t>
            </a:r>
            <a:r>
              <a:rPr lang="zh-CN" altLang="en-US" dirty="0"/>
              <a:t>命令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56" y="1628800"/>
            <a:ext cx="8229600" cy="5040560"/>
          </a:xfrm>
        </p:spPr>
        <p:txBody>
          <a:bodyPr/>
          <a:lstStyle/>
          <a:p>
            <a:r>
              <a:rPr lang="en-US" altLang="zh-CN" dirty="0"/>
              <a:t>grep </a:t>
            </a:r>
            <a:r>
              <a:rPr lang="zh-CN" altLang="en-US" dirty="0"/>
              <a:t>行搜索工具</a:t>
            </a:r>
            <a:endParaRPr lang="en-US" altLang="zh-CN" dirty="0"/>
          </a:p>
          <a:p>
            <a:pPr lvl="1"/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filename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grep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pPr lvl="2"/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grep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</a:p>
          <a:p>
            <a:pPr lvl="1"/>
            <a:r>
              <a:rPr lang="en-US" altLang="zh-CN" dirty="0"/>
              <a:t>grep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filename</a:t>
            </a:r>
          </a:p>
          <a:p>
            <a:pPr lvl="2"/>
            <a:r>
              <a:rPr lang="en-US" altLang="zh-CN" dirty="0"/>
              <a:t>grep</a:t>
            </a:r>
            <a:r>
              <a:rPr lang="zh-CN" altLang="en-US" dirty="0"/>
              <a:t> </a:t>
            </a:r>
            <a:r>
              <a:rPr lang="en-US" altLang="zh-CN" dirty="0"/>
              <a:t>”root”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 err="1"/>
              <a:t>awk</a:t>
            </a:r>
            <a:endParaRPr lang="en-US" altLang="zh-CN" dirty="0"/>
          </a:p>
          <a:p>
            <a:pPr lvl="1"/>
            <a:r>
              <a:rPr lang="en-US" altLang="zh-CN" dirty="0"/>
              <a:t>cat filename | </a:t>
            </a:r>
            <a:r>
              <a:rPr lang="en-US" altLang="zh-CN" dirty="0" err="1"/>
              <a:t>awk</a:t>
            </a:r>
            <a:r>
              <a:rPr lang="en-US" altLang="zh-CN" dirty="0"/>
              <a:t>  -F : ‘{print $n}’</a:t>
            </a:r>
          </a:p>
          <a:p>
            <a:pPr lvl="2"/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-F : ‘{</a:t>
            </a:r>
            <a:r>
              <a:rPr lang="en-US" altLang="zh-CN" dirty="0" err="1"/>
              <a:t>pirnt</a:t>
            </a:r>
            <a:r>
              <a:rPr lang="en-US" altLang="zh-CN" dirty="0"/>
              <a:t> $1}’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-F : ‘{print $n}’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760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包管理工具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RedHat</a:t>
            </a:r>
            <a:r>
              <a:rPr lang="zh-CN" altLang="en-US" dirty="0"/>
              <a:t> </a:t>
            </a:r>
            <a:r>
              <a:rPr lang="en-US" altLang="zh-CN" dirty="0"/>
              <a:t>rpm</a:t>
            </a:r>
          </a:p>
          <a:p>
            <a:pPr lvl="1"/>
            <a:r>
              <a:rPr lang="en-US" altLang="zh-CN" dirty="0"/>
              <a:t>rpm</a:t>
            </a:r>
            <a:r>
              <a:rPr lang="zh-CN" altLang="en-US" dirty="0"/>
              <a:t> </a:t>
            </a:r>
            <a:r>
              <a:rPr lang="en-US" altLang="zh-CN" dirty="0"/>
              <a:t>-qa |  -i | -e</a:t>
            </a:r>
          </a:p>
          <a:p>
            <a:r>
              <a:rPr lang="en-US" altLang="zh-CN" dirty="0"/>
              <a:t>RedHat CentOS | Fedora</a:t>
            </a:r>
          </a:p>
          <a:p>
            <a:pPr lvl="1"/>
            <a:r>
              <a:rPr lang="en-US" altLang="zh-CN" dirty="0"/>
              <a:t>yum install | remove | list | search</a:t>
            </a:r>
          </a:p>
          <a:p>
            <a:r>
              <a:rPr lang="en-US" altLang="zh-CN" dirty="0"/>
              <a:t>Debian|Ubuntu</a:t>
            </a:r>
          </a:p>
          <a:p>
            <a:pPr lvl="1"/>
            <a:r>
              <a:rPr lang="en-US" altLang="zh-CN" dirty="0"/>
              <a:t>apt-get install | remove | list | search</a:t>
            </a:r>
          </a:p>
        </p:txBody>
      </p:sp>
    </p:spTree>
    <p:extLst>
      <p:ext uri="{BB962C8B-B14F-4D97-AF65-F5344CB8AC3E}">
        <p14:creationId xmlns:p14="http://schemas.microsoft.com/office/powerpoint/2010/main" val="6644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文本编辑器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系统下有很多文本编辑器</a:t>
            </a:r>
            <a:endParaRPr lang="en-US" altLang="zh-CN" dirty="0"/>
          </a:p>
          <a:p>
            <a:r>
              <a:rPr lang="zh-CN" altLang="en-US" dirty="0"/>
              <a:t>按编辑区域</a:t>
            </a:r>
            <a:endParaRPr lang="en-US" altLang="zh-CN" dirty="0"/>
          </a:p>
          <a:p>
            <a:pPr lvl="1"/>
            <a:r>
              <a:rPr lang="zh-CN" altLang="en-US" dirty="0"/>
              <a:t>行编辑器 </a:t>
            </a:r>
            <a:r>
              <a:rPr lang="en-US" altLang="zh-CN" dirty="0" err="1"/>
              <a:t>ed</a:t>
            </a:r>
            <a:endParaRPr lang="en-US" altLang="zh-CN" dirty="0"/>
          </a:p>
          <a:p>
            <a:pPr lvl="1"/>
            <a:r>
              <a:rPr lang="zh-CN" altLang="en-US" dirty="0"/>
              <a:t>全屏编辑器 </a:t>
            </a:r>
            <a:r>
              <a:rPr lang="en-US" altLang="zh-CN" dirty="0"/>
              <a:t>vi</a:t>
            </a:r>
          </a:p>
          <a:p>
            <a:r>
              <a:rPr lang="zh-CN" altLang="en-US" dirty="0"/>
              <a:t>按运行环境</a:t>
            </a:r>
            <a:endParaRPr lang="en-US" altLang="zh-CN" dirty="0"/>
          </a:p>
          <a:p>
            <a:pPr lvl="1"/>
            <a:r>
              <a:rPr lang="zh-CN" altLang="en-US" dirty="0"/>
              <a:t>命令行控制台编辑器 </a:t>
            </a:r>
            <a:r>
              <a:rPr lang="en-US" altLang="zh-CN" dirty="0"/>
              <a:t>vi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图形界面编辑器 </a:t>
            </a:r>
            <a:r>
              <a:rPr lang="en-US" altLang="zh-CN" dirty="0" err="1"/>
              <a:t>gedit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5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行编辑器</a:t>
            </a:r>
            <a:r>
              <a:rPr lang="en-US" altLang="zh-CN"/>
              <a:t>ed</a:t>
            </a:r>
            <a:endParaRPr lang="zh-CN" alt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它是一个很古老的行编辑器，</a:t>
            </a:r>
            <a:r>
              <a:rPr lang="en-US" altLang="zh-CN" dirty="0">
                <a:ea typeface="宋体" pitchFamily="2" charset="-122"/>
              </a:rPr>
              <a:t>vi</a:t>
            </a:r>
            <a:r>
              <a:rPr lang="zh-CN" altLang="en-US" dirty="0">
                <a:ea typeface="宋体" pitchFamily="2" charset="-122"/>
              </a:rPr>
              <a:t>这些编辑器都是</a:t>
            </a:r>
            <a:r>
              <a:rPr lang="en-US" altLang="zh-CN" dirty="0" err="1">
                <a:ea typeface="宋体" pitchFamily="2" charset="-122"/>
              </a:rPr>
              <a:t>ed</a:t>
            </a:r>
            <a:r>
              <a:rPr lang="zh-CN" altLang="en-US" dirty="0">
                <a:ea typeface="宋体" pitchFamily="2" charset="-122"/>
              </a:rPr>
              <a:t>演化而来。</a:t>
            </a:r>
            <a:r>
              <a:rPr lang="zh-CN" altLang="en-US" dirty="0"/>
              <a:t> </a:t>
            </a:r>
          </a:p>
          <a:p>
            <a:r>
              <a:rPr lang="zh-CN" altLang="en-US" dirty="0">
                <a:ea typeface="宋体" pitchFamily="2" charset="-122"/>
              </a:rPr>
              <a:t>每次只能对一行进行操作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</a:t>
            </a:r>
            <a:r>
              <a:rPr lang="zh-CN" altLang="en-US"/>
              <a:t>和</a:t>
            </a:r>
            <a:r>
              <a:rPr lang="en-US" altLang="zh-CN"/>
              <a:t>vim </a:t>
            </a:r>
            <a:endParaRPr lang="zh-CN" alt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在是</a:t>
            </a:r>
            <a:r>
              <a:rPr lang="en-US" altLang="zh-CN" dirty="0"/>
              <a:t>UNIX</a:t>
            </a:r>
            <a:r>
              <a:rPr lang="zh-CN" altLang="en-US" dirty="0"/>
              <a:t>平台上历史悠久的编辑器，是“</a:t>
            </a:r>
            <a:r>
              <a:rPr lang="en-US" altLang="zh-CN" dirty="0"/>
              <a:t>visual interface”</a:t>
            </a:r>
            <a:r>
              <a:rPr lang="zh-CN" altLang="en-US" dirty="0"/>
              <a:t>的缩写，</a:t>
            </a:r>
            <a:r>
              <a:rPr lang="en-US" altLang="zh-CN" dirty="0"/>
              <a:t>vi</a:t>
            </a:r>
            <a:r>
              <a:rPr lang="zh-CN" altLang="en-US" dirty="0"/>
              <a:t>是</a:t>
            </a:r>
            <a:r>
              <a:rPr lang="en-US" altLang="zh-CN" dirty="0"/>
              <a:t>UNIX</a:t>
            </a:r>
            <a:r>
              <a:rPr lang="zh-CN" altLang="en-US" dirty="0"/>
              <a:t>平台上可视化编辑器（或者说基于屏幕的编辑器）的代表 </a:t>
            </a:r>
          </a:p>
          <a:p>
            <a:r>
              <a:rPr lang="en-US" altLang="zh-CN" dirty="0"/>
              <a:t>vim</a:t>
            </a:r>
            <a:r>
              <a:rPr lang="zh-CN" altLang="en-US" dirty="0"/>
              <a:t>意为</a:t>
            </a:r>
            <a:r>
              <a:rPr lang="en-US" altLang="zh-CN" dirty="0"/>
              <a:t>vi </a:t>
            </a:r>
            <a:r>
              <a:rPr lang="en-US" altLang="zh-CN" dirty="0" err="1"/>
              <a:t>IMproved</a:t>
            </a:r>
            <a:r>
              <a:rPr lang="zh-CN" altLang="en-US" dirty="0"/>
              <a:t>，增强版</a:t>
            </a:r>
            <a:r>
              <a:rPr lang="en-US" altLang="zh-CN" dirty="0"/>
              <a:t>vi</a:t>
            </a:r>
            <a:r>
              <a:rPr lang="zh-CN" altLang="en-US" dirty="0"/>
              <a:t>，里面加入了如彩色与高亮显示，多窗口分屏等特性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文件状态处理工具</a:t>
            </a:r>
            <a:r>
              <a:rPr lang="zh-CN" altLang="en-US"/>
              <a:t>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 err="1"/>
              <a:t>wc</a:t>
            </a:r>
            <a:r>
              <a:rPr lang="zh-CN" altLang="en-US" dirty="0"/>
              <a:t>命令</a:t>
            </a:r>
            <a:r>
              <a:rPr lang="en-US" altLang="zh-CN" dirty="0"/>
              <a:t> </a:t>
            </a:r>
            <a:r>
              <a:rPr lang="zh-CN" altLang="en-US" dirty="0"/>
              <a:t>统计内容</a:t>
            </a:r>
            <a:endParaRPr lang="en-US" altLang="zh-CN" dirty="0"/>
          </a:p>
          <a:p>
            <a:pPr lvl="1"/>
            <a:r>
              <a:rPr lang="zh-CN" altLang="en-US" sz="2400" dirty="0"/>
              <a:t>默认统计文件内的行／字和字节数 </a:t>
            </a:r>
            <a:endParaRPr lang="en-US" altLang="zh-CN" sz="2400" dirty="0"/>
          </a:p>
          <a:p>
            <a:pPr lvl="1"/>
            <a:r>
              <a:rPr lang="en-US" altLang="zh-CN" sz="2400" dirty="0"/>
              <a:t>[-l][-w][-m]</a:t>
            </a:r>
          </a:p>
          <a:p>
            <a:pPr lvl="1"/>
            <a:r>
              <a:rPr lang="en-US" altLang="zh-CN" sz="2400" dirty="0"/>
              <a:t>wc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</a:t>
            </a:r>
            <a:r>
              <a:rPr lang="zh-CN" altLang="en-US" sz="2400" dirty="0"/>
              <a:t>文件路径</a:t>
            </a:r>
            <a:endParaRPr lang="en-US" altLang="zh-CN" sz="2400" dirty="0"/>
          </a:p>
          <a:p>
            <a:pPr lvl="1"/>
            <a:r>
              <a:rPr lang="zh-CN" altLang="en-US" sz="2400" dirty="0"/>
              <a:t>管道</a:t>
            </a:r>
          </a:p>
          <a:p>
            <a:r>
              <a:rPr lang="en-US" altLang="zh-CN" dirty="0"/>
              <a:t>sort</a:t>
            </a:r>
            <a:r>
              <a:rPr lang="zh-CN" altLang="en-US" dirty="0"/>
              <a:t>命令 排序</a:t>
            </a:r>
            <a:endParaRPr lang="en-US" altLang="zh-CN" dirty="0"/>
          </a:p>
          <a:p>
            <a:pPr lvl="1"/>
            <a:r>
              <a:rPr lang="en-US" altLang="zh-CN" dirty="0"/>
              <a:t>[-r][-u][-f]</a:t>
            </a:r>
          </a:p>
          <a:p>
            <a:pPr lvl="1"/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/>
              <a:t> 文件路径</a:t>
            </a:r>
            <a:endParaRPr lang="en-US" altLang="zh-CN" dirty="0"/>
          </a:p>
          <a:p>
            <a:pPr lvl="1"/>
            <a:r>
              <a:rPr lang="zh-CN" altLang="en-US" dirty="0"/>
              <a:t>管道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emacs </a:t>
            </a:r>
            <a:endParaRPr lang="zh-CN" alt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emacs</a:t>
            </a:r>
            <a:r>
              <a:rPr lang="zh-CN" altLang="en-US" dirty="0"/>
              <a:t>编辑器是自由软件基金会发行的软件产品 </a:t>
            </a:r>
          </a:p>
          <a:p>
            <a:r>
              <a:rPr lang="en-US" altLang="zh-CN" dirty="0" err="1"/>
              <a:t>emacs</a:t>
            </a:r>
            <a:r>
              <a:rPr lang="zh-CN" altLang="en-US" dirty="0"/>
              <a:t>的功能很强大，使用它几乎可以解决用户与操作系统交互中的所有问题。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gedit </a:t>
            </a:r>
            <a:endParaRPr lang="zh-CN" alt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它是一个在</a:t>
            </a:r>
            <a:r>
              <a:rPr lang="en-US" altLang="zh-CN" dirty="0">
                <a:ea typeface="宋体" pitchFamily="2" charset="-122"/>
              </a:rPr>
              <a:t>GNOME</a:t>
            </a:r>
            <a:r>
              <a:rPr lang="zh-CN" altLang="en-US" dirty="0">
                <a:ea typeface="宋体" pitchFamily="2" charset="-122"/>
              </a:rPr>
              <a:t>桌面环境下兼容</a:t>
            </a:r>
            <a:r>
              <a:rPr lang="en-US" altLang="zh-CN" dirty="0">
                <a:ea typeface="宋体" pitchFamily="2" charset="-122"/>
              </a:rPr>
              <a:t>UTF-8</a:t>
            </a:r>
            <a:r>
              <a:rPr lang="zh-CN" altLang="en-US" dirty="0">
                <a:ea typeface="宋体" pitchFamily="2" charset="-122"/>
              </a:rPr>
              <a:t>的文本编辑器。</a:t>
            </a:r>
            <a:r>
              <a:rPr lang="zh-CN" altLang="en-US" dirty="0"/>
              <a:t> </a:t>
            </a:r>
          </a:p>
          <a:p>
            <a:r>
              <a:rPr lang="en-US" altLang="zh-CN" dirty="0" err="1"/>
              <a:t>gedit</a:t>
            </a:r>
            <a:r>
              <a:rPr lang="zh-CN" altLang="en-US" dirty="0"/>
              <a:t>包含语法高亮和标签编辑多个文件的功能，对中文支持很好，支持包括</a:t>
            </a:r>
            <a:r>
              <a:rPr lang="en-US" altLang="zh-CN" dirty="0"/>
              <a:t>GB2312</a:t>
            </a:r>
            <a:r>
              <a:rPr lang="zh-CN" altLang="en-US" dirty="0"/>
              <a:t>、</a:t>
            </a:r>
            <a:r>
              <a:rPr lang="en-US" altLang="zh-CN" dirty="0"/>
              <a:t>GBK</a:t>
            </a:r>
            <a:r>
              <a:rPr lang="zh-CN" altLang="en-US" dirty="0"/>
              <a:t>在内的多种字符编码。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文本编辑器</a:t>
            </a:r>
            <a:r>
              <a:rPr lang="zh-TW" altLang="en-US" dirty="0"/>
              <a:t> </a:t>
            </a:r>
            <a:r>
              <a:rPr lang="en-US" altLang="zh-TW" dirty="0"/>
              <a:t>vi</a:t>
            </a:r>
          </a:p>
          <a:p>
            <a:pPr lvl="1"/>
            <a:r>
              <a:rPr lang="zh-TW" altLang="en-US" dirty="0"/>
              <a:t>管理</a:t>
            </a:r>
            <a:r>
              <a:rPr lang="zh-CN" altLang="en-US" dirty="0"/>
              <a:t>员</a:t>
            </a:r>
            <a:r>
              <a:rPr lang="zh-TW" altLang="en-US" dirty="0"/>
              <a:t>至少一定要</a:t>
            </a:r>
            <a:r>
              <a:rPr lang="zh-CN" altLang="en-US" dirty="0"/>
              <a:t>会</a:t>
            </a:r>
            <a:r>
              <a:rPr lang="zh-TW" altLang="en-US" dirty="0"/>
              <a:t>一</a:t>
            </a:r>
            <a:r>
              <a:rPr lang="zh-CN" altLang="en-US" dirty="0"/>
              <a:t>种编辑器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</a:t>
            </a:r>
            <a:r>
              <a:rPr lang="zh-CN" altLang="en-US"/>
              <a:t>模式转换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3892" name="Picture 4" descr="04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113"/>
            <a:ext cx="8218488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</a:t>
            </a:r>
            <a:r>
              <a:rPr lang="en-US" altLang="zh-CN"/>
              <a:t>-</a:t>
            </a:r>
            <a:r>
              <a:rPr lang="zh-CN" altLang="en-US"/>
              <a:t>搜索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/&lt;pattern&gt; </a:t>
            </a:r>
            <a:r>
              <a:rPr lang="zh-CN" altLang="en-US" dirty="0"/>
              <a:t>向光标以下搜索</a:t>
            </a:r>
            <a:endParaRPr lang="en-US" altLang="zh-CN" dirty="0"/>
          </a:p>
          <a:p>
            <a:r>
              <a:rPr lang="en-US" altLang="zh-CN" dirty="0"/>
              <a:t>?&lt;pattern&gt;</a:t>
            </a:r>
            <a:r>
              <a:rPr lang="zh-CN" altLang="en-US" dirty="0"/>
              <a:t> 向光标以上搜索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 向下搜索下一个匹配项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 向上搜索上一个匹配项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3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文件打开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</a:t>
            </a:r>
            <a:r>
              <a:rPr lang="zh-CN" altLang="en-US" dirty="0"/>
              <a:t> </a:t>
            </a:r>
            <a:r>
              <a:rPr lang="en-US" altLang="zh-CN" dirty="0"/>
              <a:t>filename</a:t>
            </a:r>
          </a:p>
          <a:p>
            <a:r>
              <a:rPr lang="en-US" altLang="zh-CN" dirty="0"/>
              <a:t>vi</a:t>
            </a:r>
            <a:r>
              <a:rPr lang="zh-CN" altLang="en-US" dirty="0"/>
              <a:t> </a:t>
            </a:r>
            <a:r>
              <a:rPr lang="en-US" altLang="zh-CN" dirty="0"/>
              <a:t>+n</a:t>
            </a:r>
            <a:r>
              <a:rPr lang="zh-CN" altLang="en-US" dirty="0"/>
              <a:t> </a:t>
            </a:r>
            <a:r>
              <a:rPr lang="en-US" altLang="zh-CN" dirty="0"/>
              <a:t>filename</a:t>
            </a:r>
            <a:r>
              <a:rPr lang="zh-Hans" altLang="en-US" dirty="0"/>
              <a:t> </a:t>
            </a:r>
            <a:endParaRPr lang="en-US" altLang="zh-Hans" dirty="0"/>
          </a:p>
          <a:p>
            <a:pPr lvl="1"/>
            <a:r>
              <a:rPr lang="zh-Hans" altLang="en-US" dirty="0"/>
              <a:t>打开文件后把光标置于第</a:t>
            </a:r>
            <a:r>
              <a:rPr lang="en-US" altLang="zh-Hans" dirty="0"/>
              <a:t>n</a:t>
            </a:r>
            <a:r>
              <a:rPr lang="zh-Hans" altLang="en-US" dirty="0"/>
              <a:t>行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filename</a:t>
            </a:r>
            <a:r>
              <a:rPr lang="zh-Hans" altLang="en-US" dirty="0"/>
              <a:t> </a:t>
            </a:r>
            <a:endParaRPr lang="en-US" altLang="zh-Hans" dirty="0"/>
          </a:p>
          <a:p>
            <a:pPr lvl="1"/>
            <a:r>
              <a:rPr lang="zh-Hans" altLang="en-US" dirty="0"/>
              <a:t>打开文件后把光标置于最后一行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 </a:t>
            </a:r>
            <a:r>
              <a:rPr lang="en-US" altLang="zh-CN" dirty="0"/>
              <a:t>filename1</a:t>
            </a:r>
            <a:r>
              <a:rPr lang="zh-CN" altLang="en-US" dirty="0"/>
              <a:t> </a:t>
            </a:r>
            <a:r>
              <a:rPr lang="en-US" altLang="zh-CN" dirty="0"/>
              <a:t>filenam2</a:t>
            </a:r>
            <a:r>
              <a:rPr lang="zh-CN" altLang="en-US" dirty="0"/>
              <a:t> </a:t>
            </a:r>
            <a:r>
              <a:rPr lang="en-US" altLang="zh-CN" dirty="0"/>
              <a:t>filename3</a:t>
            </a:r>
            <a:r>
              <a:rPr lang="mr-IN" altLang="zh-CN" dirty="0"/>
              <a:t>…</a:t>
            </a:r>
            <a:endParaRPr lang="en-US" altLang="zh-CN" dirty="0"/>
          </a:p>
          <a:p>
            <a:pPr lvl="1"/>
            <a:r>
              <a:rPr lang="zh-Hans" altLang="en-US" dirty="0"/>
              <a:t>末行模式下采用</a:t>
            </a:r>
            <a:r>
              <a:rPr lang="en-US" altLang="zh-Hans" dirty="0"/>
              <a:t> e filename</a:t>
            </a:r>
            <a:r>
              <a:rPr lang="zh-Hans" altLang="en-US" dirty="0"/>
              <a:t>进行切换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</a:t>
            </a:r>
            <a:r>
              <a:rPr lang="en-US" altLang="zh-CN"/>
              <a:t>-</a:t>
            </a:r>
            <a:r>
              <a:rPr lang="zh-CN" altLang="en-US"/>
              <a:t>保存</a:t>
            </a:r>
            <a:r>
              <a:rPr lang="en-US" altLang="zh-CN"/>
              <a:t>&amp;</a:t>
            </a:r>
            <a:r>
              <a:rPr lang="zh-CN" altLang="en-US"/>
              <a:t>退出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:q</a:t>
            </a:r>
            <a:r>
              <a:rPr lang="zh-Hans" altLang="en-US" dirty="0"/>
              <a:t> </a:t>
            </a:r>
            <a:r>
              <a:rPr lang="en-US" altLang="zh-Hans" dirty="0"/>
              <a:t>#quit</a:t>
            </a:r>
            <a:endParaRPr lang="en-US" altLang="zh-CN" dirty="0"/>
          </a:p>
          <a:p>
            <a:r>
              <a:rPr lang="en-US" altLang="zh-CN" dirty="0"/>
              <a:t>:q!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强制退出</a:t>
            </a:r>
            <a:endParaRPr lang="en-US" altLang="zh-CN" dirty="0"/>
          </a:p>
          <a:p>
            <a:r>
              <a:rPr lang="en-US" altLang="zh-CN" dirty="0"/>
              <a:t>:w</a:t>
            </a:r>
            <a:r>
              <a:rPr lang="zh-Hans" altLang="en-US" dirty="0"/>
              <a:t> </a:t>
            </a:r>
            <a:r>
              <a:rPr lang="en-US" altLang="zh-Hans" dirty="0"/>
              <a:t>#write</a:t>
            </a:r>
            <a:endParaRPr lang="en-US" altLang="zh-CN" dirty="0"/>
          </a:p>
          <a:p>
            <a:r>
              <a:rPr lang="en-US" altLang="zh-CN" dirty="0"/>
              <a:t>:w filename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另存为</a:t>
            </a:r>
            <a:endParaRPr lang="en-US" altLang="zh-CN" dirty="0"/>
          </a:p>
          <a:p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写入后退出</a:t>
            </a:r>
            <a:endParaRPr lang="en-US" altLang="zh-CN" dirty="0"/>
          </a:p>
          <a:p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!</a:t>
            </a:r>
            <a:r>
              <a:rPr lang="zh-Hans" altLang="en-US" dirty="0"/>
              <a:t>  </a:t>
            </a:r>
            <a:r>
              <a:rPr lang="en-US" altLang="zh-Hans" dirty="0"/>
              <a:t>#</a:t>
            </a:r>
            <a:r>
              <a:rPr lang="zh-Hans" altLang="en-US" dirty="0"/>
              <a:t>写入后退出</a:t>
            </a:r>
            <a:endParaRPr lang="en-US" altLang="zh-CN" dirty="0"/>
          </a:p>
          <a:p>
            <a:r>
              <a:rPr lang="en-US" altLang="zh-CN" dirty="0"/>
              <a:t>:x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en-US" altLang="zh-Hans" dirty="0" err="1"/>
              <a:t>wq</a:t>
            </a:r>
            <a:r>
              <a:rPr lang="zh-Hans" altLang="en-US" dirty="0"/>
              <a:t>一样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:X</a:t>
            </a:r>
            <a:r>
              <a:rPr lang="zh-CN" altLang="en-US" dirty="0">
                <a:solidFill>
                  <a:srgbClr val="FF0000"/>
                </a:solidFill>
              </a:rPr>
              <a:t> 加密保存</a:t>
            </a:r>
            <a:r>
              <a:rPr lang="en-US" altLang="zh-CN" dirty="0">
                <a:solidFill>
                  <a:srgbClr val="FF0000"/>
                </a:solidFill>
              </a:rPr>
              <a:t>(RHEL5.5</a:t>
            </a:r>
            <a:r>
              <a:rPr lang="zh-Hans" altLang="en-US" dirty="0">
                <a:solidFill>
                  <a:srgbClr val="FF0000"/>
                </a:solidFill>
              </a:rPr>
              <a:t>不可用</a:t>
            </a:r>
            <a:r>
              <a:rPr lang="en-US" altLang="zh-Hans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3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</a:t>
            </a:r>
            <a:r>
              <a:rPr lang="en-US" altLang="zh-CN"/>
              <a:t>-</a:t>
            </a:r>
            <a:r>
              <a:rPr lang="zh-CN" altLang="en-US"/>
              <a:t>文件切换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/>
              <a:t>:e filename</a:t>
            </a:r>
          </a:p>
        </p:txBody>
      </p:sp>
    </p:spTree>
    <p:extLst>
      <p:ext uri="{BB962C8B-B14F-4D97-AF65-F5344CB8AC3E}">
        <p14:creationId xmlns:p14="http://schemas.microsoft.com/office/powerpoint/2010/main" val="42402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末行模式</a:t>
            </a:r>
            <a:r>
              <a:rPr lang="en-US" altLang="zh-CN" dirty="0"/>
              <a:t>-</a:t>
            </a:r>
            <a:r>
              <a:rPr lang="zh-CN" altLang="en-US" dirty="0"/>
              <a:t>行号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:set nu | number #</a:t>
            </a:r>
            <a:r>
              <a:rPr lang="zh-Hans" altLang="en-US" dirty="0"/>
              <a:t>显示所有行号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:nu | :number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显示光标所在行号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:set </a:t>
            </a:r>
            <a:r>
              <a:rPr lang="en-US" altLang="zh-CN" dirty="0" err="1"/>
              <a:t>nonu</a:t>
            </a:r>
            <a:r>
              <a:rPr lang="en-US" altLang="zh-CN" dirty="0"/>
              <a:t> | </a:t>
            </a:r>
            <a:r>
              <a:rPr lang="en-US" altLang="zh-CN" dirty="0" err="1"/>
              <a:t>nonumber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取消行号显示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 ~/.</a:t>
            </a:r>
            <a:r>
              <a:rPr lang="en-US" altLang="zh-CN" dirty="0" err="1"/>
              <a:t>vimrc</a:t>
            </a:r>
            <a:r>
              <a:rPr lang="en-US" altLang="zh-CN" dirty="0"/>
              <a:t> </a:t>
            </a:r>
            <a:r>
              <a:rPr lang="zh-CN" altLang="en-US" dirty="0"/>
              <a:t>长期保存</a:t>
            </a:r>
            <a:endParaRPr lang="en-US" altLang="zh-CN" dirty="0"/>
          </a:p>
          <a:p>
            <a:pPr lvl="1"/>
            <a:r>
              <a:rPr lang="en-US" altLang="zh-CN" dirty="0"/>
              <a:t>set nu</a:t>
            </a:r>
          </a:p>
        </p:txBody>
      </p:sp>
    </p:spTree>
    <p:extLst>
      <p:ext uri="{BB962C8B-B14F-4D97-AF65-F5344CB8AC3E}">
        <p14:creationId xmlns:p14="http://schemas.microsoft.com/office/powerpoint/2010/main" val="4903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</a:t>
            </a:r>
            <a:r>
              <a:rPr lang="en-US" altLang="zh-CN"/>
              <a:t>-</a:t>
            </a:r>
            <a:r>
              <a:rPr lang="zh-CN" altLang="en-US"/>
              <a:t>替换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TW" dirty="0"/>
              <a:t>:s/</a:t>
            </a:r>
            <a:r>
              <a:rPr lang="en-US" altLang="zh-CN" dirty="0"/>
              <a:t>x</a:t>
            </a:r>
            <a:r>
              <a:rPr lang="en-US" altLang="zh-TW" dirty="0"/>
              <a:t>/y </a:t>
            </a:r>
          </a:p>
          <a:p>
            <a:pPr lvl="1"/>
            <a:r>
              <a:rPr lang="zh-CN" altLang="en-US" dirty="0"/>
              <a:t>把光标所在行首次出现的</a:t>
            </a:r>
            <a:r>
              <a:rPr lang="en-US" altLang="zh-CN" dirty="0"/>
              <a:t>x</a:t>
            </a:r>
            <a:r>
              <a:rPr lang="zh-CN" altLang="en-US" dirty="0"/>
              <a:t>替换为</a:t>
            </a:r>
            <a:r>
              <a:rPr lang="en-US" altLang="zh-CN" dirty="0"/>
              <a:t>y</a:t>
            </a:r>
          </a:p>
          <a:p>
            <a:r>
              <a:rPr lang="en-US" altLang="zh-TW" dirty="0"/>
              <a:t>:s/x/y/g</a:t>
            </a:r>
          </a:p>
          <a:p>
            <a:pPr lvl="1"/>
            <a:r>
              <a:rPr lang="zh-CN" altLang="en-US" dirty="0"/>
              <a:t>把光标所在行中所有的</a:t>
            </a:r>
            <a:r>
              <a:rPr lang="en-US" altLang="zh-CN" dirty="0"/>
              <a:t>x</a:t>
            </a:r>
            <a:r>
              <a:rPr lang="zh-CN" altLang="en-US" dirty="0"/>
              <a:t>替换为</a:t>
            </a:r>
            <a:r>
              <a:rPr lang="en-US" altLang="zh-CN" dirty="0"/>
              <a:t>y</a:t>
            </a:r>
            <a:endParaRPr lang="en-US" altLang="zh-TW" dirty="0"/>
          </a:p>
          <a:p>
            <a:r>
              <a:rPr lang="en-US" altLang="zh-TW" dirty="0"/>
              <a:t>:</a:t>
            </a:r>
            <a:r>
              <a:rPr lang="en-US" altLang="zh-TW" dirty="0" err="1"/>
              <a:t>n,m</a:t>
            </a:r>
            <a:r>
              <a:rPr lang="en-US" altLang="zh-TW" dirty="0"/>
              <a:t> s/x/y/g</a:t>
            </a:r>
          </a:p>
          <a:p>
            <a:pPr lvl="1"/>
            <a:r>
              <a:rPr lang="zh-CN" altLang="en-US" dirty="0"/>
              <a:t>把第</a:t>
            </a:r>
            <a:r>
              <a:rPr lang="en-US" altLang="zh-CN" dirty="0"/>
              <a:t>n</a:t>
            </a:r>
            <a:r>
              <a:rPr lang="zh-CN" altLang="en-US" dirty="0"/>
              <a:t>行到</a:t>
            </a:r>
            <a:r>
              <a:rPr lang="en-US" altLang="zh-CN" dirty="0"/>
              <a:t>m</a:t>
            </a:r>
            <a:r>
              <a:rPr lang="zh-CN" altLang="en-US" dirty="0"/>
              <a:t>行中所有的</a:t>
            </a:r>
            <a:r>
              <a:rPr lang="en-US" altLang="zh-CN" dirty="0"/>
              <a:t>x</a:t>
            </a:r>
            <a:r>
              <a:rPr lang="zh-CN" altLang="en-US" dirty="0"/>
              <a:t>替换为</a:t>
            </a:r>
            <a:r>
              <a:rPr lang="en-US" altLang="zh-CN" dirty="0"/>
              <a:t>y</a:t>
            </a:r>
            <a:endParaRPr lang="zh-TW" altLang="en-US" dirty="0"/>
          </a:p>
          <a:p>
            <a:r>
              <a:rPr lang="en-US" altLang="zh-TW" dirty="0"/>
              <a:t>:% s/x/y/g</a:t>
            </a:r>
          </a:p>
          <a:p>
            <a:pPr lvl="1"/>
            <a:r>
              <a:rPr lang="zh-CN" altLang="en-US" dirty="0"/>
              <a:t>把当前文件中所有的</a:t>
            </a:r>
            <a:r>
              <a:rPr lang="en-US" altLang="zh-CN" dirty="0"/>
              <a:t>x</a:t>
            </a:r>
            <a:r>
              <a:rPr lang="zh-CN" altLang="en-US" dirty="0"/>
              <a:t>替换为</a:t>
            </a:r>
            <a:r>
              <a:rPr lang="en-US" altLang="zh-CN" dirty="0"/>
              <a:t>y</a:t>
            </a:r>
            <a:endParaRPr lang="en-US" altLang="zh-TW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252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文件处理工具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字符串</a:t>
            </a:r>
            <a:r>
              <a:rPr lang="en-US" altLang="zh-CN" dirty="0"/>
              <a:t>1] [</a:t>
            </a:r>
            <a:r>
              <a:rPr lang="zh-CN" altLang="en-US" dirty="0"/>
              <a:t>字符串</a:t>
            </a:r>
            <a:r>
              <a:rPr lang="en-US" altLang="zh-CN" dirty="0"/>
              <a:t>2] </a:t>
            </a:r>
          </a:p>
          <a:p>
            <a:pPr lvl="1"/>
            <a:r>
              <a:rPr lang="zh-CN" altLang="en-US" dirty="0"/>
              <a:t>常用选项</a:t>
            </a:r>
            <a:r>
              <a:rPr lang="en-US" altLang="zh-CN" dirty="0"/>
              <a:t>/</a:t>
            </a:r>
            <a:r>
              <a:rPr lang="zh-CN" altLang="en-US" dirty="0"/>
              <a:t>参数含义如下。</a:t>
            </a:r>
          </a:p>
          <a:p>
            <a:pPr lvl="1"/>
            <a:r>
              <a:rPr lang="en-US" altLang="zh-CN" dirty="0"/>
              <a:t>-d</a:t>
            </a:r>
            <a:r>
              <a:rPr lang="zh-CN" altLang="en-US" dirty="0"/>
              <a:t>：删除字符串</a:t>
            </a:r>
            <a:r>
              <a:rPr lang="en-US" altLang="zh-CN" dirty="0"/>
              <a:t>1</a:t>
            </a:r>
            <a:r>
              <a:rPr lang="zh-CN" altLang="en-US" dirty="0"/>
              <a:t>中所有输入字符。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cat /etc/passwd | tr ‘a-z’ ‘A-Z’</a:t>
            </a:r>
          </a:p>
          <a:p>
            <a:pPr lvl="1"/>
            <a:r>
              <a:rPr lang="en-US" altLang="zh-CN" dirty="0" err="1"/>
              <a:t>tr</a:t>
            </a:r>
            <a:r>
              <a:rPr lang="en-US" altLang="zh-CN" dirty="0"/>
              <a:t> -d 'a-b' &lt; </a:t>
            </a:r>
            <a:r>
              <a:rPr lang="en-US" altLang="zh-CN" dirty="0" err="1"/>
              <a:t>test.txt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tr ‘a-z’ ‘A-Z’ &lt; /etc/passwd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光标移动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h(</a:t>
            </a:r>
            <a:r>
              <a:rPr lang="zh-CN" altLang="en-US" dirty="0"/>
              <a:t>左</a:t>
            </a:r>
            <a:r>
              <a:rPr lang="en-US" altLang="zh-CN" dirty="0"/>
              <a:t>),j(</a:t>
            </a:r>
            <a:r>
              <a:rPr lang="zh-CN" altLang="en-US" dirty="0"/>
              <a:t>下</a:t>
            </a:r>
            <a:r>
              <a:rPr lang="en-US" altLang="zh-CN" dirty="0"/>
              <a:t>),k(</a:t>
            </a:r>
            <a:r>
              <a:rPr lang="zh-CN" altLang="en-US" dirty="0"/>
              <a:t>上</a:t>
            </a:r>
            <a:r>
              <a:rPr lang="en-US" altLang="zh-CN" dirty="0"/>
              <a:t>),l(</a:t>
            </a:r>
            <a:r>
              <a:rPr lang="zh-CN" altLang="en-US" dirty="0"/>
              <a:t>右</a:t>
            </a:r>
            <a:r>
              <a:rPr lang="en-US" altLang="zh-CN" dirty="0"/>
              <a:t>)  </a:t>
            </a:r>
            <a:r>
              <a:rPr lang="zh-CN" altLang="en-US" dirty="0"/>
              <a:t>上下左右键</a:t>
            </a:r>
            <a:endParaRPr lang="en-US" altLang="zh-CN" dirty="0"/>
          </a:p>
          <a:p>
            <a:r>
              <a:rPr lang="en-US" altLang="zh-CN" dirty="0"/>
              <a:t>0,^</a:t>
            </a:r>
            <a:r>
              <a:rPr lang="zh-CN" altLang="en-US" dirty="0"/>
              <a:t> 移动到行首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移动到行未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 向下移动到一个字首 </a:t>
            </a:r>
            <a:r>
              <a:rPr lang="en-US" altLang="zh-CN" dirty="0"/>
              <a:t>&lt;n&gt;w</a:t>
            </a:r>
          </a:p>
          <a:p>
            <a:r>
              <a:rPr lang="en-US" altLang="zh-CN" dirty="0"/>
              <a:t>e</a:t>
            </a:r>
            <a:r>
              <a:rPr lang="zh-CN" altLang="en-US" dirty="0"/>
              <a:t> 向下移动到一个字尾</a:t>
            </a:r>
            <a:r>
              <a:rPr lang="en-US" altLang="zh-CN" dirty="0"/>
              <a:t> &lt;n&gt; e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 向上移动到一个字首</a:t>
            </a:r>
            <a:r>
              <a:rPr lang="en-US" altLang="zh-CN" dirty="0"/>
              <a:t> &lt;n&gt;b</a:t>
            </a:r>
          </a:p>
          <a:p>
            <a:r>
              <a:rPr lang="en-US" altLang="zh-CN" dirty="0"/>
              <a:t>Ctrl + b | f | u | d  </a:t>
            </a:r>
            <a:r>
              <a:rPr lang="zh-CN" altLang="en-US" dirty="0"/>
              <a:t>上翻一页 </a:t>
            </a:r>
            <a:r>
              <a:rPr lang="en-US" altLang="zh-CN" dirty="0"/>
              <a:t>|</a:t>
            </a:r>
            <a:r>
              <a:rPr lang="zh-CN" altLang="en-US" dirty="0"/>
              <a:t> 下翻一页 </a:t>
            </a:r>
            <a:r>
              <a:rPr lang="en-US" altLang="zh-CN" dirty="0"/>
              <a:t>|</a:t>
            </a:r>
            <a:r>
              <a:rPr lang="zh-CN" altLang="en-US" dirty="0"/>
              <a:t> 上翻半页 </a:t>
            </a:r>
            <a:r>
              <a:rPr lang="en-US" altLang="zh-CN" dirty="0"/>
              <a:t>|</a:t>
            </a:r>
            <a:r>
              <a:rPr lang="zh-CN" altLang="en-US" dirty="0"/>
              <a:t> 下翻半页</a:t>
            </a:r>
          </a:p>
        </p:txBody>
      </p:sp>
    </p:spTree>
    <p:extLst>
      <p:ext uri="{BB962C8B-B14F-4D97-AF65-F5344CB8AC3E}">
        <p14:creationId xmlns:p14="http://schemas.microsoft.com/office/powerpoint/2010/main" val="6360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光标移动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sz="2800" dirty="0"/>
              <a:t>gg</a:t>
            </a:r>
            <a:r>
              <a:rPr lang="zh-CN" altLang="en-US" sz="2800" dirty="0"/>
              <a:t> </a:t>
            </a:r>
            <a:r>
              <a:rPr lang="en-US" altLang="zh-CN" sz="2800" dirty="0"/>
              <a:t>|</a:t>
            </a:r>
            <a:r>
              <a:rPr lang="zh-CN" altLang="en-US" sz="2800" dirty="0"/>
              <a:t> </a:t>
            </a:r>
            <a:r>
              <a:rPr lang="en-US" altLang="zh-CN" sz="2800" dirty="0"/>
              <a:t>H</a:t>
            </a:r>
            <a:r>
              <a:rPr lang="zh-CN" altLang="en-US" sz="2800" dirty="0"/>
              <a:t> 定位第一行行首</a:t>
            </a:r>
            <a:endParaRPr lang="en-US" altLang="zh-CN" sz="2800" dirty="0"/>
          </a:p>
          <a:p>
            <a:r>
              <a:rPr lang="en-US" altLang="zh-CN" sz="2800" dirty="0"/>
              <a:t>G</a:t>
            </a:r>
            <a:r>
              <a:rPr lang="zh-CN" altLang="en-US" sz="2800" dirty="0"/>
              <a:t> 定位末行行首</a:t>
            </a:r>
            <a:endParaRPr lang="en-US" altLang="zh-CN" sz="2800" dirty="0"/>
          </a:p>
          <a:p>
            <a:r>
              <a:rPr lang="en-US" altLang="zh-CN" sz="2800" dirty="0"/>
              <a:t>&lt;n&gt; gg</a:t>
            </a:r>
            <a:r>
              <a:rPr lang="zh-CN" altLang="en-US" sz="2800" dirty="0"/>
              <a:t> </a:t>
            </a:r>
            <a:r>
              <a:rPr lang="en-US" altLang="zh-CN" sz="2800" dirty="0"/>
              <a:t>|</a:t>
            </a:r>
            <a:r>
              <a:rPr lang="zh-CN" altLang="en-US" sz="2800" dirty="0"/>
              <a:t> </a:t>
            </a:r>
            <a:r>
              <a:rPr lang="en-US" altLang="zh-CN" sz="2800" dirty="0"/>
              <a:t>H</a:t>
            </a:r>
            <a:r>
              <a:rPr lang="zh-CN" altLang="en-US" sz="2800" dirty="0"/>
              <a:t> </a:t>
            </a:r>
            <a:r>
              <a:rPr lang="en-US" altLang="zh-CN" sz="2800" dirty="0"/>
              <a:t>|</a:t>
            </a:r>
            <a:r>
              <a:rPr lang="zh-CN" altLang="en-US" sz="2800" dirty="0"/>
              <a:t> </a:t>
            </a:r>
            <a:r>
              <a:rPr lang="en-US" altLang="zh-CN" sz="2800" dirty="0"/>
              <a:t>G</a:t>
            </a:r>
            <a:r>
              <a:rPr lang="zh-CN" altLang="en-US" sz="2800" dirty="0"/>
              <a:t> 定位到第</a:t>
            </a:r>
            <a:r>
              <a:rPr lang="en-US" altLang="zh-CN" sz="2800" dirty="0"/>
              <a:t>n</a:t>
            </a:r>
            <a:r>
              <a:rPr lang="zh-CN" altLang="en-US" sz="2800" dirty="0"/>
              <a:t>行</a:t>
            </a:r>
            <a:endParaRPr lang="en-US" altLang="zh-CN" sz="2800" dirty="0"/>
          </a:p>
          <a:p>
            <a:r>
              <a:rPr lang="en-US" altLang="zh-CN" sz="2800" dirty="0"/>
              <a:t>n+ </a:t>
            </a:r>
            <a:r>
              <a:rPr lang="zh-CN" altLang="en-US" sz="2800" dirty="0"/>
              <a:t>向下移动</a:t>
            </a:r>
            <a:r>
              <a:rPr lang="en-US" altLang="zh-CN" sz="2800" dirty="0"/>
              <a:t>n</a:t>
            </a:r>
            <a:r>
              <a:rPr lang="zh-CN" altLang="en-US" sz="2800" dirty="0"/>
              <a:t>行</a:t>
            </a:r>
            <a:endParaRPr lang="en-US" altLang="zh-CN" sz="2800" dirty="0"/>
          </a:p>
          <a:p>
            <a:r>
              <a:rPr lang="en-US" altLang="zh-CN" sz="2800" dirty="0"/>
              <a:t>n-</a:t>
            </a:r>
            <a:r>
              <a:rPr lang="zh-CN" altLang="en-US" sz="2800" dirty="0"/>
              <a:t> 向上移动</a:t>
            </a:r>
            <a:r>
              <a:rPr lang="en-US" altLang="zh-CN" sz="2800" dirty="0"/>
              <a:t>n</a:t>
            </a:r>
            <a:r>
              <a:rPr lang="zh-CN" altLang="en-US" sz="2800" dirty="0"/>
              <a:t>行</a:t>
            </a:r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zh-CN" altLang="en-US" sz="2800" dirty="0"/>
              <a:t> 上一句</a:t>
            </a:r>
            <a:endParaRPr lang="en-US" altLang="zh-CN" sz="2800" dirty="0"/>
          </a:p>
          <a:p>
            <a:r>
              <a:rPr lang="en-US" altLang="zh-CN" sz="2800" dirty="0"/>
              <a:t>) </a:t>
            </a:r>
            <a:r>
              <a:rPr lang="zh-CN" altLang="en-US" sz="2800" dirty="0"/>
              <a:t> 下一句</a:t>
            </a:r>
            <a:endParaRPr lang="en-US" altLang="zh-CN" sz="2800" dirty="0"/>
          </a:p>
          <a:p>
            <a:r>
              <a:rPr lang="en-US" altLang="zh-CN" sz="2800" dirty="0"/>
              <a:t>{</a:t>
            </a:r>
            <a:r>
              <a:rPr lang="zh-CN" altLang="en-US" sz="2800" dirty="0"/>
              <a:t>  上一段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r>
              <a:rPr lang="zh-CN" altLang="en-US" sz="2800" dirty="0"/>
              <a:t>  当前段</a:t>
            </a:r>
          </a:p>
        </p:txBody>
      </p:sp>
    </p:spTree>
    <p:extLst>
      <p:ext uri="{BB962C8B-B14F-4D97-AF65-F5344CB8AC3E}">
        <p14:creationId xmlns:p14="http://schemas.microsoft.com/office/powerpoint/2010/main" val="15047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删除</a:t>
            </a:r>
            <a:r>
              <a:rPr lang="en-US" altLang="zh-CN"/>
              <a:t>&amp;</a:t>
            </a:r>
            <a:r>
              <a:rPr lang="zh-CN" altLang="en-US"/>
              <a:t>恢复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&lt;n&gt; x </a:t>
            </a:r>
            <a:r>
              <a:rPr lang="zh-CN" altLang="en-US" dirty="0"/>
              <a:t>删除</a:t>
            </a:r>
            <a:r>
              <a:rPr lang="en-US" altLang="zh-CN" dirty="0"/>
              <a:t>n</a:t>
            </a:r>
            <a:r>
              <a:rPr lang="zh-CN" altLang="en-US" dirty="0"/>
              <a:t>字符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dd</a:t>
            </a:r>
            <a:r>
              <a:rPr lang="en-US" altLang="zh-CN" dirty="0"/>
              <a:t> | &lt;n&gt; </a:t>
            </a:r>
            <a:r>
              <a:rPr lang="en-US" altLang="zh-CN" dirty="0" err="1"/>
              <a:t>dd</a:t>
            </a:r>
            <a:r>
              <a:rPr lang="en-US" altLang="zh-CN" dirty="0"/>
              <a:t> </a:t>
            </a:r>
            <a:r>
              <a:rPr lang="zh-CN" altLang="en-US" dirty="0"/>
              <a:t>删除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w | e | b | $ | ^ | 0 | ( | ) | { | } | G | H </a:t>
            </a:r>
            <a:r>
              <a:rPr lang="mr-IN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 </a:t>
            </a:r>
            <a:r>
              <a:rPr lang="zh-CN" altLang="en-US" dirty="0"/>
              <a:t>撤销上一步操作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 撤销对当前行的所有操作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12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复制</a:t>
            </a:r>
            <a:r>
              <a:rPr lang="en-US" altLang="zh-CN"/>
              <a:t>&amp;</a:t>
            </a:r>
            <a:r>
              <a:rPr lang="zh-CN" altLang="en-US"/>
              <a:t>粘贴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 err="1"/>
              <a:t>yy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&lt;n&gt; </a:t>
            </a:r>
            <a:r>
              <a:rPr lang="en-US" altLang="zh-CN" dirty="0" err="1"/>
              <a:t>yy</a:t>
            </a:r>
            <a:endParaRPr lang="en-US" altLang="zh-CN" dirty="0"/>
          </a:p>
          <a:p>
            <a:r>
              <a:rPr lang="en-US" altLang="zh-CN" dirty="0"/>
              <a:t>y w | e | b | $ | ^ | 0 | ( | ) | { | } | G | H </a:t>
            </a:r>
            <a:r>
              <a:rPr lang="mr-IN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831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替换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&lt;n&gt; r </a:t>
            </a:r>
          </a:p>
          <a:p>
            <a:pPr lvl="1"/>
            <a:r>
              <a:rPr lang="zh-CN" altLang="en-US" dirty="0"/>
              <a:t>替换光标所在字符</a:t>
            </a:r>
            <a:r>
              <a:rPr lang="en-US" altLang="zh-CN" dirty="0"/>
              <a:t>(</a:t>
            </a:r>
            <a:r>
              <a:rPr lang="zh-CN" altLang="en-US" dirty="0"/>
              <a:t>相同字符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自动退出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替换光标所在字符，直到按下</a:t>
            </a:r>
            <a:r>
              <a:rPr lang="en-US" altLang="zh-CN" dirty="0"/>
              <a:t>Esc</a:t>
            </a:r>
          </a:p>
          <a:p>
            <a:pPr lvl="1"/>
            <a:r>
              <a:rPr lang="zh-CN" altLang="en-US" dirty="0"/>
              <a:t>不会自动退出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036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</a:t>
            </a:r>
            <a:r>
              <a:rPr lang="en-US" altLang="zh-CN"/>
              <a:t>-</a:t>
            </a:r>
            <a:r>
              <a:rPr lang="zh-CN" altLang="en-US"/>
              <a:t>进入插入模式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5157192"/>
          </a:xfrm>
        </p:spPr>
        <p:txBody>
          <a:bodyPr/>
          <a:lstStyle/>
          <a:p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在光标左侧插入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在光标右侧插入</a:t>
            </a:r>
            <a:endParaRPr lang="en-US" altLang="zh-CN" sz="2800" dirty="0"/>
          </a:p>
          <a:p>
            <a:r>
              <a:rPr lang="en-US" altLang="zh-CN" sz="2800" dirty="0"/>
              <a:t>o</a:t>
            </a:r>
            <a:r>
              <a:rPr lang="zh-CN" altLang="en-US" sz="2800" dirty="0"/>
              <a:t> 在光标所在行的下一行插入</a:t>
            </a:r>
            <a:endParaRPr lang="en-US" altLang="zh-CN" sz="2800" dirty="0"/>
          </a:p>
          <a:p>
            <a:r>
              <a:rPr lang="en-US" altLang="zh-CN" sz="2800" dirty="0"/>
              <a:t>s</a:t>
            </a:r>
            <a:r>
              <a:rPr lang="zh-CN" altLang="en-US" sz="2800" dirty="0"/>
              <a:t> 删除光标所在字符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</a:t>
            </a:r>
            <a:r>
              <a:rPr lang="zh-CN" altLang="en-US" sz="2800" dirty="0"/>
              <a:t> 在光标所在行首插入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在光标所在行尾插入</a:t>
            </a:r>
            <a:endParaRPr lang="en-US" altLang="zh-CN" sz="2800" dirty="0"/>
          </a:p>
          <a:p>
            <a:r>
              <a:rPr lang="en-US" altLang="zh-CN" sz="2800" dirty="0"/>
              <a:t>O</a:t>
            </a:r>
            <a:r>
              <a:rPr lang="zh-CN" altLang="en-US" sz="2800" dirty="0"/>
              <a:t>在光标所在行的上一行插入</a:t>
            </a:r>
            <a:endParaRPr lang="en-US" altLang="zh-CN" sz="2800" dirty="0"/>
          </a:p>
          <a:p>
            <a:r>
              <a:rPr lang="en-US" altLang="zh-CN" sz="2800" dirty="0"/>
              <a:t>S</a:t>
            </a:r>
            <a:r>
              <a:rPr lang="zh-CN" altLang="en-US" sz="2800" dirty="0"/>
              <a:t> 删除光标所在行</a:t>
            </a:r>
          </a:p>
        </p:txBody>
      </p:sp>
    </p:spTree>
    <p:extLst>
      <p:ext uri="{BB962C8B-B14F-4D97-AF65-F5344CB8AC3E}">
        <p14:creationId xmlns:p14="http://schemas.microsoft.com/office/powerpoint/2010/main" val="2137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</a:t>
            </a:r>
            <a:r>
              <a:rPr lang="zh-CN" altLang="en-US"/>
              <a:t>与</a:t>
            </a:r>
            <a:r>
              <a:rPr lang="en-US" altLang="zh-CN"/>
              <a:t>Shell</a:t>
            </a:r>
            <a:r>
              <a:rPr lang="zh-CN" altLang="en-US"/>
              <a:t>交互 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在末行模式下用“！”符号来访问</a:t>
            </a:r>
            <a:r>
              <a:rPr lang="en-US" altLang="zh-CN">
                <a:ea typeface="宋体" pitchFamily="2" charset="-122"/>
              </a:rPr>
              <a:t>Linux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Shell</a:t>
            </a:r>
            <a:r>
              <a:rPr lang="en-US" altLang="zh-CN"/>
              <a:t> </a:t>
            </a:r>
          </a:p>
          <a:p>
            <a:pPr lvl="1"/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!cat /etc/passwd | more</a:t>
            </a:r>
            <a:endParaRPr lang="en-US" altLang="zh-CN"/>
          </a:p>
          <a:p>
            <a:pPr lvl="1"/>
            <a:r>
              <a:rPr lang="zh-CN" altLang="en-US">
                <a:ea typeface="宋体" pitchFamily="2" charset="-122"/>
              </a:rPr>
              <a:t>：</a:t>
            </a:r>
            <a:r>
              <a:rPr lang="en-US" altLang="zh-CN">
                <a:ea typeface="宋体" pitchFamily="2" charset="-122"/>
              </a:rPr>
              <a:t>! /bin/bash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</a:t>
            </a:r>
            <a:r>
              <a:rPr lang="zh-CN" altLang="en-US"/>
              <a:t>文件冲突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多界面编辑</a:t>
            </a:r>
            <a:endParaRPr lang="en-US" altLang="zh-CN" dirty="0"/>
          </a:p>
          <a:p>
            <a:r>
              <a:rPr lang="zh-CN" altLang="en-US" dirty="0"/>
              <a:t>异常退出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 *</a:t>
            </a:r>
            <a:r>
              <a:rPr lang="en-US" altLang="zh-CN" dirty="0"/>
              <a:t>.</a:t>
            </a:r>
            <a:r>
              <a:rPr lang="en-US" altLang="zh-CN" dirty="0" err="1"/>
              <a:t>swp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3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文本格式转换</a:t>
            </a:r>
            <a:r>
              <a:rPr lang="zh-CN" altLang="en-US"/>
              <a:t> 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en-US" altLang="zh-CN" dirty="0"/>
              <a:t>UNIX2dos</a:t>
            </a:r>
            <a:r>
              <a:rPr lang="zh-CN" altLang="en-US" dirty="0"/>
              <a:t>和</a:t>
            </a:r>
            <a:r>
              <a:rPr lang="en-US" altLang="zh-CN" dirty="0"/>
              <a:t>dos2UNIX</a:t>
            </a:r>
          </a:p>
          <a:p>
            <a:r>
              <a:rPr lang="en-US" altLang="zh-CN" dirty="0"/>
              <a:t>Windows </a:t>
            </a:r>
            <a:r>
              <a:rPr lang="zh-CN" altLang="en-US" dirty="0"/>
              <a:t>换行</a:t>
            </a:r>
            <a:r>
              <a:rPr lang="zh-CN" altLang="en-US" dirty="0">
                <a:ea typeface="宋体" pitchFamily="2" charset="-122"/>
              </a:rPr>
              <a:t>结束符号有两个控制字符，一个是归位字符（</a:t>
            </a:r>
            <a:r>
              <a:rPr lang="en-US" altLang="zh-CN" dirty="0">
                <a:ea typeface="宋体" pitchFamily="2" charset="-122"/>
              </a:rPr>
              <a:t>carriage return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^M</a:t>
            </a:r>
            <a:r>
              <a:rPr lang="zh-CN" altLang="en-US" dirty="0">
                <a:ea typeface="宋体" pitchFamily="2" charset="-122"/>
              </a:rPr>
              <a:t>），另一个是换行字符（</a:t>
            </a:r>
            <a:r>
              <a:rPr lang="en-US" altLang="zh-CN" dirty="0">
                <a:ea typeface="宋体" pitchFamily="2" charset="-122"/>
              </a:rPr>
              <a:t>new line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^J</a:t>
            </a:r>
            <a:r>
              <a:rPr lang="zh-CN" altLang="en-US" dirty="0">
                <a:ea typeface="宋体" pitchFamily="2" charset="-122"/>
              </a:rPr>
              <a:t>）。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中只使用一个换行字符</a:t>
            </a:r>
            <a:r>
              <a:rPr lang="en-US" altLang="zh-CN" dirty="0"/>
              <a:t>\n</a:t>
            </a:r>
            <a:r>
              <a:rPr lang="zh-CN" altLang="en-US" dirty="0"/>
              <a:t>（功能同</a:t>
            </a:r>
            <a:r>
              <a:rPr lang="en-US" altLang="zh-CN" dirty="0"/>
              <a:t>^J</a:t>
            </a:r>
            <a:r>
              <a:rPr lang="zh-CN" altLang="en-US" dirty="0"/>
              <a:t>）。  </a:t>
            </a:r>
          </a:p>
          <a:p>
            <a:r>
              <a:rPr lang="en-US" altLang="zh-CN" dirty="0"/>
              <a:t>unix2dos filename</a:t>
            </a:r>
          </a:p>
          <a:p>
            <a:r>
              <a:rPr lang="en-US" altLang="zh-CN" dirty="0"/>
              <a:t>unix2dos </a:t>
            </a:r>
            <a:r>
              <a:rPr lang="mr-IN" altLang="zh-CN" dirty="0"/>
              <a:t>–</a:t>
            </a:r>
            <a:r>
              <a:rPr lang="en-US" altLang="zh-CN" dirty="0"/>
              <a:t>n filename </a:t>
            </a:r>
            <a:r>
              <a:rPr lang="en-US" altLang="zh-CN" dirty="0" err="1"/>
              <a:t>newfilename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备份与压缩命令</a:t>
            </a:r>
            <a:r>
              <a:rPr lang="zh-CN" altLang="en-US"/>
              <a:t>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60168"/>
          </a:xfrm>
        </p:spPr>
        <p:txBody>
          <a:bodyPr/>
          <a:lstStyle/>
          <a:p>
            <a:r>
              <a:rPr lang="en-US" altLang="zh-CN" dirty="0"/>
              <a:t>tar</a:t>
            </a:r>
            <a:r>
              <a:rPr lang="zh-CN" altLang="en-US" dirty="0"/>
              <a:t>命令 </a:t>
            </a:r>
            <a:endParaRPr lang="en-US" altLang="zh-CN" dirty="0"/>
          </a:p>
          <a:p>
            <a:pPr lvl="1"/>
            <a:r>
              <a:rPr lang="en-US" altLang="zh-CN" dirty="0"/>
              <a:t>tar 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/>
              <a:t> 压缩文件名  文件或目录</a:t>
            </a:r>
            <a:endParaRPr lang="en-US" altLang="zh-CN" dirty="0"/>
          </a:p>
          <a:p>
            <a:pPr lvl="1"/>
            <a:r>
              <a:rPr lang="en-US" altLang="zh-CN" dirty="0"/>
              <a:t>cvf xvf czvf zxvf</a:t>
            </a:r>
            <a:r>
              <a:rPr lang="zh-CN" altLang="en-US" dirty="0"/>
              <a:t>   </a:t>
            </a:r>
            <a:r>
              <a:rPr lang="en-US" altLang="zh-CN" dirty="0"/>
              <a:t>C</a:t>
            </a:r>
          </a:p>
          <a:p>
            <a:r>
              <a:rPr lang="en-US" altLang="zh-CN" dirty="0" err="1"/>
              <a:t>gzip</a:t>
            </a:r>
            <a:r>
              <a:rPr lang="zh-CN" altLang="en-US" dirty="0"/>
              <a:t>命令</a:t>
            </a:r>
            <a:r>
              <a:rPr lang="en-US" altLang="zh-CN" dirty="0"/>
              <a:t> </a:t>
            </a:r>
            <a:r>
              <a:rPr lang="zh-CN" altLang="en-US" dirty="0"/>
              <a:t>打包文件</a:t>
            </a:r>
            <a:endParaRPr lang="en-US" altLang="zh-CN" dirty="0"/>
          </a:p>
          <a:p>
            <a:pPr lvl="1"/>
            <a:r>
              <a:rPr lang="en-US" altLang="zh-CN" dirty="0"/>
              <a:t>[-d][-r][-v][-t]</a:t>
            </a:r>
            <a:endParaRPr lang="zh-CN" altLang="en-US" dirty="0"/>
          </a:p>
          <a:p>
            <a:r>
              <a:rPr lang="en-US" altLang="zh-CN" dirty="0"/>
              <a:t>unzip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en-US" altLang="zh-CN" dirty="0"/>
              <a:t>[-x][-v][-t][-d]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提权</a:t>
            </a:r>
            <a:endParaRPr lang="zh-CN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dirty="0" err="1"/>
              <a:t>sudo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endParaRPr lang="en-US" altLang="zh-CN" dirty="0"/>
          </a:p>
          <a:p>
            <a:pPr lvl="1"/>
            <a:r>
              <a:rPr lang="en-US" altLang="zh-CN" dirty="0" err="1"/>
              <a:t>su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切换到</a:t>
            </a:r>
            <a:r>
              <a:rPr lang="en-US" altLang="zh-Hans" dirty="0"/>
              <a:t>root</a:t>
            </a:r>
            <a:r>
              <a:rPr lang="zh-Hans" altLang="en-US" dirty="0"/>
              <a:t>用户</a:t>
            </a:r>
            <a:endParaRPr lang="en-US" altLang="zh-CN" dirty="0"/>
          </a:p>
          <a:p>
            <a:pPr lvl="1"/>
            <a:r>
              <a:rPr lang="en-US" altLang="zh-CN" dirty="0"/>
              <a:t>ls -l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查看文件权限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u+w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r>
              <a:rPr lang="zh-Hans" altLang="en-US" dirty="0"/>
              <a:t>  </a:t>
            </a:r>
            <a:r>
              <a:rPr lang="en-US" altLang="zh-Hans" dirty="0"/>
              <a:t>#</a:t>
            </a:r>
            <a:r>
              <a:rPr lang="zh-Hans" altLang="en-US" dirty="0"/>
              <a:t>添加写权限</a:t>
            </a:r>
            <a:endParaRPr lang="en-US" altLang="zh-CN" dirty="0"/>
          </a:p>
          <a:p>
            <a:pPr lvl="1"/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打开并搜索</a:t>
            </a:r>
            <a:r>
              <a:rPr lang="en-US" altLang="zh-Hans" dirty="0"/>
              <a:t>root</a:t>
            </a:r>
            <a:r>
              <a:rPr lang="zh-Hans" altLang="en-US" dirty="0"/>
              <a:t>行</a:t>
            </a:r>
            <a:endParaRPr lang="en-US" altLang="zh-CN" dirty="0"/>
          </a:p>
          <a:p>
            <a:pPr lvl="2"/>
            <a:r>
              <a:rPr lang="mr-IN" altLang="zh-CN" dirty="0" err="1"/>
              <a:t>lsp</a:t>
            </a:r>
            <a:r>
              <a:rPr lang="mr-IN" altLang="zh-CN" dirty="0"/>
              <a:t>     ALL=(ALL)       ALL</a:t>
            </a:r>
            <a:r>
              <a:rPr lang="zh-Hans" altLang="en-US" dirty="0"/>
              <a:t>   </a:t>
            </a:r>
            <a:r>
              <a:rPr lang="en-US" altLang="zh-Hans" dirty="0"/>
              <a:t>#</a:t>
            </a:r>
            <a:r>
              <a:rPr lang="zh-Hans" altLang="en-US" dirty="0"/>
              <a:t>添加内容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u-w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r>
              <a:rPr lang="zh-Hans" altLang="en-US" dirty="0"/>
              <a:t>  </a:t>
            </a:r>
            <a:r>
              <a:rPr lang="en-US" altLang="zh-Hans" dirty="0"/>
              <a:t>#</a:t>
            </a:r>
            <a:r>
              <a:rPr lang="zh-Hans" altLang="en-US" dirty="0"/>
              <a:t>删除写权限</a:t>
            </a:r>
            <a:endParaRPr lang="en-US" altLang="zh-CN" dirty="0"/>
          </a:p>
          <a:p>
            <a:pPr lvl="1"/>
            <a:r>
              <a:rPr lang="en-US" altLang="zh-Hans" dirty="0"/>
              <a:t>exit</a:t>
            </a:r>
            <a:r>
              <a:rPr lang="zh-Hans" altLang="en-US" dirty="0"/>
              <a:t> </a:t>
            </a:r>
            <a:r>
              <a:rPr lang="en-US" altLang="zh-Hans" dirty="0"/>
              <a:t>#</a:t>
            </a:r>
            <a:r>
              <a:rPr lang="zh-Hans" altLang="en-US" dirty="0"/>
              <a:t>切换回当前用户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BD9BF5-0BBE-A448-BA20-37F4E357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" y="611315"/>
            <a:ext cx="9144000" cy="12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提权</a:t>
            </a:r>
            <a:endParaRPr lang="zh-CN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sz="2800" dirty="0"/>
              <a:t>vi 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passwd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 err="1"/>
              <a:t>sudo</a:t>
            </a:r>
            <a:r>
              <a:rPr lang="en-US" altLang="zh-CN" sz="2800" dirty="0"/>
              <a:t> vi 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passwd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shutdown  -h now</a:t>
            </a:r>
          </a:p>
          <a:p>
            <a:r>
              <a:rPr lang="en-US" altLang="zh-CN" sz="2800" dirty="0"/>
              <a:t>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/shutdown -h now</a:t>
            </a:r>
          </a:p>
          <a:p>
            <a:r>
              <a:rPr lang="en-US" altLang="zh-CN" sz="2800" dirty="0" err="1"/>
              <a:t>sudo</a:t>
            </a:r>
            <a:r>
              <a:rPr lang="en-US" altLang="zh-CN" sz="2800" dirty="0"/>
              <a:t> 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/shutdown -h now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sudo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chmod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u+w</a:t>
            </a:r>
            <a:r>
              <a:rPr lang="en-US" altLang="zh-CN" sz="2800" dirty="0"/>
              <a:t> 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sudoers</a:t>
            </a:r>
            <a:endParaRPr lang="en-US" altLang="zh-CN" sz="2800" dirty="0"/>
          </a:p>
          <a:p>
            <a:r>
              <a:rPr lang="zh-Hans" altLang="en-US" sz="2800" dirty="0"/>
              <a:t>报错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1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ea typeface="宋体" pitchFamily="2" charset="-122"/>
              </a:rPr>
              <a:t>命令搜索路径</a:t>
            </a:r>
            <a:endParaRPr lang="zh-CN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US" altLang="zh-CN" sz="2800" dirty="0"/>
              <a:t>echo $PATH</a:t>
            </a:r>
          </a:p>
          <a:p>
            <a:r>
              <a:rPr lang="zh-Hans" altLang="en-US" sz="2800" dirty="0"/>
              <a:t>查看</a:t>
            </a:r>
            <a:r>
              <a:rPr lang="en-US" altLang="zh-CN" sz="2800" dirty="0"/>
              <a:t>root</a:t>
            </a:r>
            <a:r>
              <a:rPr lang="zh-Hans" altLang="en-US" sz="2800" dirty="0"/>
              <a:t>用户下</a:t>
            </a:r>
            <a:r>
              <a:rPr lang="en-US" altLang="zh-Hans" sz="2800" dirty="0"/>
              <a:t>$PATH</a:t>
            </a:r>
            <a:r>
              <a:rPr lang="zh-Hans" altLang="en-US" sz="2800" dirty="0"/>
              <a:t>的值</a:t>
            </a:r>
            <a:endParaRPr lang="en-US" altLang="zh-Hans" sz="2800" dirty="0"/>
          </a:p>
          <a:p>
            <a:r>
              <a:rPr lang="zh-Hans" altLang="en-US" sz="2800" dirty="0"/>
              <a:t>查看普通用户下</a:t>
            </a:r>
            <a:r>
              <a:rPr lang="en-US" altLang="zh-Hans" sz="2800" dirty="0"/>
              <a:t>$PATH</a:t>
            </a:r>
            <a:r>
              <a:rPr lang="zh-Hans" altLang="en-US" sz="2800" dirty="0"/>
              <a:t>的值</a:t>
            </a:r>
            <a:endParaRPr lang="en-US" altLang="zh-Hans" sz="2800" dirty="0"/>
          </a:p>
          <a:p>
            <a:endParaRPr lang="en-US" altLang="zh-CN" sz="2800" dirty="0"/>
          </a:p>
          <a:p>
            <a:r>
              <a:rPr lang="en-US" altLang="zh-CN" sz="2800" dirty="0"/>
              <a:t>echo ‘export PATH=$PATH:/</a:t>
            </a:r>
            <a:r>
              <a:rPr lang="en-US" altLang="zh-CN" sz="2800" dirty="0" err="1"/>
              <a:t>sbin</a:t>
            </a:r>
            <a:r>
              <a:rPr lang="en-US" altLang="zh-CN" sz="2800" dirty="0"/>
              <a:t>’</a:t>
            </a:r>
            <a:r>
              <a:rPr lang="zh-Hans" altLang="en-US" sz="2800" dirty="0"/>
              <a:t> </a:t>
            </a:r>
            <a:r>
              <a:rPr lang="en-US" altLang="zh-Hans" sz="2800" dirty="0"/>
              <a:t>&gt;&gt; ~/.</a:t>
            </a:r>
            <a:r>
              <a:rPr lang="en-US" altLang="zh-Hans" sz="2800" dirty="0" err="1"/>
              <a:t>bashrc</a:t>
            </a:r>
            <a:endParaRPr lang="en-US" altLang="zh-Hans" sz="2800" dirty="0"/>
          </a:p>
          <a:p>
            <a:r>
              <a:rPr lang="en-US" altLang="zh-CN" sz="2800" dirty="0"/>
              <a:t>source ~/.</a:t>
            </a:r>
            <a:r>
              <a:rPr lang="en-US" altLang="zh-CN" sz="2800" dirty="0" err="1"/>
              <a:t>bashrc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077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86492-4F61-7A49-B90A-C1AD9F8F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lrzsz</a:t>
            </a:r>
            <a:r>
              <a:rPr kumimoji="1" lang="zh-Hans" altLang="en-US" dirty="0"/>
              <a:t>安装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352C1-D56F-5C4B-94EA-B467E8CB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Hans" altLang="en-US" sz="2400" dirty="0"/>
              <a:t>下载网页：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ohse.de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uwe</a:t>
            </a:r>
            <a:r>
              <a:rPr lang="en-US" altLang="zh-CN" sz="2000" dirty="0"/>
              <a:t>/software/</a:t>
            </a:r>
            <a:r>
              <a:rPr lang="en-US" altLang="zh-CN" sz="2000" dirty="0" err="1"/>
              <a:t>lrzsz.html</a:t>
            </a:r>
            <a:endParaRPr lang="en-US" altLang="zh-CN" sz="2000" dirty="0"/>
          </a:p>
          <a:p>
            <a:r>
              <a:rPr kumimoji="1" lang="en-US" altLang="zh-Hans" sz="2400" dirty="0" err="1"/>
              <a:t>wget</a:t>
            </a:r>
            <a:r>
              <a:rPr kumimoji="1" lang="zh-Hans" altLang="en-US" sz="2400" dirty="0"/>
              <a:t> </a:t>
            </a:r>
            <a:r>
              <a:rPr lang="en-US" altLang="zh-Hans" sz="2400" dirty="0"/>
              <a:t>https://</a:t>
            </a:r>
            <a:r>
              <a:rPr lang="en-US" altLang="zh-Hans" sz="2400" dirty="0" err="1"/>
              <a:t>ohse.de</a:t>
            </a:r>
            <a:r>
              <a:rPr lang="en-US" altLang="zh-Hans" sz="2400" dirty="0"/>
              <a:t>/</a:t>
            </a:r>
            <a:r>
              <a:rPr lang="en-US" altLang="zh-Hans" sz="2400" dirty="0" err="1"/>
              <a:t>uwe</a:t>
            </a:r>
            <a:r>
              <a:rPr lang="en-US" altLang="zh-Hans" sz="2400" dirty="0"/>
              <a:t>/releases/lrzsz-0.12.20.tar.gz</a:t>
            </a:r>
          </a:p>
          <a:p>
            <a:r>
              <a:rPr kumimoji="1" lang="en-US" altLang="zh-Hans" sz="2400" dirty="0"/>
              <a:t>tar </a:t>
            </a:r>
            <a:r>
              <a:rPr kumimoji="1" lang="en-US" altLang="zh-Hans" sz="2400" dirty="0" err="1"/>
              <a:t>zxvf</a:t>
            </a:r>
            <a:r>
              <a:rPr kumimoji="1" lang="en-US" altLang="zh-Hans" sz="2400" dirty="0"/>
              <a:t> </a:t>
            </a:r>
            <a:r>
              <a:rPr lang="en-US" altLang="zh-Hans" sz="2400" dirty="0"/>
              <a:t>lrzsz-0.12.20.tar.gz</a:t>
            </a:r>
          </a:p>
          <a:p>
            <a:r>
              <a:rPr kumimoji="1" lang="en-US" altLang="zh-Hans" sz="2400" dirty="0"/>
              <a:t>cd </a:t>
            </a:r>
            <a:r>
              <a:rPr lang="en-US" altLang="zh-Hans" sz="2400" dirty="0"/>
              <a:t>lrzsz-0.12.20</a:t>
            </a:r>
          </a:p>
          <a:p>
            <a:r>
              <a:rPr kumimoji="1" lang="en-US" altLang="zh-Hans" sz="2800" dirty="0"/>
              <a:t>./configure &amp;&amp; make &amp;&amp; make install</a:t>
            </a:r>
          </a:p>
          <a:p>
            <a:pPr lvl="1"/>
            <a:r>
              <a:rPr lang="en-US" altLang="zh-CN" dirty="0"/>
              <a:t>./configure </a:t>
            </a:r>
          </a:p>
          <a:p>
            <a:pPr lvl="1"/>
            <a:r>
              <a:rPr lang="en-US" altLang="zh-CN" dirty="0"/>
              <a:t>make </a:t>
            </a:r>
          </a:p>
          <a:p>
            <a:pPr lvl="1"/>
            <a:r>
              <a:rPr lang="en-US" altLang="zh-CN" dirty="0"/>
              <a:t>make install</a:t>
            </a:r>
            <a:r>
              <a:rPr lang="zh-Hans" altLang="en-US" dirty="0"/>
              <a:t>   </a:t>
            </a:r>
            <a:endParaRPr kumimoji="1" lang="en-US" altLang="zh-CN" dirty="0"/>
          </a:p>
          <a:p>
            <a:r>
              <a:rPr lang="en-US" altLang="zh-CN" sz="2800" dirty="0"/>
              <a:t>ln -s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/local/bin/</a:t>
            </a:r>
            <a:r>
              <a:rPr lang="en-US" altLang="zh-CN" sz="2800" dirty="0" err="1"/>
              <a:t>lrz</a:t>
            </a:r>
            <a:r>
              <a:rPr lang="en-US" altLang="zh-CN" sz="2800" dirty="0"/>
              <a:t> /bin/</a:t>
            </a:r>
            <a:r>
              <a:rPr lang="en-US" altLang="zh-CN" sz="2800" dirty="0" err="1"/>
              <a:t>rz</a:t>
            </a:r>
            <a:endParaRPr lang="en-US" altLang="zh-CN" sz="2800" dirty="0"/>
          </a:p>
          <a:p>
            <a:r>
              <a:rPr kumimoji="1" lang="en-US" altLang="zh-CN" sz="2800" dirty="0"/>
              <a:t>l</a:t>
            </a:r>
            <a:r>
              <a:rPr lang="en-US" altLang="zh-CN" sz="2800" dirty="0"/>
              <a:t>n -s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/local/bin/</a:t>
            </a:r>
            <a:r>
              <a:rPr lang="en-US" altLang="zh-CN" sz="2800" dirty="0" err="1"/>
              <a:t>lsz</a:t>
            </a:r>
            <a:r>
              <a:rPr lang="en-US" altLang="zh-CN" sz="2800" dirty="0"/>
              <a:t> /bin/</a:t>
            </a:r>
            <a:r>
              <a:rPr lang="en-US" altLang="zh-CN" sz="2800" dirty="0" err="1"/>
              <a:t>sz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11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86492-4F61-7A49-B90A-C1AD9F8F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lrzsz</a:t>
            </a:r>
            <a:r>
              <a:rPr kumimoji="1" lang="zh-Hans" altLang="en-US" dirty="0"/>
              <a:t>使用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352C1-D56F-5C4B-94EA-B467E8CB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kumimoji="1" lang="zh-Hans" altLang="en-US" sz="2800" dirty="0"/>
              <a:t>以</a:t>
            </a:r>
            <a:r>
              <a:rPr kumimoji="1" lang="en-US" altLang="zh-Hans" sz="2800" dirty="0" err="1"/>
              <a:t>linux</a:t>
            </a:r>
            <a:r>
              <a:rPr kumimoji="1" lang="zh-Hans" altLang="en-US" sz="2800" dirty="0"/>
              <a:t>为中心</a:t>
            </a:r>
            <a:endParaRPr kumimoji="1" lang="en-US" altLang="zh-Hans" sz="2800" dirty="0"/>
          </a:p>
          <a:p>
            <a:r>
              <a:rPr kumimoji="1" lang="en-US" altLang="zh-Hans" sz="2800" dirty="0" err="1"/>
              <a:t>rz</a:t>
            </a:r>
            <a:r>
              <a:rPr kumimoji="1" lang="zh-Hans" altLang="en-US" sz="2800" dirty="0"/>
              <a:t> </a:t>
            </a:r>
            <a:endParaRPr kumimoji="1" lang="en-US" altLang="zh-Hans" sz="2800" dirty="0"/>
          </a:p>
          <a:p>
            <a:pPr lvl="1"/>
            <a:r>
              <a:rPr kumimoji="1" lang="en-US" altLang="zh-Hans" sz="2400" dirty="0"/>
              <a:t>receive</a:t>
            </a:r>
          </a:p>
          <a:p>
            <a:pPr lvl="1"/>
            <a:r>
              <a:rPr kumimoji="1" lang="en-US" altLang="zh-Hans" sz="2400" dirty="0" err="1"/>
              <a:t>linux</a:t>
            </a:r>
            <a:r>
              <a:rPr kumimoji="1" lang="zh-Hans" altLang="en-US" sz="2400" dirty="0"/>
              <a:t>接收内容</a:t>
            </a:r>
            <a:endParaRPr kumimoji="1" lang="en-US" altLang="zh-Hans" sz="2400" dirty="0"/>
          </a:p>
          <a:p>
            <a:pPr lvl="1"/>
            <a:r>
              <a:rPr lang="en-US" altLang="zh-Hans" sz="2400" dirty="0"/>
              <a:t>window -&gt; </a:t>
            </a:r>
            <a:r>
              <a:rPr lang="en-US" altLang="zh-Hans" sz="2400" dirty="0" err="1"/>
              <a:t>linux</a:t>
            </a:r>
            <a:endParaRPr kumimoji="1" lang="en-US" altLang="zh-Hans" sz="2400" dirty="0"/>
          </a:p>
          <a:p>
            <a:r>
              <a:rPr lang="en-US" altLang="zh-Hans" sz="2800" dirty="0" err="1"/>
              <a:t>sz</a:t>
            </a:r>
            <a:endParaRPr lang="en-US" altLang="zh-Hans" sz="2800" dirty="0"/>
          </a:p>
          <a:p>
            <a:pPr lvl="1"/>
            <a:r>
              <a:rPr kumimoji="1" lang="en-US" altLang="zh-Hans" sz="2400" dirty="0"/>
              <a:t>send</a:t>
            </a:r>
          </a:p>
          <a:p>
            <a:pPr lvl="1"/>
            <a:r>
              <a:rPr lang="en-US" altLang="zh-Hans" sz="2400" dirty="0" err="1"/>
              <a:t>linux</a:t>
            </a:r>
            <a:r>
              <a:rPr lang="zh-Hans" altLang="en-US" sz="2400" dirty="0"/>
              <a:t>发送内容</a:t>
            </a:r>
            <a:endParaRPr lang="en-US" altLang="zh-Hans" sz="2400" dirty="0"/>
          </a:p>
          <a:p>
            <a:pPr lvl="1"/>
            <a:r>
              <a:rPr kumimoji="1" lang="en-US" altLang="zh-CN" sz="2400" dirty="0" err="1"/>
              <a:t>linux</a:t>
            </a:r>
            <a:r>
              <a:rPr kumimoji="1" lang="en-US" altLang="zh-CN" sz="2400" dirty="0"/>
              <a:t> -&gt; window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7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补充</a:t>
            </a:r>
            <a:endParaRPr lang="zh-CN" alt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5157192"/>
          </a:xfrm>
        </p:spPr>
        <p:txBody>
          <a:bodyPr/>
          <a:lstStyle/>
          <a:p>
            <a:r>
              <a:rPr lang="zh-Hans" altLang="en-US" dirty="0"/>
              <a:t>命令模式下：</a:t>
            </a:r>
            <a:endParaRPr lang="en-US" altLang="zh-Hans" dirty="0"/>
          </a:p>
          <a:p>
            <a:pPr lvl="1"/>
            <a:r>
              <a:rPr lang="en-US" altLang="zh-Hans" sz="3200" dirty="0"/>
              <a:t>ZZ</a:t>
            </a:r>
            <a:r>
              <a:rPr lang="zh-Hans" altLang="en-US" sz="3200" dirty="0"/>
              <a:t> 保存退出</a:t>
            </a:r>
            <a:endParaRPr lang="en-US" altLang="zh-Hans" sz="3200" dirty="0"/>
          </a:p>
          <a:p>
            <a:pPr lvl="1"/>
            <a:r>
              <a:rPr lang="en-US" altLang="zh-Hans" sz="3200" dirty="0"/>
              <a:t>ZQ</a:t>
            </a:r>
            <a:r>
              <a:rPr lang="zh-Hans" altLang="en-US" sz="3200" dirty="0"/>
              <a:t> 不保存退出</a:t>
            </a:r>
            <a:endParaRPr lang="en-US" altLang="zh-Hans" sz="3200" dirty="0"/>
          </a:p>
          <a:p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末行模式下：</a:t>
            </a:r>
            <a:endParaRPr lang="en-US" altLang="zh-Hans" dirty="0"/>
          </a:p>
          <a:p>
            <a:pPr lvl="1"/>
            <a:r>
              <a:rPr lang="en-US" altLang="zh-CN" sz="3200" dirty="0"/>
              <a:t>:X  (</a:t>
            </a:r>
            <a:r>
              <a:rPr lang="zh-Hans" altLang="en-US" sz="3200" dirty="0"/>
              <a:t>低版本</a:t>
            </a:r>
            <a:r>
              <a:rPr lang="en-US" altLang="zh-Hans" sz="3200" dirty="0"/>
              <a:t>VI</a:t>
            </a:r>
            <a:r>
              <a:rPr lang="zh-Hans" altLang="en-US" sz="3200" dirty="0"/>
              <a:t>可能无效</a:t>
            </a:r>
            <a:r>
              <a:rPr lang="en-US" altLang="zh-C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补充</a:t>
            </a:r>
            <a:endParaRPr lang="zh-CN" alt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5157192"/>
          </a:xfrm>
        </p:spPr>
        <p:txBody>
          <a:bodyPr/>
          <a:lstStyle/>
          <a:p>
            <a:r>
              <a:rPr lang="zh-Hans" altLang="en-US"/>
              <a:t>命令模式</a:t>
            </a:r>
            <a:r>
              <a:rPr lang="zh-Hans" altLang="en-US" dirty="0"/>
              <a:t>下：</a:t>
            </a:r>
            <a:endParaRPr lang="en-US" altLang="zh-Hans" dirty="0"/>
          </a:p>
          <a:p>
            <a:pPr lvl="1"/>
            <a:r>
              <a:rPr lang="en-US" altLang="zh-Hans" sz="3200" dirty="0"/>
              <a:t>t: </a:t>
            </a:r>
            <a:r>
              <a:rPr lang="zh-Hans" altLang="en-US" sz="3200" dirty="0"/>
              <a:t>光标移动直到</a:t>
            </a:r>
            <a:endParaRPr lang="en-US" altLang="zh-Hans" sz="3200" dirty="0"/>
          </a:p>
          <a:p>
            <a:pPr lvl="1"/>
            <a:r>
              <a:rPr lang="en-US" altLang="zh-Hans" sz="3200" dirty="0"/>
              <a:t>T: </a:t>
            </a:r>
            <a:r>
              <a:rPr lang="zh-Hans" altLang="en-US" sz="3200" dirty="0"/>
              <a:t>光标反向移动直到</a:t>
            </a:r>
            <a:endParaRPr lang="en-US" altLang="zh-Hans" sz="3200" dirty="0"/>
          </a:p>
          <a:p>
            <a:pPr lvl="1"/>
            <a:r>
              <a:rPr lang="en-US" altLang="zh-Hans" dirty="0"/>
              <a:t>f: </a:t>
            </a:r>
            <a:r>
              <a:rPr lang="zh-Hans" altLang="en-US" dirty="0"/>
              <a:t>行内搜索</a:t>
            </a:r>
            <a:endParaRPr lang="en-US" altLang="zh-Hans" dirty="0"/>
          </a:p>
          <a:p>
            <a:pPr lvl="1"/>
            <a:r>
              <a:rPr lang="en-US" altLang="zh-Hans" dirty="0"/>
              <a:t>F:</a:t>
            </a:r>
            <a:r>
              <a:rPr lang="zh-Hans" altLang="en-US" dirty="0"/>
              <a:t> 行内反向搜索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913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用户类型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968578"/>
          </a:xfrm>
        </p:spPr>
        <p:txBody>
          <a:bodyPr/>
          <a:lstStyle/>
          <a:p>
            <a:r>
              <a:rPr lang="zh-CN" altLang="en-US" sz="2800" dirty="0"/>
              <a:t>超级用户</a:t>
            </a:r>
            <a:endParaRPr lang="en-US" altLang="zh-CN" sz="2800" dirty="0"/>
          </a:p>
          <a:p>
            <a:pPr lvl="1"/>
            <a:r>
              <a:rPr lang="en-US" altLang="zh-CN" sz="2400" dirty="0"/>
              <a:t>root</a:t>
            </a:r>
            <a:r>
              <a:rPr lang="zh-CN" altLang="en-US" sz="2400" dirty="0"/>
              <a:t>，根用户，类似</a:t>
            </a:r>
            <a:r>
              <a:rPr lang="en-US" altLang="zh-CN" sz="2400" dirty="0"/>
              <a:t>Windows</a:t>
            </a:r>
            <a:r>
              <a:rPr lang="zh-CN" altLang="en-US" sz="2400" dirty="0"/>
              <a:t>中的超级管理员账户，有最高的权限，可以对</a:t>
            </a:r>
            <a:r>
              <a:rPr lang="en-US" altLang="zh-CN" sz="2400" dirty="0"/>
              <a:t>Linux</a:t>
            </a:r>
            <a:r>
              <a:rPr lang="zh-CN" altLang="en-US" sz="2400" dirty="0"/>
              <a:t>做任何操作。</a:t>
            </a:r>
            <a:endParaRPr lang="en-US" altLang="zh-CN" sz="2400" dirty="0"/>
          </a:p>
          <a:p>
            <a:r>
              <a:rPr lang="zh-CN" altLang="en-US" sz="2800" dirty="0"/>
              <a:t>普通用户</a:t>
            </a:r>
            <a:endParaRPr lang="en-US" altLang="zh-CN" sz="2800" dirty="0"/>
          </a:p>
          <a:p>
            <a:pPr lvl="1"/>
            <a:r>
              <a:rPr lang="zh-CN" altLang="en-US" sz="2400" dirty="0"/>
              <a:t>受限的权限，普通用户没有对系统的完全控制权，而且用户之间私人的资源是相互隔离的。</a:t>
            </a:r>
            <a:endParaRPr lang="en-US" altLang="zh-CN" sz="2400" dirty="0"/>
          </a:p>
          <a:p>
            <a:r>
              <a:rPr lang="zh-Hans" altLang="en-US" sz="2800" dirty="0"/>
              <a:t>系统</a:t>
            </a:r>
            <a:r>
              <a:rPr lang="zh-CN" altLang="en-US" sz="2800" dirty="0"/>
              <a:t>用户</a:t>
            </a:r>
            <a:endParaRPr lang="en-US" altLang="zh-CN" sz="2800" dirty="0"/>
          </a:p>
          <a:p>
            <a:pPr lvl="1"/>
            <a:r>
              <a:rPr lang="zh-CN" altLang="en-US" sz="2400" dirty="0"/>
              <a:t>与系统和程序服务相关的用户。默认情况下，这些特殊用户是无法登录的，如果给这些用户授权登陆口令后，就可以使用这些用户登录系统</a:t>
            </a:r>
            <a:endParaRPr lang="en-US" altLang="zh-CN" sz="2400" dirty="0"/>
          </a:p>
          <a:p>
            <a:pPr lvl="1"/>
            <a:r>
              <a:rPr lang="en-US" altLang="zh-CN" sz="2400" dirty="0"/>
              <a:t>/</a:t>
            </a:r>
            <a:r>
              <a:rPr lang="en-US" altLang="zh-CN" sz="2400" dirty="0" err="1"/>
              <a:t>sbin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nologin</a:t>
            </a:r>
            <a:r>
              <a:rPr lang="en-US" altLang="zh-CN" sz="2400" dirty="0"/>
              <a:t> </a:t>
            </a:r>
            <a:r>
              <a:rPr lang="zh-Hans" altLang="en-US" sz="2400" dirty="0"/>
              <a:t>无法登陆</a:t>
            </a:r>
            <a:r>
              <a:rPr lang="en-US" altLang="zh-Hans" sz="24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3781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用户信息文件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392513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zh-CN" altLang="en-US" sz="2400" dirty="0"/>
              <a:t>每一行存储一个用户的账号信息</a:t>
            </a:r>
            <a:endParaRPr lang="en-US" altLang="zh-CN" sz="2400" dirty="0"/>
          </a:p>
          <a:p>
            <a:pPr lvl="1"/>
            <a:r>
              <a:rPr lang="zh-CN" altLang="en-US" sz="2400" dirty="0"/>
              <a:t>用户名：加密密码：用户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：用户组</a:t>
            </a:r>
            <a:r>
              <a:rPr lang="en-US" altLang="zh-CN" sz="2400" dirty="0"/>
              <a:t>ID</a:t>
            </a:r>
            <a:r>
              <a:rPr lang="zh-CN" altLang="en-US" sz="2400" dirty="0"/>
              <a:t>：用户信息：用户主目录： 登录</a:t>
            </a:r>
            <a:r>
              <a:rPr lang="en-US" altLang="zh-CN" sz="2400" dirty="0"/>
              <a:t>Shell</a:t>
            </a:r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超级用户</a:t>
            </a:r>
            <a:r>
              <a:rPr lang="en-US" altLang="zh-CN" sz="2800" dirty="0"/>
              <a:t>root</a:t>
            </a:r>
            <a:r>
              <a:rPr lang="zh-CN" altLang="en-US" sz="2800" dirty="0"/>
              <a:t>的</a:t>
            </a:r>
            <a:r>
              <a:rPr lang="en-US" altLang="zh-CN" sz="2800" dirty="0"/>
              <a:t>UID</a:t>
            </a:r>
            <a:r>
              <a:rPr lang="zh-CN" altLang="en-US" sz="2800" dirty="0"/>
              <a:t>是</a:t>
            </a:r>
            <a:r>
              <a:rPr lang="en-US" altLang="zh-CN" sz="2800" dirty="0"/>
              <a:t>0</a:t>
            </a:r>
            <a:r>
              <a:rPr lang="zh-CN" altLang="en-US" sz="2800" dirty="0"/>
              <a:t>，系统用户的</a:t>
            </a:r>
            <a:r>
              <a:rPr lang="en-US" altLang="zh-CN" sz="2800" dirty="0"/>
              <a:t>UID</a:t>
            </a:r>
            <a:r>
              <a:rPr lang="zh-CN" altLang="en-US" sz="2800" dirty="0"/>
              <a:t>在</a:t>
            </a:r>
            <a:r>
              <a:rPr lang="en-US" altLang="zh-CN" sz="2800" dirty="0"/>
              <a:t>100</a:t>
            </a:r>
            <a:r>
              <a:rPr lang="zh-CN" altLang="en-US" sz="2800" dirty="0"/>
              <a:t>以内，而普通用户的</a:t>
            </a:r>
            <a:r>
              <a:rPr lang="en-US" altLang="zh-CN" sz="2800" dirty="0"/>
              <a:t>UID</a:t>
            </a:r>
            <a:r>
              <a:rPr lang="zh-CN" altLang="en-US" sz="2800" dirty="0"/>
              <a:t>从</a:t>
            </a:r>
            <a:r>
              <a:rPr lang="en-US" altLang="zh-CN" sz="2800" dirty="0"/>
              <a:t>500</a:t>
            </a:r>
            <a:r>
              <a:rPr lang="zh-CN" altLang="en-US" sz="2800" dirty="0"/>
              <a:t>开始往上编号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382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口令文件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392513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/shadow</a:t>
            </a:r>
          </a:p>
          <a:p>
            <a:pPr lvl="1"/>
            <a:r>
              <a:rPr lang="zh-CN" altLang="en-US" sz="2400" dirty="0"/>
              <a:t>每一行存储一个用户的登录密码信息，加密</a:t>
            </a:r>
            <a:endParaRPr lang="en-US" altLang="zh-CN" sz="2400" dirty="0"/>
          </a:p>
          <a:p>
            <a:pPr lvl="1"/>
            <a:r>
              <a:rPr lang="zh-CN" altLang="en-US" sz="2400" dirty="0"/>
              <a:t>只有</a:t>
            </a:r>
            <a:r>
              <a:rPr lang="en-US" altLang="zh-CN" sz="2400" dirty="0"/>
              <a:t>root</a:t>
            </a:r>
            <a:r>
              <a:rPr lang="zh-CN" altLang="en-US" sz="2400" dirty="0"/>
              <a:t>用户才能读取这个文件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用户名：加密口令：上次更新时间：允许更改时间：要求更改时间：取消口令之前的警告时间：取消和停用之间的时间：账户口令的天数：账户终止时间：特殊标志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7193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组信息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4392513"/>
          </a:xfrm>
        </p:spPr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/group</a:t>
            </a:r>
          </a:p>
          <a:p>
            <a:pPr lvl="1"/>
            <a:r>
              <a:rPr lang="zh-CN" altLang="en-US" dirty="0"/>
              <a:t>每一行记录系统中的用户组信息</a:t>
            </a:r>
            <a:endParaRPr lang="en-US" altLang="zh-CN" dirty="0"/>
          </a:p>
          <a:p>
            <a:pPr lvl="1"/>
            <a:r>
              <a:rPr lang="zh-CN" altLang="en-US" dirty="0"/>
              <a:t>组名：密码字段：用户组</a:t>
            </a:r>
            <a:r>
              <a:rPr lang="en-US" altLang="zh-CN" dirty="0"/>
              <a:t>ID</a:t>
            </a:r>
            <a:r>
              <a:rPr lang="zh-CN" altLang="en-US" dirty="0"/>
              <a:t>：用户名列表</a:t>
            </a:r>
            <a:endParaRPr lang="en-US" altLang="zh-CN" dirty="0"/>
          </a:p>
          <a:p>
            <a:pPr lvl="1"/>
            <a:r>
              <a:rPr lang="zh-CN" altLang="en-US" dirty="0"/>
              <a:t>用户名列表用逗号分隔多个用户名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3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用户管理</a:t>
            </a:r>
            <a:r>
              <a:rPr lang="en-US" altLang="zh-CN" b="1"/>
              <a:t>/</a:t>
            </a:r>
            <a:r>
              <a:rPr lang="zh-CN" altLang="en-US" b="1"/>
              <a:t>命令</a:t>
            </a:r>
            <a:r>
              <a:rPr lang="zh-CN" altLang="en-US"/>
              <a:t> 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4"/>
            <a:ext cx="8229600" cy="5229226"/>
          </a:xfrm>
        </p:spPr>
        <p:txBody>
          <a:bodyPr/>
          <a:lstStyle/>
          <a:p>
            <a:r>
              <a:rPr lang="zh-CN" altLang="en-US" sz="2800" dirty="0"/>
              <a:t>增加用户： </a:t>
            </a:r>
            <a:r>
              <a:rPr lang="en-US" altLang="zh-CN" sz="2800" dirty="0" err="1"/>
              <a:t>useradd</a:t>
            </a:r>
            <a:r>
              <a:rPr lang="en-US" altLang="zh-CN" sz="2800" dirty="0"/>
              <a:t> [</a:t>
            </a:r>
            <a:r>
              <a:rPr lang="zh-CN" altLang="en-US" sz="2800" dirty="0"/>
              <a:t>选项</a:t>
            </a:r>
            <a:r>
              <a:rPr lang="en-US" altLang="zh-CN" sz="2800" dirty="0"/>
              <a:t>] &lt;</a:t>
            </a:r>
            <a:r>
              <a:rPr lang="en-US" altLang="zh-CN" sz="2800" dirty="0" err="1"/>
              <a:t>newusername</a:t>
            </a:r>
            <a:r>
              <a:rPr lang="en-US" altLang="zh-CN" sz="2800" dirty="0"/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-d &lt;</a:t>
            </a:r>
            <a:r>
              <a:rPr lang="en-US" altLang="zh-CN" sz="2400" dirty="0" err="1"/>
              <a:t>dirName</a:t>
            </a:r>
            <a:r>
              <a:rPr lang="en-US" altLang="zh-CN" sz="2400" dirty="0"/>
              <a:t>&gt;</a:t>
            </a:r>
            <a:r>
              <a:rPr lang="zh-CN" altLang="en-US" sz="2400" dirty="0"/>
              <a:t>：指定用户主目录，默认情况下，将会在</a:t>
            </a:r>
            <a:r>
              <a:rPr lang="en-US" altLang="zh-CN" sz="2400" dirty="0"/>
              <a:t>/home</a:t>
            </a:r>
            <a:r>
              <a:rPr lang="zh-CN" altLang="en-US" sz="2400" dirty="0"/>
              <a:t>目录下新建一个与用户名相同的用户主目录。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-s &lt;</a:t>
            </a:r>
            <a:r>
              <a:rPr lang="en-US" altLang="zh-CN" sz="2400" dirty="0" err="1"/>
              <a:t>shellName</a:t>
            </a:r>
            <a:r>
              <a:rPr lang="en-US" altLang="zh-CN" sz="2400" dirty="0"/>
              <a:t>&gt;</a:t>
            </a:r>
            <a:r>
              <a:rPr lang="zh-CN" altLang="en-US" sz="2400" dirty="0"/>
              <a:t>：指定用户登录时使用的</a:t>
            </a:r>
            <a:r>
              <a:rPr lang="en-US" altLang="zh-CN" sz="2400" dirty="0"/>
              <a:t>shell</a:t>
            </a:r>
            <a:r>
              <a:rPr lang="zh-CN" altLang="en-US" sz="2400" dirty="0"/>
              <a:t>，默认的</a:t>
            </a:r>
            <a:r>
              <a:rPr lang="en-US" altLang="zh-CN" sz="2400" dirty="0"/>
              <a:t>shell</a:t>
            </a:r>
            <a:r>
              <a:rPr lang="zh-CN" altLang="en-US" sz="2400" dirty="0"/>
              <a:t>为</a:t>
            </a:r>
            <a:r>
              <a:rPr lang="en-US" altLang="zh-CN" sz="2400" dirty="0"/>
              <a:t>/bin/bash</a:t>
            </a:r>
            <a:r>
              <a:rPr lang="zh-CN" altLang="en-US" sz="2400" dirty="0"/>
              <a:t>。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-g &lt;</a:t>
            </a:r>
            <a:r>
              <a:rPr lang="en-US" altLang="zh-CN" sz="2400" dirty="0" err="1"/>
              <a:t>gName</a:t>
            </a:r>
            <a:r>
              <a:rPr lang="en-US" altLang="zh-CN" sz="2400" dirty="0"/>
              <a:t>&gt;</a:t>
            </a:r>
            <a:r>
              <a:rPr lang="zh-CN" altLang="en-US" sz="2400" dirty="0"/>
              <a:t>：指定用户归属的组名。</a:t>
            </a:r>
            <a:r>
              <a:rPr lang="zh-CN" altLang="en-US" sz="2400" dirty="0">
                <a:solidFill>
                  <a:srgbClr val="FF3300"/>
                </a:solidFill>
              </a:rPr>
              <a:t>默认地，每当创建一个新用户的时候，一个与用户名相同的组就会被创建，而这个用户就是该组的成员。（</a:t>
            </a:r>
            <a:r>
              <a:rPr lang="en-US" altLang="zh-CN" sz="2400" dirty="0">
                <a:solidFill>
                  <a:srgbClr val="FF3300"/>
                </a:solidFill>
              </a:rPr>
              <a:t>UPG</a:t>
            </a:r>
            <a:r>
              <a:rPr lang="zh-CN" altLang="en-US" sz="2400" dirty="0">
                <a:solidFill>
                  <a:srgbClr val="FF3300"/>
                </a:solidFill>
              </a:rPr>
              <a:t>方案）</a:t>
            </a:r>
            <a:r>
              <a:rPr lang="zh-CN" altLang="en-US" sz="24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-G &lt;</a:t>
            </a:r>
            <a:r>
              <a:rPr lang="zh-CN" altLang="en-US" sz="2400" dirty="0"/>
              <a:t>组列表</a:t>
            </a:r>
            <a:r>
              <a:rPr lang="en-US" altLang="zh-CN" sz="2400" dirty="0"/>
              <a:t>&gt;</a:t>
            </a:r>
            <a:r>
              <a:rPr lang="zh-CN" altLang="en-US" sz="2400" dirty="0"/>
              <a:t>：在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系统中，一个用户可以属于一个组，也可以属于多个组，其中用户在初始化时属于的组称为主组。如果要让用户属于其它的组，应该使用选项</a:t>
            </a:r>
            <a:r>
              <a:rPr lang="en-US" altLang="zh-CN" sz="2400" dirty="0"/>
              <a:t>-G&lt;</a:t>
            </a:r>
            <a:r>
              <a:rPr lang="zh-CN" altLang="en-US" sz="2400" dirty="0"/>
              <a:t>组列表</a:t>
            </a:r>
            <a:r>
              <a:rPr lang="en-US" altLang="zh-CN" sz="2400" dirty="0"/>
              <a:t>&gt;</a:t>
            </a:r>
            <a:r>
              <a:rPr lang="zh-CN" altLang="en-US" sz="2400" dirty="0"/>
              <a:t>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-u &lt;</a:t>
            </a:r>
            <a:r>
              <a:rPr lang="en-US" altLang="zh-CN" sz="2400" dirty="0" err="1"/>
              <a:t>uid</a:t>
            </a:r>
            <a:r>
              <a:rPr lang="en-US" altLang="zh-CN" sz="2400" dirty="0"/>
              <a:t>&gt;</a:t>
            </a:r>
            <a:r>
              <a:rPr lang="zh-CN" altLang="en-US" sz="2400" dirty="0"/>
              <a:t>：指定新用户的</a:t>
            </a:r>
            <a:r>
              <a:rPr lang="en-US" altLang="zh-CN" sz="2400" dirty="0"/>
              <a:t>UID</a:t>
            </a:r>
            <a:r>
              <a:rPr lang="zh-CN" altLang="en-US" sz="24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9024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3481</TotalTime>
  <Words>2249</Words>
  <Application>Microsoft Macintosh PowerPoint</Application>
  <PresentationFormat>全屏显示(4:3)</PresentationFormat>
  <Paragraphs>316</Paragraphs>
  <Slides>46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新細明體</vt:lpstr>
      <vt:lpstr>Arial</vt:lpstr>
      <vt:lpstr>Arial Black</vt:lpstr>
      <vt:lpstr>Calibri</vt:lpstr>
      <vt:lpstr>Times New Roman</vt:lpstr>
      <vt:lpstr>Wingdings</vt:lpstr>
      <vt:lpstr>Pixel</vt:lpstr>
      <vt:lpstr>Linux 系统应用与程序设计</vt:lpstr>
      <vt:lpstr>文件状态处理工具 </vt:lpstr>
      <vt:lpstr>文件处理工具tr </vt:lpstr>
      <vt:lpstr>备份与压缩命令 </vt:lpstr>
      <vt:lpstr>用户类型</vt:lpstr>
      <vt:lpstr>用户信息文件</vt:lpstr>
      <vt:lpstr>口令文件</vt:lpstr>
      <vt:lpstr>组信息</vt:lpstr>
      <vt:lpstr>用户管理/命令 </vt:lpstr>
      <vt:lpstr>修改密码</vt:lpstr>
      <vt:lpstr>演示</vt:lpstr>
      <vt:lpstr>删除用户</vt:lpstr>
      <vt:lpstr>修改用户信息</vt:lpstr>
      <vt:lpstr>其他命令</vt:lpstr>
      <vt:lpstr>其他命令</vt:lpstr>
      <vt:lpstr>包管理工具</vt:lpstr>
      <vt:lpstr>Linux文本编辑器</vt:lpstr>
      <vt:lpstr>行编辑器ed</vt:lpstr>
      <vt:lpstr>vi和vim </vt:lpstr>
      <vt:lpstr>emacs </vt:lpstr>
      <vt:lpstr>gedit </vt:lpstr>
      <vt:lpstr>vi</vt:lpstr>
      <vt:lpstr>Vi模式转换</vt:lpstr>
      <vt:lpstr>末行模式-搜索</vt:lpstr>
      <vt:lpstr>文件打开</vt:lpstr>
      <vt:lpstr>末行模式-保存&amp;退出</vt:lpstr>
      <vt:lpstr>末行模式-文件切换</vt:lpstr>
      <vt:lpstr>末行模式-行号</vt:lpstr>
      <vt:lpstr>末行模式-替换</vt:lpstr>
      <vt:lpstr>命令模式-光标移动</vt:lpstr>
      <vt:lpstr>命令模式-光标移动</vt:lpstr>
      <vt:lpstr>命令模式-删除&amp;恢复</vt:lpstr>
      <vt:lpstr>命令模式-复制&amp;粘贴</vt:lpstr>
      <vt:lpstr>命令模式-替换</vt:lpstr>
      <vt:lpstr>命令模式-进入插入模式</vt:lpstr>
      <vt:lpstr>vi与Shell交互 </vt:lpstr>
      <vt:lpstr>VI文件冲突</vt:lpstr>
      <vt:lpstr>PowerPoint 演示文稿</vt:lpstr>
      <vt:lpstr>文本格式转换 </vt:lpstr>
      <vt:lpstr>提权</vt:lpstr>
      <vt:lpstr>提权</vt:lpstr>
      <vt:lpstr>命令搜索路径</vt:lpstr>
      <vt:lpstr>lrzsz安装</vt:lpstr>
      <vt:lpstr>lrzsz使用</vt:lpstr>
      <vt:lpstr>补充</vt:lpstr>
      <vt:lpstr>补充</vt:lpstr>
    </vt:vector>
  </TitlesOfParts>
  <Company>haha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Linux</dc:title>
  <dc:creator>jason</dc:creator>
  <cp:lastModifiedBy>Microsoft Office 用户</cp:lastModifiedBy>
  <cp:revision>467</cp:revision>
  <dcterms:created xsi:type="dcterms:W3CDTF">2003-05-27T11:46:24Z</dcterms:created>
  <dcterms:modified xsi:type="dcterms:W3CDTF">2018-04-09T00:50:40Z</dcterms:modified>
</cp:coreProperties>
</file>