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5"/>
  </p:notesMasterIdLst>
  <p:sldIdLst>
    <p:sldId id="311" r:id="rId2"/>
    <p:sldId id="257" r:id="rId3"/>
    <p:sldId id="318" r:id="rId4"/>
    <p:sldId id="258" r:id="rId5"/>
    <p:sldId id="259" r:id="rId6"/>
    <p:sldId id="260" r:id="rId7"/>
    <p:sldId id="312" r:id="rId8"/>
    <p:sldId id="314" r:id="rId9"/>
    <p:sldId id="263" r:id="rId10"/>
    <p:sldId id="313" r:id="rId11"/>
    <p:sldId id="319" r:id="rId12"/>
    <p:sldId id="265" r:id="rId13"/>
    <p:sldId id="266" r:id="rId14"/>
    <p:sldId id="267" r:id="rId15"/>
    <p:sldId id="321" r:id="rId16"/>
    <p:sldId id="320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315" r:id="rId30"/>
    <p:sldId id="282" r:id="rId31"/>
    <p:sldId id="284" r:id="rId32"/>
    <p:sldId id="285" r:id="rId33"/>
    <p:sldId id="286" r:id="rId34"/>
    <p:sldId id="287" r:id="rId35"/>
    <p:sldId id="322" r:id="rId36"/>
    <p:sldId id="288" r:id="rId37"/>
    <p:sldId id="316" r:id="rId38"/>
    <p:sldId id="289" r:id="rId39"/>
    <p:sldId id="290" r:id="rId40"/>
    <p:sldId id="292" r:id="rId41"/>
    <p:sldId id="323" r:id="rId42"/>
    <p:sldId id="291" r:id="rId43"/>
    <p:sldId id="293" r:id="rId44"/>
    <p:sldId id="294" r:id="rId45"/>
    <p:sldId id="324" r:id="rId46"/>
    <p:sldId id="295" r:id="rId47"/>
    <p:sldId id="296" r:id="rId48"/>
    <p:sldId id="297" r:id="rId49"/>
    <p:sldId id="325" r:id="rId50"/>
    <p:sldId id="326" r:id="rId51"/>
    <p:sldId id="329" r:id="rId52"/>
    <p:sldId id="303" r:id="rId53"/>
    <p:sldId id="304" r:id="rId54"/>
    <p:sldId id="299" r:id="rId55"/>
    <p:sldId id="328" r:id="rId56"/>
    <p:sldId id="330" r:id="rId57"/>
    <p:sldId id="327" r:id="rId58"/>
    <p:sldId id="301" r:id="rId59"/>
    <p:sldId id="302" r:id="rId60"/>
    <p:sldId id="307" r:id="rId61"/>
    <p:sldId id="308" r:id="rId62"/>
    <p:sldId id="309" r:id="rId63"/>
    <p:sldId id="310" r:id="rId6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5" autoAdjust="0"/>
    <p:restoredTop sz="93211" autoAdjust="0"/>
  </p:normalViewPr>
  <p:slideViewPr>
    <p:cSldViewPr>
      <p:cViewPr varScale="1">
        <p:scale>
          <a:sx n="108" d="100"/>
          <a:sy n="108" d="100"/>
        </p:scale>
        <p:origin x="202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67C7C-DF05-2E45-AFDC-64065E89C6BD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D3F96-2478-6F44-AC57-E0725CA92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D3F96-2478-6F44-AC57-E0725CA9243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81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81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 sz="2400">
                <a:latin typeface="Times New Roman" pitchFamily="18" charset="0"/>
              </a:endParaRPr>
            </a:p>
          </p:txBody>
        </p:sp>
        <p:grpSp>
          <p:nvGrpSpPr>
            <p:cNvPr id="4813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81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81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81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E757A25-2CE2-45BB-834F-0BD20429F06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81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481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2A7F66-34EA-469F-BB20-3C5DCD2098D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844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E72826-2233-442A-BE33-97DAF81F57A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338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EF0344-5029-4E85-B5A0-C642B6A4272F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525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C3D551-D755-4B28-ADB3-83826459B3A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220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7A68CD-F150-472B-B2B6-FAD2FA72D1CF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574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E7639A-A462-4167-9B52-AE1CC9514B1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68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D61103-B297-4B49-8B45-BC72CDE18C7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353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96F3C2-F2EF-4A52-BF67-6B2784B77A21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655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1C756F-B356-4288-86EE-D19E7747C1F1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712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CADC2E-8A1D-4811-B1DF-4BAE0E550188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301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0D2A60-C84A-4ECD-9A5E-4D8EAC85827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626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fld id="{370BF747-F339-44F2-A6A3-3B2CFF3AF5AA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71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71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71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PMingLiU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PMingLiU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PMingLiU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PMingLiU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PMingLiU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PMingLiU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PMingLiU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PMingLiU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Linux </a:t>
            </a:r>
            <a:r>
              <a:rPr lang="zh-CN" altLang="en-US"/>
              <a:t>系统应用与程序设计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716016" y="4643356"/>
            <a:ext cx="36718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学院：数学与信息学院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主讲：</a:t>
            </a:r>
            <a:r>
              <a:rPr lang="zh-CN" altLang="en-US" dirty="0"/>
              <a:t>李舜鹏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电话：</a:t>
            </a:r>
            <a:r>
              <a:rPr lang="en-US" altLang="zh-CN" dirty="0" smtClean="0"/>
              <a:t>13533845070/685070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电</a:t>
            </a:r>
            <a:r>
              <a:rPr lang="zh-CN" altLang="en-US" dirty="0"/>
              <a:t>邮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leeshunpeng@163.com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/>
              <a:t>QQ </a:t>
            </a:r>
            <a:r>
              <a:rPr lang="zh-CN" altLang="en-US" dirty="0"/>
              <a:t>： </a:t>
            </a:r>
            <a:r>
              <a:rPr lang="en-US" altLang="zh-CN" dirty="0" smtClean="0"/>
              <a:t>424360921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02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使用终端命令</a:t>
            </a:r>
            <a:r>
              <a:rPr lang="en-US" altLang="zh-CN" dirty="0" err="1"/>
              <a:t>ifconfig</a:t>
            </a:r>
            <a:r>
              <a:rPr lang="en-US" altLang="zh-CN" dirty="0"/>
              <a:t> 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435975" cy="4608661"/>
          </a:xfrm>
        </p:spPr>
        <p:txBody>
          <a:bodyPr/>
          <a:lstStyle/>
          <a:p>
            <a:r>
              <a:rPr lang="zh-CN" altLang="en-US" sz="2800" dirty="0" smtClean="0"/>
              <a:t>修改网络接口配置</a:t>
            </a:r>
            <a:endParaRPr lang="en-US" altLang="zh-CN" sz="2800" dirty="0" smtClean="0"/>
          </a:p>
          <a:p>
            <a:pPr lvl="1"/>
            <a:r>
              <a:rPr lang="en-US" altLang="zh-CN" sz="2000" dirty="0" err="1" smtClean="0"/>
              <a:t>ifconfig</a:t>
            </a:r>
            <a:r>
              <a:rPr lang="en-US" altLang="zh-CN" sz="2000" dirty="0" smtClean="0"/>
              <a:t> &lt;</a:t>
            </a:r>
            <a:r>
              <a:rPr lang="zh-CN" altLang="en-US" sz="2000" dirty="0" smtClean="0"/>
              <a:t>设备名</a:t>
            </a:r>
            <a:r>
              <a:rPr lang="en-US" altLang="zh-CN" sz="2000" dirty="0" smtClean="0"/>
              <a:t>&gt; &lt;IP&gt; netmask &lt;</a:t>
            </a:r>
            <a:r>
              <a:rPr lang="zh-CN" altLang="en-US" sz="2000" dirty="0" smtClean="0"/>
              <a:t>掩码</a:t>
            </a:r>
            <a:r>
              <a:rPr lang="en-US" altLang="zh-CN" sz="2000" dirty="0" smtClean="0"/>
              <a:t>&gt;</a:t>
            </a:r>
          </a:p>
          <a:p>
            <a:pPr lvl="1"/>
            <a:r>
              <a:rPr lang="zh-CN" altLang="en-US" sz="2000" dirty="0" smtClean="0"/>
              <a:t>修改完需要重启网络接</a:t>
            </a:r>
            <a:r>
              <a:rPr lang="zh-CN" altLang="en-US" sz="2000" dirty="0" smtClean="0"/>
              <a:t>口</a:t>
            </a:r>
            <a:endParaRPr lang="en-US" altLang="zh-CN" sz="2000" dirty="0" smtClean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单</a:t>
            </a:r>
            <a:r>
              <a:rPr lang="zh-CN" altLang="en-US" sz="2000" dirty="0" smtClean="0">
                <a:solidFill>
                  <a:srgbClr val="FF0000"/>
                </a:solidFill>
              </a:rPr>
              <a:t>次修改有效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endParaRPr lang="en-US" altLang="zh-CN" sz="2000" dirty="0"/>
          </a:p>
          <a:p>
            <a:r>
              <a:rPr lang="zh-CN" altLang="en-US" dirty="0"/>
              <a:t>网络控制程序</a:t>
            </a:r>
            <a:r>
              <a:rPr lang="en-US" altLang="zh-CN" dirty="0"/>
              <a:t>network </a:t>
            </a:r>
          </a:p>
          <a:p>
            <a:pPr lvl="1"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rc.d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en-US" altLang="zh-CN" dirty="0"/>
              <a:t>/network  </a:t>
            </a:r>
            <a:r>
              <a:rPr lang="en-US" altLang="zh-CN" dirty="0" smtClean="0"/>
              <a:t>start | stop | restart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en-US" altLang="zh-CN" dirty="0"/>
              <a:t>/network start | stop | </a:t>
            </a:r>
            <a:r>
              <a:rPr lang="en-US" altLang="zh-CN" dirty="0" smtClean="0"/>
              <a:t>restart</a:t>
            </a:r>
          </a:p>
          <a:p>
            <a:pPr lvl="1">
              <a:buNone/>
            </a:pPr>
            <a:r>
              <a:rPr lang="en-US" altLang="zh-CN" dirty="0" smtClean="0"/>
              <a:t>service </a:t>
            </a:r>
            <a:r>
              <a:rPr lang="en-US" altLang="zh-CN" dirty="0"/>
              <a:t>network </a:t>
            </a:r>
            <a:r>
              <a:rPr lang="en-US" altLang="zh-CN" dirty="0" smtClean="0"/>
              <a:t>restart | stop 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893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修改网络接口配置</a:t>
            </a:r>
            <a:endParaRPr lang="en-US" altLang="zh-CN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435975" cy="4608661"/>
          </a:xfrm>
        </p:spPr>
        <p:txBody>
          <a:bodyPr/>
          <a:lstStyle/>
          <a:p>
            <a:r>
              <a:rPr lang="zh-CN" altLang="en-US" sz="2400" dirty="0" smtClean="0"/>
              <a:t>长期有效</a:t>
            </a:r>
            <a:endParaRPr lang="en-US" altLang="zh-CN" sz="2400" dirty="0" smtClean="0"/>
          </a:p>
          <a:p>
            <a:r>
              <a:rPr lang="en-US" altLang="zh-CN" sz="2400" dirty="0" smtClean="0"/>
              <a:t>/</a:t>
            </a:r>
            <a:r>
              <a:rPr lang="en-US" altLang="zh-CN" sz="2400" dirty="0" smtClean="0"/>
              <a:t>etc/sysconfig/network-scripts</a:t>
            </a:r>
          </a:p>
          <a:p>
            <a:r>
              <a:rPr lang="en-US" altLang="zh-CN" sz="2400" dirty="0"/>
              <a:t>/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sysconfig</a:t>
            </a:r>
            <a:r>
              <a:rPr lang="en-US" altLang="zh-CN" sz="2400" dirty="0" smtClean="0"/>
              <a:t>/network-scripts/ifcfg-eth0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IPADDR=XX.XX.XX.XX</a:t>
            </a:r>
          </a:p>
          <a:p>
            <a:r>
              <a:rPr lang="en-US" altLang="zh-CN" sz="2400" dirty="0" smtClean="0"/>
              <a:t>NETMASK=YY.YY.YY.YY</a:t>
            </a:r>
          </a:p>
          <a:p>
            <a:r>
              <a:rPr lang="en-US" altLang="zh-CN" sz="2400" dirty="0" smtClean="0"/>
              <a:t>GATEWAY=ZZ.ZZ.ZZ.ZZ</a:t>
            </a:r>
          </a:p>
          <a:p>
            <a:r>
              <a:rPr lang="en-US" altLang="zh-CN" sz="2400" dirty="0" smtClean="0"/>
              <a:t>DNS1=AA.AA.AA.AA</a:t>
            </a:r>
          </a:p>
          <a:p>
            <a:r>
              <a:rPr lang="en-US" altLang="zh-CN" sz="2400" dirty="0" smtClean="0"/>
              <a:t>DNS2=BB.BB.BB.BB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634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常用网络命令 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721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 网络测试命令 </a:t>
            </a:r>
            <a:r>
              <a:rPr lang="en-US" altLang="zh-CN" dirty="0"/>
              <a:t>: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ping [</a:t>
            </a:r>
            <a:r>
              <a:rPr lang="zh-CN" altLang="en-US" dirty="0"/>
              <a:t>选项</a:t>
            </a:r>
            <a:r>
              <a:rPr lang="en-US" altLang="zh-CN" dirty="0"/>
              <a:t>] &lt;</a:t>
            </a:r>
            <a:r>
              <a:rPr lang="zh-CN" altLang="en-US" dirty="0"/>
              <a:t>目的主机名或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ping</a:t>
            </a:r>
            <a:r>
              <a:rPr lang="zh-CN" altLang="en-US" dirty="0"/>
              <a:t>大数据包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-c </a:t>
            </a:r>
            <a:r>
              <a:rPr lang="en-US" altLang="zh-CN" dirty="0" err="1"/>
              <a:t>num</a:t>
            </a:r>
            <a:r>
              <a:rPr lang="en-US" altLang="zh-CN" dirty="0"/>
              <a:t>  </a:t>
            </a:r>
            <a:r>
              <a:rPr lang="zh-CN" altLang="en-US" dirty="0"/>
              <a:t>发送</a:t>
            </a:r>
            <a:r>
              <a:rPr lang="en-US" altLang="zh-CN" dirty="0" err="1"/>
              <a:t>num</a:t>
            </a:r>
            <a:r>
              <a:rPr lang="zh-CN" altLang="en-US" dirty="0"/>
              <a:t>个数据包后停止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-s bytes </a:t>
            </a:r>
            <a:r>
              <a:rPr lang="zh-CN" altLang="en-US" dirty="0"/>
              <a:t>默认值是</a:t>
            </a:r>
            <a:r>
              <a:rPr lang="en-US" altLang="zh-CN" dirty="0"/>
              <a:t>64</a:t>
            </a:r>
            <a:r>
              <a:rPr lang="zh-CN" altLang="en-US" dirty="0"/>
              <a:t>字节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显示数据包经过路由的命令</a:t>
            </a:r>
            <a:r>
              <a:rPr lang="en-US" altLang="zh-CN" dirty="0"/>
              <a:t>traceroute 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traceroute 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&gt; </a:t>
            </a:r>
            <a:r>
              <a:rPr lang="en-US" altLang="zh-CN" dirty="0"/>
              <a:t>&lt;</a:t>
            </a:r>
            <a:r>
              <a:rPr lang="zh-CN" altLang="en-US" dirty="0" smtClean="0"/>
              <a:t>目的</a:t>
            </a:r>
            <a:r>
              <a:rPr lang="zh-CN" altLang="en-US" dirty="0"/>
              <a:t>主机</a:t>
            </a:r>
            <a:r>
              <a:rPr lang="en-US" altLang="zh-CN" dirty="0"/>
              <a:t>IP</a:t>
            </a:r>
            <a:r>
              <a:rPr lang="zh-CN" altLang="en-US" dirty="0"/>
              <a:t>或域名</a:t>
            </a:r>
            <a:r>
              <a:rPr lang="en-US" altLang="zh-CN" dirty="0" smtClean="0"/>
              <a:t>&gt;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[ -I ][ -T ][ -U ]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371600"/>
          </a:xfrm>
        </p:spPr>
        <p:txBody>
          <a:bodyPr/>
          <a:lstStyle/>
          <a:p>
            <a:r>
              <a:rPr lang="zh-CN" altLang="en-US"/>
              <a:t>管理路由表命令</a:t>
            </a:r>
            <a:r>
              <a:rPr lang="en-US" altLang="zh-CN"/>
              <a:t>route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57325"/>
            <a:ext cx="8507413" cy="5400675"/>
          </a:xfrm>
        </p:spPr>
        <p:txBody>
          <a:bodyPr/>
          <a:lstStyle/>
          <a:p>
            <a:r>
              <a:rPr lang="zh-CN" altLang="en-US" sz="2800" dirty="0"/>
              <a:t>显示路由表内容</a:t>
            </a:r>
            <a:r>
              <a:rPr lang="en-US" altLang="zh-CN" sz="2800" dirty="0"/>
              <a:t>:</a:t>
            </a:r>
            <a:r>
              <a:rPr lang="zh-CN" altLang="en-US" sz="2800" dirty="0"/>
              <a:t>不加任何参数的</a:t>
            </a:r>
            <a:r>
              <a:rPr lang="en-US" altLang="zh-CN" sz="2800" dirty="0"/>
              <a:t>route</a:t>
            </a:r>
            <a:r>
              <a:rPr lang="zh-CN" altLang="en-US" sz="2800" dirty="0"/>
              <a:t>命令显示本机路由表的内容，</a:t>
            </a:r>
          </a:p>
          <a:p>
            <a:r>
              <a:rPr lang="zh-CN" altLang="zh-CN" sz="2800" dirty="0"/>
              <a:t>添加</a:t>
            </a:r>
            <a:r>
              <a:rPr lang="en-US" altLang="zh-CN" sz="2800" dirty="0"/>
              <a:t>/</a:t>
            </a:r>
            <a:r>
              <a:rPr lang="zh-CN" altLang="en-US" sz="2800" dirty="0"/>
              <a:t>删除路由记录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route </a:t>
            </a:r>
            <a:r>
              <a:rPr lang="en-US" altLang="zh-CN" sz="2400" dirty="0" err="1" smtClean="0"/>
              <a:t>add|del</a:t>
            </a:r>
            <a:r>
              <a:rPr lang="en-US" altLang="zh-CN" sz="2400" dirty="0" smtClean="0"/>
              <a:t> -net </a:t>
            </a:r>
            <a:r>
              <a:rPr lang="en-US" altLang="zh-CN" sz="2400" dirty="0"/>
              <a:t>&lt;</a:t>
            </a:r>
            <a:r>
              <a:rPr lang="zh-CN" altLang="en-US" sz="2400" dirty="0"/>
              <a:t>网络号</a:t>
            </a:r>
            <a:r>
              <a:rPr lang="en-US" altLang="zh-CN" sz="2400" dirty="0"/>
              <a:t>&gt; netmask &lt;</a:t>
            </a:r>
            <a:r>
              <a:rPr lang="zh-CN" altLang="en-US" sz="2400" dirty="0"/>
              <a:t>网络掩码</a:t>
            </a:r>
            <a:r>
              <a:rPr lang="en-US" altLang="zh-CN" sz="2400" dirty="0"/>
              <a:t>&gt; dev &lt;</a:t>
            </a:r>
            <a:r>
              <a:rPr lang="zh-CN" altLang="en-US" sz="2400" dirty="0"/>
              <a:t>设备名</a:t>
            </a:r>
            <a:r>
              <a:rPr lang="en-US" altLang="zh-CN" sz="2400" dirty="0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route add </a:t>
            </a:r>
            <a:r>
              <a:rPr lang="en-US" altLang="zh-CN" sz="2400" dirty="0" smtClean="0"/>
              <a:t>-net </a:t>
            </a:r>
            <a:r>
              <a:rPr lang="en-US" altLang="zh-CN" sz="2400" dirty="0"/>
              <a:t>200.1.1.0 netmask 255.255.255.0 dev eth0</a:t>
            </a:r>
          </a:p>
          <a:p>
            <a:r>
              <a:rPr lang="zh-CN" altLang="en-US" sz="2800" dirty="0"/>
              <a:t>添加或者删除默认网关：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route </a:t>
            </a:r>
            <a:r>
              <a:rPr lang="en-US" altLang="zh-CN" sz="2400" dirty="0" err="1"/>
              <a:t>add|del</a:t>
            </a:r>
            <a:r>
              <a:rPr lang="en-US" altLang="zh-CN" sz="2400" dirty="0"/>
              <a:t> default </a:t>
            </a:r>
            <a:r>
              <a:rPr lang="en-US" altLang="zh-CN" sz="2400" dirty="0" err="1"/>
              <a:t>gw</a:t>
            </a:r>
            <a:r>
              <a:rPr lang="en-US" altLang="zh-CN" sz="2400" dirty="0"/>
              <a:t> &lt;</a:t>
            </a:r>
            <a:r>
              <a:rPr lang="zh-CN" altLang="en-US" sz="2400" dirty="0"/>
              <a:t>网关名或网关</a:t>
            </a:r>
            <a:r>
              <a:rPr lang="en-US" altLang="zh-CN" sz="2400" dirty="0"/>
              <a:t>IP&gt;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dirty="0"/>
              <a:t>例如：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000" dirty="0"/>
              <a:t>route add default </a:t>
            </a:r>
            <a:r>
              <a:rPr lang="en-US" altLang="zh-CN" sz="2000" dirty="0" err="1"/>
              <a:t>gw</a:t>
            </a:r>
            <a:r>
              <a:rPr lang="en-US" altLang="zh-CN" sz="2000" dirty="0"/>
              <a:t> 200.1.1.254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000" dirty="0"/>
              <a:t>route del default </a:t>
            </a:r>
            <a:r>
              <a:rPr lang="en-US" altLang="zh-CN" sz="2000" dirty="0" err="1"/>
              <a:t>gw</a:t>
            </a:r>
            <a:r>
              <a:rPr lang="en-US" altLang="zh-CN" sz="2000" dirty="0"/>
              <a:t> 200.1.1.254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netstat</a:t>
            </a:r>
            <a:r>
              <a:rPr lang="zh-CN" altLang="en-US" dirty="0"/>
              <a:t>命令</a:t>
            </a:r>
          </a:p>
          <a:p>
            <a:pPr lvl="1"/>
            <a:r>
              <a:rPr lang="en-US" altLang="zh-CN" dirty="0" smtClean="0"/>
              <a:t>-a </a:t>
            </a:r>
            <a:r>
              <a:rPr lang="zh-CN" altLang="en-US" dirty="0" smtClean="0"/>
              <a:t>显示所有会话数据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 列出系统已经定义的每个网卡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-r</a:t>
            </a:r>
            <a:r>
              <a:rPr lang="zh-CN" altLang="en-US" dirty="0" smtClean="0"/>
              <a:t> 显示出计算机当前的路有表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-s</a:t>
            </a:r>
            <a:r>
              <a:rPr lang="zh-CN" altLang="en-US" dirty="0" smtClean="0"/>
              <a:t> 显示出当前网络协议统计信息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网络相关配置文件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下所有设备都是文件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网络管理命令来配置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直接修改配置文件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81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371600"/>
          </a:xfrm>
        </p:spPr>
        <p:txBody>
          <a:bodyPr/>
          <a:lstStyle/>
          <a:p>
            <a:r>
              <a:rPr lang="zh-CN" altLang="en-US" dirty="0"/>
              <a:t>网络相关配置文件</a:t>
            </a:r>
          </a:p>
        </p:txBody>
      </p:sp>
      <p:graphicFrame>
        <p:nvGraphicFramePr>
          <p:cNvPr id="325635" name="Group 3"/>
          <p:cNvGraphicFramePr>
            <a:graphicFrameLocks noGrp="1"/>
          </p:cNvGraphicFramePr>
          <p:nvPr>
            <p:ph idx="1"/>
          </p:nvPr>
        </p:nvGraphicFramePr>
        <p:xfrm>
          <a:off x="374650" y="1270000"/>
          <a:ext cx="8229600" cy="5588954"/>
        </p:xfrm>
        <a:graphic>
          <a:graphicData uri="http://schemas.openxmlformats.org/drawingml/2006/table">
            <a:tbl>
              <a:tblPr/>
              <a:tblGrid>
                <a:gridCol w="3536950"/>
                <a:gridCol w="4692650"/>
              </a:tblGrid>
              <a:tr h="655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配置文件名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功能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etc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sysconfig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/network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最基本的网络信息，系统启动时读取该文件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9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etc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sysconfig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/network-scripts/*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此目录下的文件是系统启动时用来初始化网络的一些信息，例如：第一块以太网卡对应的文件为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ifcfg-eth0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etc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host.conf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域名解析的配置文件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etc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/hosts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域名或主机名与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IP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地址的映射文件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etc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resolv.conf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域名服务器配置文件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etc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/protocols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定义使用的网络互联协议及协议号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etc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/services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PMingLiU" pitchFamily="18" charset="-120"/>
                          <a:cs typeface="Times New Roman" pitchFamily="18" charset="0"/>
                        </a:rPr>
                        <a:t>设定主机的不同端口的网络服务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19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/etc/sysconfig/network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8774"/>
            <a:ext cx="9144000" cy="5229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对本机的网络进行配置，常见的几个配置项如下：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NETWORKING</a:t>
            </a:r>
            <a:r>
              <a:rPr lang="zh-CN" altLang="en-US" sz="2400" dirty="0"/>
              <a:t>：值为</a:t>
            </a:r>
            <a:r>
              <a:rPr lang="en-US" altLang="zh-CN" sz="2400" dirty="0"/>
              <a:t>yes</a:t>
            </a:r>
            <a:r>
              <a:rPr lang="zh-CN" altLang="en-US" sz="2400" dirty="0"/>
              <a:t>或</a:t>
            </a:r>
            <a:r>
              <a:rPr lang="en-US" altLang="zh-CN" sz="2400" dirty="0"/>
              <a:t>no</a:t>
            </a:r>
            <a:r>
              <a:rPr lang="zh-CN" altLang="en-US" sz="2400" dirty="0"/>
              <a:t>，表示主机是否支持网络功能。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HOSTNAME</a:t>
            </a:r>
            <a:r>
              <a:rPr lang="zh-CN" altLang="en-US" sz="2400" dirty="0"/>
              <a:t>：主机名（即域名）。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GATEWAY: </a:t>
            </a:r>
            <a:r>
              <a:rPr lang="zh-CN" altLang="en-US" sz="2400" dirty="0"/>
              <a:t>默认网关。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FORWARD_IPV4:</a:t>
            </a:r>
            <a:r>
              <a:rPr lang="zh-CN" altLang="en-US" sz="2400" dirty="0"/>
              <a:t>设置本机是否允许转发</a:t>
            </a:r>
            <a:r>
              <a:rPr lang="en-US" altLang="zh-CN" sz="2400" dirty="0"/>
              <a:t>IPV4</a:t>
            </a:r>
            <a:r>
              <a:rPr lang="zh-CN" altLang="en-US" sz="2400" dirty="0"/>
              <a:t>的数据包。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DOMAINNAME:</a:t>
            </a:r>
            <a:r>
              <a:rPr lang="zh-CN" altLang="en-US" sz="2400" dirty="0"/>
              <a:t>此台主机所属的网络域。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GATEWAYDEV:</a:t>
            </a:r>
            <a:r>
              <a:rPr lang="zh-CN" altLang="en-US" sz="2400" dirty="0"/>
              <a:t>连接网关的设备，例如</a:t>
            </a:r>
            <a:r>
              <a:rPr lang="en-US" altLang="zh-CN" sz="2400" dirty="0"/>
              <a:t>eth0</a:t>
            </a:r>
            <a:r>
              <a:rPr lang="zh-CN" altLang="en-US" sz="2400" dirty="0"/>
              <a:t>，如果是拨号用户则设为</a:t>
            </a:r>
            <a:r>
              <a:rPr lang="en-US" altLang="zh-CN" sz="2400" dirty="0"/>
              <a:t>ppp0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/etc/sysconfig/network-scripts/ 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2"/>
            <a:ext cx="8229600" cy="5041155"/>
          </a:xfrm>
        </p:spPr>
        <p:txBody>
          <a:bodyPr/>
          <a:lstStyle/>
          <a:p>
            <a:r>
              <a:rPr lang="en-US" altLang="zh-CN" sz="2800" dirty="0"/>
              <a:t>DEVICE=eth0 		//</a:t>
            </a:r>
            <a:r>
              <a:rPr lang="zh-CN" altLang="en-US" sz="2800" dirty="0"/>
              <a:t>设备名称 </a:t>
            </a:r>
          </a:p>
          <a:p>
            <a:r>
              <a:rPr lang="en-US" altLang="zh-CN" sz="2800" dirty="0"/>
              <a:t>ONBOOT=yes 	//</a:t>
            </a:r>
            <a:r>
              <a:rPr lang="zh-CN" altLang="en-US" sz="2800" dirty="0"/>
              <a:t>起动时是否起动该设备，省略该行表示</a:t>
            </a:r>
            <a:r>
              <a:rPr lang="en-US" altLang="zh-CN" sz="2800" dirty="0"/>
              <a:t>yes</a:t>
            </a:r>
          </a:p>
          <a:p>
            <a:r>
              <a:rPr lang="en-US" altLang="zh-CN" sz="2800" dirty="0"/>
              <a:t>BOOTPROTO=none 	//</a:t>
            </a:r>
            <a:r>
              <a:rPr lang="zh-CN" altLang="en-US" sz="2800" dirty="0"/>
              <a:t>启动协议</a:t>
            </a:r>
            <a:r>
              <a:rPr lang="en-US" altLang="zh-CN" sz="2800" dirty="0"/>
              <a:t>,none</a:t>
            </a:r>
            <a:r>
              <a:rPr lang="zh-CN" altLang="en-US" sz="2800" dirty="0"/>
              <a:t>表示使用用户设置的</a:t>
            </a:r>
            <a:r>
              <a:rPr lang="en-US" altLang="zh-CN" sz="2800" dirty="0" err="1"/>
              <a:t>ip</a:t>
            </a:r>
            <a:r>
              <a:rPr lang="zh-CN" altLang="en-US" sz="2800" dirty="0"/>
              <a:t>地址</a:t>
            </a:r>
            <a:r>
              <a:rPr lang="en-US" altLang="zh-CN" sz="2800" dirty="0"/>
              <a:t>,</a:t>
            </a:r>
            <a:r>
              <a:rPr lang="en-US" altLang="zh-CN" sz="2800" dirty="0" err="1"/>
              <a:t>dhcp</a:t>
            </a:r>
            <a:r>
              <a:rPr lang="zh-CN" altLang="en-US" sz="2800" dirty="0"/>
              <a:t>表示从</a:t>
            </a:r>
            <a:r>
              <a:rPr lang="en-US" altLang="zh-CN" sz="2800" dirty="0" err="1"/>
              <a:t>dhcp</a:t>
            </a:r>
            <a:r>
              <a:rPr lang="zh-CN" altLang="en-US" sz="2800" dirty="0"/>
              <a:t>获得</a:t>
            </a:r>
            <a:r>
              <a:rPr lang="en-US" altLang="zh-CN" sz="2800" dirty="0" err="1"/>
              <a:t>ip</a:t>
            </a:r>
            <a:r>
              <a:rPr lang="zh-CN" altLang="en-US" sz="2800" dirty="0"/>
              <a:t>地址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>Static</a:t>
            </a:r>
            <a:r>
              <a:rPr lang="zh-CN" altLang="en-US" sz="2800" dirty="0" smtClean="0"/>
              <a:t>表示静态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r>
              <a:rPr lang="en-US" altLang="zh-CN" sz="2800" dirty="0"/>
              <a:t>IPADDR=192.168.14.11 	//IP</a:t>
            </a:r>
            <a:r>
              <a:rPr lang="zh-CN" altLang="en-US" sz="2800" dirty="0"/>
              <a:t>地址</a:t>
            </a:r>
          </a:p>
          <a:p>
            <a:r>
              <a:rPr lang="en-US" altLang="zh-CN" sz="2800" dirty="0"/>
              <a:t>NETMASK=255.255.255.0	//</a:t>
            </a:r>
            <a:r>
              <a:rPr lang="zh-CN" altLang="en-US" sz="2800" dirty="0"/>
              <a:t>子网掩码</a:t>
            </a:r>
          </a:p>
          <a:p>
            <a:r>
              <a:rPr lang="en-US" altLang="zh-CN" sz="2800" dirty="0"/>
              <a:t>BROADCAST=192.168.14.255//</a:t>
            </a:r>
            <a:r>
              <a:rPr lang="zh-CN" altLang="en-US" sz="2800" dirty="0"/>
              <a:t>广播地址</a:t>
            </a:r>
            <a:r>
              <a:rPr lang="en-US" altLang="zh-CN" sz="2800" dirty="0"/>
              <a:t>,</a:t>
            </a:r>
          </a:p>
          <a:p>
            <a:r>
              <a:rPr lang="en-US" altLang="zh-CN" sz="2800" dirty="0"/>
              <a:t>NETWORK=192.168.14.0	//</a:t>
            </a:r>
            <a:r>
              <a:rPr lang="zh-CN" altLang="en-US" sz="2800" dirty="0"/>
              <a:t>网络地址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域名解析配置文件 </a:t>
            </a:r>
            <a:r>
              <a:rPr lang="en-US" altLang="zh-CN"/>
              <a:t>/etc/host.conf 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order </a:t>
            </a:r>
            <a:r>
              <a:rPr lang="en-US" altLang="zh-CN" b="1" dirty="0" smtClean="0"/>
              <a:t>hosts,bind</a:t>
            </a:r>
          </a:p>
          <a:p>
            <a:pPr lvl="1"/>
            <a:r>
              <a:rPr lang="zh-CN" altLang="en-US" b="1" dirty="0" smtClean="0"/>
              <a:t>先查询解析</a:t>
            </a:r>
            <a:r>
              <a:rPr lang="en-US" altLang="zh-CN" b="1" dirty="0" smtClean="0"/>
              <a:t>/etc/hosts</a:t>
            </a:r>
            <a:r>
              <a:rPr lang="zh-CN" altLang="en-US" b="1" dirty="0" smtClean="0"/>
              <a:t>文件，然后是</a:t>
            </a:r>
            <a:r>
              <a:rPr lang="en-US" altLang="zh-CN" b="1" dirty="0" smtClean="0"/>
              <a:t>DNS</a:t>
            </a:r>
            <a:r>
              <a:rPr lang="zh-CN" altLang="en-US" b="1" dirty="0" smtClean="0"/>
              <a:t>服务器</a:t>
            </a:r>
            <a:endParaRPr lang="en-US" altLang="zh-CN" b="1" dirty="0"/>
          </a:p>
          <a:p>
            <a:r>
              <a:rPr lang="en-US" altLang="zh-CN" b="1" dirty="0"/>
              <a:t>multi </a:t>
            </a:r>
            <a:r>
              <a:rPr lang="en-US" altLang="zh-CN" b="1" dirty="0" smtClean="0"/>
              <a:t>on</a:t>
            </a:r>
          </a:p>
          <a:p>
            <a:pPr lvl="1"/>
            <a:r>
              <a:rPr lang="zh-CN" altLang="en-US" b="1" dirty="0" smtClean="0"/>
              <a:t>指定的计算机是否可以有多个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地址</a:t>
            </a:r>
            <a:endParaRPr lang="en-US" altLang="zh-CN" b="1" dirty="0"/>
          </a:p>
          <a:p>
            <a:r>
              <a:rPr lang="en-US" altLang="zh-CN" b="1" dirty="0" err="1"/>
              <a:t>nospoof</a:t>
            </a:r>
            <a:r>
              <a:rPr lang="en-US" altLang="zh-CN" b="1" dirty="0"/>
              <a:t> </a:t>
            </a:r>
            <a:r>
              <a:rPr lang="en-US" altLang="zh-CN" b="1" dirty="0" smtClean="0"/>
              <a:t>on</a:t>
            </a:r>
          </a:p>
          <a:p>
            <a:pPr lvl="1"/>
            <a:r>
              <a:rPr lang="zh-CN" altLang="en-US" b="1" dirty="0" smtClean="0"/>
              <a:t>不允许对该服务器进行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地址欺骗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网络配置什么？</a:t>
            </a:r>
            <a:endParaRPr lang="zh-CN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 smtClean="0"/>
              <a:t>子网掩码</a:t>
            </a:r>
            <a:endParaRPr lang="en-US" altLang="zh-CN" dirty="0" smtClean="0"/>
          </a:p>
          <a:p>
            <a:r>
              <a:rPr lang="zh-CN" altLang="en-US" dirty="0" smtClean="0"/>
              <a:t>网关</a:t>
            </a:r>
            <a:endParaRPr lang="en-US" altLang="zh-CN" dirty="0" smtClean="0"/>
          </a:p>
          <a:p>
            <a:r>
              <a:rPr lang="en-US" altLang="zh-CN" dirty="0" smtClean="0"/>
              <a:t>DNS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主机名列表文件</a:t>
            </a:r>
            <a:r>
              <a:rPr lang="en-US" altLang="zh-CN"/>
              <a:t>/etc/hosts 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	主机名	别名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例如：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192.168.14.15		qq.yys.com		</a:t>
            </a:r>
            <a:r>
              <a:rPr lang="en-US" altLang="zh-CN" dirty="0" smtClean="0"/>
              <a:t>qq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/>
              <a:t>127.0.0.1               localhost</a:t>
            </a:r>
          </a:p>
          <a:p>
            <a:pPr lvl="1">
              <a:buFont typeface="Wingding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域名服务器设置文件 </a:t>
            </a:r>
            <a:r>
              <a:rPr lang="en-US" altLang="zh-CN"/>
              <a:t>/etc/resolv.conf 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nameserver</a:t>
            </a:r>
            <a:r>
              <a:rPr lang="en-US" altLang="zh-CN" dirty="0"/>
              <a:t>  &lt;DNS</a:t>
            </a:r>
            <a:r>
              <a:rPr lang="zh-CN" altLang="en-US" dirty="0"/>
              <a:t>服务器</a:t>
            </a:r>
            <a:r>
              <a:rPr lang="en-US" altLang="zh-CN" dirty="0"/>
              <a:t>IP</a:t>
            </a:r>
            <a:r>
              <a:rPr lang="en-US" altLang="zh-CN" dirty="0" smtClean="0"/>
              <a:t>&gt;</a:t>
            </a:r>
          </a:p>
          <a:p>
            <a:pPr lvl="1"/>
            <a:r>
              <a:rPr lang="zh-CN" altLang="en-US" dirty="0"/>
              <a:t>定</a:t>
            </a:r>
            <a:r>
              <a:rPr lang="zh-CN" altLang="en-US" dirty="0" smtClean="0"/>
              <a:t>义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/>
          </a:p>
          <a:p>
            <a:r>
              <a:rPr lang="en-US" altLang="zh-CN" dirty="0"/>
              <a:t>domain  &lt;</a:t>
            </a:r>
            <a:r>
              <a:rPr lang="zh-CN" altLang="en-US" dirty="0"/>
              <a:t>域名</a:t>
            </a:r>
            <a:r>
              <a:rPr lang="en-US" altLang="zh-CN" dirty="0"/>
              <a:t>&gt; </a:t>
            </a:r>
            <a:endParaRPr lang="en-US" altLang="zh-CN" dirty="0" smtClean="0"/>
          </a:p>
          <a:p>
            <a:pPr lvl="1"/>
            <a:r>
              <a:rPr lang="zh-CN" altLang="en-US" dirty="0"/>
              <a:t>定</a:t>
            </a:r>
            <a:r>
              <a:rPr lang="zh-CN" altLang="en-US" dirty="0" smtClean="0"/>
              <a:t>义本地域名</a:t>
            </a:r>
            <a:endParaRPr lang="en-US" altLang="zh-CN" dirty="0"/>
          </a:p>
          <a:p>
            <a:r>
              <a:rPr lang="en-US" altLang="zh-CN" dirty="0"/>
              <a:t>search  &lt;</a:t>
            </a:r>
            <a:r>
              <a:rPr lang="zh-CN" altLang="en-US" dirty="0"/>
              <a:t>域名列表</a:t>
            </a:r>
            <a:r>
              <a:rPr lang="en-US" altLang="zh-CN" dirty="0" smtClean="0"/>
              <a:t>&gt;</a:t>
            </a:r>
          </a:p>
          <a:p>
            <a:pPr lvl="1"/>
            <a:r>
              <a:rPr lang="zh-CN" altLang="en-US" dirty="0"/>
              <a:t>定</a:t>
            </a:r>
            <a:r>
              <a:rPr lang="zh-CN" altLang="en-US" dirty="0" smtClean="0"/>
              <a:t>义域名的搜索列表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协议定义文件</a:t>
            </a:r>
            <a:r>
              <a:rPr lang="en-US" altLang="zh-CN"/>
              <a:t>/etc/protocols 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协议名称   协议号   别名</a:t>
            </a:r>
          </a:p>
          <a:p>
            <a:pPr lvl="1">
              <a:buFont typeface="Wingdings" pitchFamily="2" charset="2"/>
              <a:buNone/>
            </a:pPr>
            <a:r>
              <a:rPr lang="zh-CN" altLang="en-US"/>
              <a:t>例如：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tcp  6   TCP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udp  17  UDP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网络服务列表文件 </a:t>
            </a:r>
            <a:r>
              <a:rPr lang="en-US" altLang="zh-CN"/>
              <a:t>/etc/services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列出了系统支持的服务名称、服务使用的端口号和协议类型、服务的别名、功能注释等。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例如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http 80/</a:t>
            </a:r>
            <a:r>
              <a:rPr lang="en-US" altLang="zh-CN" sz="2400" dirty="0" err="1"/>
              <a:t>tcp</a:t>
            </a:r>
            <a:r>
              <a:rPr lang="en-US" altLang="zh-CN" sz="2400" dirty="0"/>
              <a:t> www www-http #</a:t>
            </a:r>
            <a:r>
              <a:rPr lang="en-US" altLang="zh-CN" sz="2400" dirty="0" err="1"/>
              <a:t>WorldWideWeb</a:t>
            </a:r>
            <a:r>
              <a:rPr lang="en-US" altLang="zh-CN" sz="2400" dirty="0"/>
              <a:t> HTTP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网络服务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服务器最主要的功能就是提供各种网络服务，例如：</a:t>
            </a:r>
            <a:r>
              <a:rPr lang="en-US" altLang="zh-CN" dirty="0" smtClean="0"/>
              <a:t>www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ftp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，邮件服务器等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/services</a:t>
            </a:r>
            <a:r>
              <a:rPr lang="zh-CN" altLang="en-US" dirty="0"/>
              <a:t>文件列出了</a:t>
            </a:r>
            <a:r>
              <a:rPr lang="en-US" altLang="zh-CN" dirty="0"/>
              <a:t>Linux</a:t>
            </a:r>
            <a:r>
              <a:rPr lang="zh-CN" altLang="en-US" dirty="0"/>
              <a:t>系统支持的所有服务的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zh-CN" altLang="en-US" dirty="0" smtClean="0"/>
              <a:t>网络服务管理可以采用图形界面管理工具和命令行界面管理工具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5554663" cy="633413"/>
          </a:xfrm>
        </p:spPr>
        <p:txBody>
          <a:bodyPr/>
          <a:lstStyle/>
          <a:p>
            <a:r>
              <a:rPr lang="zh-CN" altLang="en-US"/>
              <a:t>图形界面的管理工具 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496300" cy="504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X Window</a:t>
            </a:r>
            <a:r>
              <a:rPr lang="zh-CN" altLang="en-US" sz="2400" dirty="0"/>
              <a:t>下执行</a:t>
            </a:r>
            <a:r>
              <a:rPr lang="en-US" altLang="zh-CN" sz="2400" dirty="0"/>
              <a:t>【</a:t>
            </a:r>
            <a:r>
              <a:rPr lang="zh-CN" altLang="en-US" sz="2400" dirty="0"/>
              <a:t>主菜单</a:t>
            </a:r>
            <a:r>
              <a:rPr lang="en-US" altLang="zh-CN" sz="2400" dirty="0"/>
              <a:t>/</a:t>
            </a:r>
            <a:r>
              <a:rPr lang="zh-CN" altLang="en-US" sz="2400" dirty="0"/>
              <a:t>系统配置</a:t>
            </a:r>
            <a:r>
              <a:rPr lang="en-US" altLang="zh-CN" sz="2400" dirty="0"/>
              <a:t>/</a:t>
            </a:r>
            <a:r>
              <a:rPr lang="zh-CN" altLang="en-US" sz="2400" dirty="0"/>
              <a:t>服务器设置</a:t>
            </a:r>
            <a:r>
              <a:rPr lang="en-US" altLang="zh-CN" sz="2400" dirty="0"/>
              <a:t>/</a:t>
            </a:r>
            <a:r>
              <a:rPr lang="zh-CN" altLang="en-US" sz="2400" dirty="0"/>
              <a:t>服务</a:t>
            </a:r>
            <a:r>
              <a:rPr lang="en-US" altLang="zh-CN" sz="2400" dirty="0"/>
              <a:t>】</a:t>
            </a:r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5877" name="Object 5"/>
          <p:cNvGraphicFramePr>
            <a:graphicFrameLocks noChangeAspect="1"/>
          </p:cNvGraphicFramePr>
          <p:nvPr/>
        </p:nvGraphicFramePr>
        <p:xfrm>
          <a:off x="900113" y="1609725"/>
          <a:ext cx="6624637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48" name="位图图像" r:id="rId3" imgW="4866667" imgH="3543795" progId="Paint.Picture">
                  <p:embed/>
                </p:oleObj>
              </mc:Choice>
              <mc:Fallback>
                <p:oleObj name="位图图像" r:id="rId3" imgW="4866667" imgH="354379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09725"/>
                        <a:ext cx="6624637" cy="482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文本界面的管理工具 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在终端中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输入命令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ntsysv </a:t>
            </a:r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0" y="2062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6901" name="Object 5"/>
          <p:cNvGraphicFramePr>
            <a:graphicFrameLocks noChangeAspect="1"/>
          </p:cNvGraphicFramePr>
          <p:nvPr/>
        </p:nvGraphicFramePr>
        <p:xfrm>
          <a:off x="3611563" y="1484313"/>
          <a:ext cx="5011737" cy="523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72" name="位图图像" r:id="rId3" imgW="2619048" imgH="2734057" progId="Paint.Picture">
                  <p:embed/>
                </p:oleObj>
              </mc:Choice>
              <mc:Fallback>
                <p:oleObj name="位图图像" r:id="rId3" imgW="2619048" imgH="273405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1484313"/>
                        <a:ext cx="5011737" cy="523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命令行界面的管理工具 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773238"/>
            <a:ext cx="8496175" cy="4896122"/>
          </a:xfrm>
        </p:spPr>
        <p:txBody>
          <a:bodyPr/>
          <a:lstStyle/>
          <a:p>
            <a:r>
              <a:rPr lang="zh-CN" altLang="en-US" sz="2800" dirty="0"/>
              <a:t>命令</a:t>
            </a:r>
            <a:r>
              <a:rPr lang="en-US" altLang="zh-CN" sz="2800" dirty="0" err="1"/>
              <a:t>chkconfig</a:t>
            </a:r>
            <a:r>
              <a:rPr lang="zh-CN" altLang="en-US" sz="2800" dirty="0"/>
              <a:t>用于检查和设置系统的各种服务 </a:t>
            </a:r>
          </a:p>
          <a:p>
            <a:pPr lvl="1"/>
            <a:r>
              <a:rPr lang="zh-CN" altLang="en-US" sz="2400" dirty="0"/>
              <a:t>添加指定的新服务：</a:t>
            </a:r>
            <a:r>
              <a:rPr lang="en-US" altLang="zh-CN" sz="2400" dirty="0" err="1"/>
              <a:t>chkconfig</a:t>
            </a:r>
            <a:r>
              <a:rPr lang="en-US" altLang="zh-CN" sz="2400" dirty="0"/>
              <a:t> --add </a:t>
            </a:r>
            <a:r>
              <a:rPr lang="zh-CN" altLang="en-US" sz="2400" dirty="0"/>
              <a:t>服务名</a:t>
            </a:r>
          </a:p>
          <a:p>
            <a:pPr lvl="1"/>
            <a:r>
              <a:rPr lang="zh-CN" altLang="en-US" sz="2400" dirty="0"/>
              <a:t>删除指定服务：</a:t>
            </a:r>
            <a:r>
              <a:rPr lang="en-US" altLang="zh-CN" sz="2400" dirty="0" err="1"/>
              <a:t>chkconfig</a:t>
            </a:r>
            <a:r>
              <a:rPr lang="en-US" altLang="zh-CN" sz="2400" dirty="0"/>
              <a:t> --del </a:t>
            </a:r>
            <a:r>
              <a:rPr lang="zh-CN" altLang="en-US" sz="2400" dirty="0"/>
              <a:t>服务名</a:t>
            </a:r>
          </a:p>
          <a:p>
            <a:pPr lvl="1"/>
            <a:r>
              <a:rPr lang="zh-CN" altLang="en-US" sz="2400" dirty="0"/>
              <a:t>显示所有或指定服务，以及他们在每个运行级别是否启动等：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 err="1"/>
              <a:t>chkconfig</a:t>
            </a:r>
            <a:r>
              <a:rPr lang="en-US" altLang="zh-CN" dirty="0"/>
              <a:t> --list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chkconfig</a:t>
            </a:r>
            <a:r>
              <a:rPr lang="en-US" altLang="zh-CN" dirty="0" smtClean="0"/>
              <a:t> </a:t>
            </a:r>
            <a:r>
              <a:rPr lang="en-US" altLang="zh-CN" dirty="0"/>
              <a:t>--list [</a:t>
            </a:r>
            <a:r>
              <a:rPr lang="zh-CN" altLang="en-US" dirty="0"/>
              <a:t>服务名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sz="2400" dirty="0" smtClean="0"/>
              <a:t>改变</a:t>
            </a:r>
            <a:r>
              <a:rPr lang="zh-CN" altLang="en-US" sz="2400" dirty="0"/>
              <a:t>服务的运行级别及启动信息：</a:t>
            </a:r>
          </a:p>
          <a:p>
            <a:pPr lvl="2">
              <a:buNone/>
            </a:pPr>
            <a:r>
              <a:rPr lang="en-US" altLang="zh-CN" sz="2000" dirty="0" err="1"/>
              <a:t>chkconfig</a:t>
            </a:r>
            <a:r>
              <a:rPr lang="en-US" altLang="zh-CN" sz="2000" dirty="0"/>
              <a:t> [--level &lt;levels&gt;] </a:t>
            </a:r>
            <a:r>
              <a:rPr lang="en-US" altLang="zh-CN" sz="2000" dirty="0" smtClean="0"/>
              <a:t>&lt;</a:t>
            </a:r>
            <a:r>
              <a:rPr lang="en-US" altLang="zh-CN" sz="2000" dirty="0"/>
              <a:t>name&gt; &lt;</a:t>
            </a:r>
            <a:r>
              <a:rPr lang="en-US" altLang="zh-CN" sz="2000" dirty="0" err="1"/>
              <a:t>on|off|reset|resetpriorities</a:t>
            </a:r>
            <a:r>
              <a:rPr lang="en-US" altLang="zh-CN" sz="2000" dirty="0" smtClean="0"/>
              <a:t>&gt;</a:t>
            </a:r>
          </a:p>
          <a:p>
            <a:pPr lvl="2">
              <a:buNone/>
            </a:pPr>
            <a:r>
              <a:rPr lang="en-US" altLang="zh-CN" sz="2000" dirty="0" smtClean="0"/>
              <a:t>chkconfig </a:t>
            </a:r>
            <a:r>
              <a:rPr lang="en-US" altLang="zh-CN" sz="2000" dirty="0" smtClean="0"/>
              <a:t>--level </a:t>
            </a:r>
            <a:r>
              <a:rPr lang="en-US" altLang="zh-CN" sz="2000" dirty="0" smtClean="0"/>
              <a:t>35 sshd off</a:t>
            </a:r>
            <a:endParaRPr lang="en-US" altLang="zh-CN" sz="2000" dirty="0"/>
          </a:p>
          <a:p>
            <a:pPr lvl="2">
              <a:buNone/>
            </a:pPr>
            <a:endParaRPr lang="en-US" altLang="zh-CN" sz="2000" dirty="0" smtClean="0"/>
          </a:p>
          <a:p>
            <a:pPr lvl="1"/>
            <a:r>
              <a:rPr lang="zh-CN" altLang="en-US" sz="2400" b="1" dirty="0"/>
              <a:t>重启后才能</a:t>
            </a:r>
            <a:r>
              <a:rPr lang="zh-CN" altLang="en-US" sz="2400" b="1" dirty="0" smtClean="0"/>
              <a:t>生效，类似配置启动项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终端命令</a:t>
            </a:r>
            <a:r>
              <a:rPr lang="en-US" altLang="zh-CN" dirty="0"/>
              <a:t>service</a:t>
            </a:r>
            <a:r>
              <a:rPr lang="zh-CN" altLang="en-US" dirty="0"/>
              <a:t>用于设置网络服务的当前状态：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service  </a:t>
            </a:r>
            <a:r>
              <a:rPr lang="zh-CN" altLang="en-US" dirty="0"/>
              <a:t>服务名 </a:t>
            </a:r>
            <a:r>
              <a:rPr lang="en-US" altLang="zh-CN" dirty="0"/>
              <a:t>[</a:t>
            </a:r>
            <a:r>
              <a:rPr lang="en-US" altLang="zh-CN" dirty="0" err="1"/>
              <a:t>start|stop|restart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3200" dirty="0" err="1">
                <a:cs typeface="+mn-cs"/>
              </a:rPr>
              <a:t>ps</a:t>
            </a:r>
            <a:r>
              <a:rPr lang="zh-CN" altLang="en-US" sz="3200" dirty="0">
                <a:cs typeface="+mn-cs"/>
              </a:rPr>
              <a:t> </a:t>
            </a:r>
            <a:r>
              <a:rPr lang="en-US" altLang="zh-CN" sz="3200" dirty="0">
                <a:cs typeface="+mn-cs"/>
              </a:rPr>
              <a:t>|</a:t>
            </a:r>
            <a:r>
              <a:rPr lang="zh-CN" altLang="en-US" sz="3200" dirty="0">
                <a:cs typeface="+mn-cs"/>
              </a:rPr>
              <a:t> </a:t>
            </a:r>
            <a:r>
              <a:rPr lang="en-US" altLang="zh-CN" sz="3200" dirty="0" err="1">
                <a:cs typeface="+mn-cs"/>
              </a:rPr>
              <a:t>pstree</a:t>
            </a:r>
            <a:r>
              <a:rPr lang="zh-CN" altLang="en-US" sz="3200" dirty="0">
                <a:cs typeface="+mn-cs"/>
              </a:rPr>
              <a:t>查看当前</a:t>
            </a:r>
            <a:r>
              <a:rPr lang="zh-CN" altLang="en-US" sz="3200" dirty="0" smtClean="0">
                <a:cs typeface="+mn-cs"/>
              </a:rPr>
              <a:t>服务</a:t>
            </a:r>
            <a:endParaRPr lang="en-US" altLang="zh-CN" sz="3200" dirty="0" smtClean="0">
              <a:cs typeface="+mn-cs"/>
            </a:endParaRP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3200" dirty="0" smtClean="0">
                <a:cs typeface="+mn-cs"/>
              </a:rPr>
              <a:t>马上生效</a:t>
            </a:r>
            <a:endParaRPr lang="en-US" altLang="zh-CN" sz="32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网络服务模型概述</a:t>
            </a:r>
            <a:endParaRPr lang="en-US" altLang="zh-CN" dirty="0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3886200"/>
          </a:xfrm>
        </p:spPr>
        <p:txBody>
          <a:bodyPr/>
          <a:lstStyle/>
          <a:p>
            <a:r>
              <a:rPr lang="zh-CN" altLang="en-US" sz="2800" dirty="0" smtClean="0"/>
              <a:t>网络服务主要靠服务名以及服务端口号进行区分。</a:t>
            </a:r>
            <a:endParaRPr lang="en-US" altLang="zh-CN" sz="2800" dirty="0" smtClean="0"/>
          </a:p>
          <a:p>
            <a:r>
              <a:rPr lang="zh-CN" altLang="en-US" sz="2800" dirty="0" smtClean="0"/>
              <a:t>网络服务启动后，会在服务器上驻留服务进程，该进程对本身的服务进行监控，比如：客户端连接服务端口，服务进程就响应连接，提供服务。</a:t>
            </a:r>
            <a:endParaRPr lang="en-US" altLang="zh-CN" sz="2800" dirty="0" smtClean="0"/>
          </a:p>
          <a:p>
            <a:r>
              <a:rPr lang="en-US" altLang="zh-CN" sz="2800" dirty="0" smtClean="0"/>
              <a:t>Linux</a:t>
            </a:r>
            <a:r>
              <a:rPr lang="zh-CN" altLang="en-US" sz="2800" dirty="0" smtClean="0"/>
              <a:t>系统中的网络服务模型有两种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独立的守护进程工作模式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基于</a:t>
            </a:r>
            <a:r>
              <a:rPr lang="en-US" altLang="zh-CN" sz="2400" dirty="0" err="1" smtClean="0"/>
              <a:t>xinetd</a:t>
            </a:r>
            <a:r>
              <a:rPr lang="zh-CN" altLang="en-US" sz="2400" dirty="0" smtClean="0"/>
              <a:t>的工作模式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chkconfig</a:t>
            </a:r>
            <a:r>
              <a:rPr lang="en-US" altLang="zh-CN" sz="2400" dirty="0" smtClean="0"/>
              <a:t> </a:t>
            </a:r>
            <a:r>
              <a:rPr lang="mr-IN" altLang="zh-CN" sz="2400" dirty="0" smtClean="0"/>
              <a:t>--</a:t>
            </a:r>
            <a:r>
              <a:rPr lang="en-US" altLang="zh-CN" sz="2400" dirty="0" smtClean="0"/>
              <a:t>list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06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网络接口配置 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配置网络接口可以使用三种不同的工具来完成：</a:t>
            </a:r>
          </a:p>
          <a:p>
            <a:pPr lvl="1"/>
            <a:r>
              <a:rPr lang="zh-CN" altLang="en-US" dirty="0"/>
              <a:t>使用网络接口配置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setup</a:t>
            </a:r>
            <a:endParaRPr lang="en-US" altLang="zh-CN" dirty="0"/>
          </a:p>
          <a:p>
            <a:pPr lvl="1"/>
            <a:r>
              <a:rPr lang="zh-CN" altLang="en-US" dirty="0"/>
              <a:t>使用图形配置工具</a:t>
            </a:r>
          </a:p>
          <a:p>
            <a:pPr lvl="1"/>
            <a:r>
              <a:rPr lang="zh-CN" altLang="en-US" dirty="0"/>
              <a:t>使用终端命令</a:t>
            </a:r>
            <a:r>
              <a:rPr lang="en-US" altLang="zh-CN" dirty="0" err="1"/>
              <a:t>ifconfig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6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守护进程原理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zh-CN" altLang="en-US" sz="2800" dirty="0">
                <a:latin typeface="PMingLiU" pitchFamily="18" charset="-120"/>
              </a:rPr>
              <a:t>在</a:t>
            </a:r>
            <a:r>
              <a:rPr lang="en-US" altLang="zh-CN" sz="2800" dirty="0">
                <a:latin typeface="PMingLiU" pitchFamily="18" charset="-120"/>
              </a:rPr>
              <a:t>Cl</a:t>
            </a:r>
            <a:r>
              <a:rPr lang="en-US" altLang="zh-CN" sz="2800" b="1" dirty="0">
                <a:latin typeface="PMingLiU" pitchFamily="18" charset="-120"/>
              </a:rPr>
              <a:t>ie</a:t>
            </a:r>
            <a:r>
              <a:rPr lang="en-US" altLang="zh-CN" sz="2800" dirty="0">
                <a:latin typeface="PMingLiU" pitchFamily="18" charset="-120"/>
              </a:rPr>
              <a:t>nt/Server</a:t>
            </a:r>
            <a:r>
              <a:rPr lang="zh-CN" altLang="en-US" sz="2800" dirty="0">
                <a:latin typeface="PMingLiU" pitchFamily="18" charset="-120"/>
              </a:rPr>
              <a:t>模式下。服务器监听（</a:t>
            </a:r>
            <a:r>
              <a:rPr lang="en-US" altLang="zh-CN" sz="2800" dirty="0">
                <a:latin typeface="PMingLiU" pitchFamily="18" charset="-120"/>
              </a:rPr>
              <a:t>Listen</a:t>
            </a:r>
            <a:r>
              <a:rPr lang="zh-CN" altLang="en-US" sz="2800" dirty="0" smtClean="0">
                <a:latin typeface="PMingLiU" pitchFamily="18" charset="-120"/>
              </a:rPr>
              <a:t>）在一</a:t>
            </a:r>
            <a:r>
              <a:rPr lang="zh-CN" altLang="en-US" sz="2800" dirty="0">
                <a:latin typeface="PMingLiU" pitchFamily="18" charset="-120"/>
              </a:rPr>
              <a:t>个特定的端口上等待客户连接。连接成功后服务器和客户端通过端口进行数据通信</a:t>
            </a:r>
            <a:r>
              <a:rPr lang="zh-CN" altLang="en-US" sz="2800" dirty="0" smtClean="0">
                <a:latin typeface="PMingLiU" pitchFamily="18" charset="-120"/>
              </a:rPr>
              <a:t>。</a:t>
            </a:r>
            <a:endParaRPr lang="en-US" altLang="zh-CN" sz="2800" dirty="0" smtClean="0">
              <a:latin typeface="PMingLiU" pitchFamily="18" charset="-120"/>
            </a:endParaRPr>
          </a:p>
          <a:p>
            <a:r>
              <a:rPr lang="zh-CN" altLang="en-US" sz="2800" dirty="0" smtClean="0">
                <a:latin typeface="PMingLiU" pitchFamily="18" charset="-120"/>
              </a:rPr>
              <a:t>守</a:t>
            </a:r>
            <a:r>
              <a:rPr lang="zh-CN" altLang="en-US" sz="2800" dirty="0">
                <a:latin typeface="PMingLiU" pitchFamily="18" charset="-120"/>
              </a:rPr>
              <a:t>护进程的工作就是打开一个端口，并且等待（</a:t>
            </a:r>
            <a:r>
              <a:rPr lang="en-US" altLang="zh-CN" sz="2800" dirty="0">
                <a:latin typeface="PMingLiU" pitchFamily="18" charset="-120"/>
              </a:rPr>
              <a:t>Listen</a:t>
            </a:r>
            <a:r>
              <a:rPr lang="zh-CN" altLang="en-US" sz="2800" dirty="0">
                <a:latin typeface="PMingLiU" pitchFamily="18" charset="-120"/>
              </a:rPr>
              <a:t>）进入连接。</a:t>
            </a:r>
          </a:p>
          <a:p>
            <a:r>
              <a:rPr lang="zh-CN" altLang="en-US" sz="2800" dirty="0">
                <a:latin typeface="PMingLiU" pitchFamily="18" charset="-120"/>
              </a:rPr>
              <a:t>如果客户</a:t>
            </a:r>
            <a:r>
              <a:rPr lang="zh-CN" altLang="en-US" sz="2800" dirty="0" smtClean="0">
                <a:latin typeface="PMingLiU" pitchFamily="18" charset="-120"/>
              </a:rPr>
              <a:t>端发起一</a:t>
            </a:r>
            <a:r>
              <a:rPr lang="zh-CN" altLang="en-US" sz="2800" dirty="0">
                <a:latin typeface="PMingLiU" pitchFamily="18" charset="-120"/>
              </a:rPr>
              <a:t>个连接请求，守护进程就创建（</a:t>
            </a:r>
            <a:r>
              <a:rPr lang="en-US" altLang="zh-CN" sz="2800" dirty="0">
                <a:latin typeface="PMingLiU" pitchFamily="18" charset="-120"/>
              </a:rPr>
              <a:t>Fork</a:t>
            </a:r>
            <a:r>
              <a:rPr lang="zh-CN" altLang="en-US" sz="2800" dirty="0">
                <a:latin typeface="PMingLiU" pitchFamily="18" charset="-120"/>
              </a:rPr>
              <a:t>）</a:t>
            </a:r>
            <a:r>
              <a:rPr lang="zh-CN" altLang="en-US" sz="2800" dirty="0" smtClean="0">
                <a:latin typeface="PMingLiU" pitchFamily="18" charset="-120"/>
              </a:rPr>
              <a:t>一个子进程响应</a:t>
            </a:r>
            <a:r>
              <a:rPr lang="zh-CN" altLang="en-US" sz="2800" dirty="0">
                <a:latin typeface="PMingLiU" pitchFamily="18" charset="-120"/>
              </a:rPr>
              <a:t>这个连接，而</a:t>
            </a:r>
            <a:r>
              <a:rPr lang="zh-CN" altLang="en-US" sz="2800" dirty="0" smtClean="0">
                <a:latin typeface="PMingLiU" pitchFamily="18" charset="-120"/>
              </a:rPr>
              <a:t>主进程继续</a:t>
            </a:r>
            <a:r>
              <a:rPr lang="zh-CN" altLang="en-US" sz="2800" dirty="0">
                <a:latin typeface="PMingLiU" pitchFamily="18" charset="-120"/>
              </a:rPr>
              <a:t>监听其他的服务请求。</a:t>
            </a:r>
            <a:r>
              <a:rPr lang="zh-CN" altLang="en-US" sz="2800" dirty="0"/>
              <a:t> </a:t>
            </a:r>
            <a:endParaRPr lang="en-US" altLang="zh-CN" sz="2800" dirty="0" smtClean="0"/>
          </a:p>
          <a:p>
            <a:r>
              <a:rPr lang="zh-CN" altLang="en-US" sz="2800" dirty="0">
                <a:latin typeface="PMingLiU" pitchFamily="18" charset="-120"/>
              </a:rPr>
              <a:t>运行独立的守护进程工作方式称作：</a:t>
            </a:r>
            <a:r>
              <a:rPr lang="en-US" altLang="zh-CN" sz="2800" dirty="0">
                <a:latin typeface="PMingLiU" pitchFamily="18" charset="-120"/>
              </a:rPr>
              <a:t>stand-alone</a:t>
            </a:r>
            <a:r>
              <a:rPr lang="zh-CN" altLang="en-US" sz="2800" dirty="0">
                <a:latin typeface="PMingLiU" pitchFamily="18" charset="-120"/>
              </a:rPr>
              <a:t>。它是</a:t>
            </a:r>
            <a:r>
              <a:rPr lang="en-US" altLang="zh-CN" sz="2800" b="1" dirty="0">
                <a:latin typeface="PMingLiU" pitchFamily="18" charset="-120"/>
              </a:rPr>
              <a:t>Unix</a:t>
            </a:r>
            <a:r>
              <a:rPr lang="zh-CN" altLang="en-US" sz="2800" dirty="0">
                <a:latin typeface="PMingLiU" pitchFamily="18" charset="-120"/>
              </a:rPr>
              <a:t>传统的</a:t>
            </a:r>
            <a:r>
              <a:rPr lang="en-US" altLang="zh-CN" sz="2800" dirty="0">
                <a:latin typeface="PMingLiU" pitchFamily="18" charset="-120"/>
              </a:rPr>
              <a:t>C/S</a:t>
            </a:r>
            <a:r>
              <a:rPr lang="zh-CN" altLang="en-US" sz="2800" dirty="0">
                <a:latin typeface="PMingLiU" pitchFamily="18" charset="-120"/>
              </a:rPr>
              <a:t>模式的访问模式。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3045" name="Picture 5" descr="07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31" y="1700808"/>
            <a:ext cx="8719537" cy="489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en-US" altLang="zh-CN" b="1" dirty="0"/>
              <a:t>Ap</a:t>
            </a:r>
            <a:r>
              <a:rPr lang="en-US" altLang="zh-CN" dirty="0"/>
              <a:t>ache</a:t>
            </a:r>
            <a:r>
              <a:rPr lang="zh-CN" altLang="en-US" dirty="0"/>
              <a:t>和邮件服务器</a:t>
            </a:r>
            <a:r>
              <a:rPr lang="en-US" altLang="zh-CN" dirty="0" err="1"/>
              <a:t>Sendmail</a:t>
            </a:r>
            <a:r>
              <a:rPr lang="zh-CN" altLang="en-US" dirty="0"/>
              <a:t>、域名服务器</a:t>
            </a:r>
            <a:r>
              <a:rPr lang="en-US" altLang="zh-CN" dirty="0" smtClean="0"/>
              <a:t>Bind</a:t>
            </a:r>
            <a:r>
              <a:rPr lang="zh-CN" altLang="en-US" dirty="0" smtClean="0"/>
              <a:t>使用</a:t>
            </a:r>
            <a:r>
              <a:rPr lang="zh-CN" altLang="en-US" dirty="0"/>
              <a:t>独立守护进程模式启动。</a:t>
            </a:r>
          </a:p>
          <a:p>
            <a:r>
              <a:rPr lang="zh-CN" altLang="en-US" dirty="0"/>
              <a:t>因为这些负载很大服务器上，预</a:t>
            </a:r>
            <a:r>
              <a:rPr lang="zh-CN" altLang="en-US" dirty="0" smtClean="0"/>
              <a:t>先创建子</a:t>
            </a:r>
            <a:r>
              <a:rPr lang="zh-CN" altLang="en-US" dirty="0"/>
              <a:t>服务器，可以提高客户的服务速度。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Xinetd</a:t>
            </a:r>
            <a:r>
              <a:rPr lang="zh-CN" altLang="en-US"/>
              <a:t>模式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61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ea typeface="宋体" pitchFamily="2" charset="-122"/>
              </a:rPr>
              <a:t>从守护进程的概念可以看出，对于系统所</a:t>
            </a:r>
            <a:r>
              <a:rPr lang="zh-CN" altLang="en-US" dirty="0" smtClean="0">
                <a:ea typeface="宋体" pitchFamily="2" charset="-122"/>
              </a:rPr>
              <a:t>要提供的</a:t>
            </a:r>
            <a:r>
              <a:rPr lang="zh-CN" altLang="en-US" dirty="0">
                <a:ea typeface="宋体" pitchFamily="2" charset="-122"/>
              </a:rPr>
              <a:t>每一种服务，都必须运行一个监听某个端口</a:t>
            </a:r>
            <a:r>
              <a:rPr lang="zh-CN" altLang="en-US" dirty="0" smtClean="0">
                <a:ea typeface="宋体" pitchFamily="2" charset="-122"/>
              </a:rPr>
              <a:t>连接情况的</a:t>
            </a:r>
            <a:r>
              <a:rPr lang="zh-CN" altLang="en-US" dirty="0">
                <a:ea typeface="宋体" pitchFamily="2" charset="-122"/>
              </a:rPr>
              <a:t>守护进程，这通常意味着资源浪费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ea typeface="宋体" pitchFamily="2" charset="-122"/>
              </a:rPr>
              <a:t>为了解决这个问题，</a:t>
            </a:r>
            <a:r>
              <a:rPr lang="en-US" altLang="zh-CN" dirty="0">
                <a:ea typeface="宋体" pitchFamily="2" charset="-122"/>
              </a:rPr>
              <a:t>Linux</a:t>
            </a:r>
            <a:r>
              <a:rPr lang="zh-CN" altLang="en-US" dirty="0">
                <a:ea typeface="宋体" pitchFamily="2" charset="-122"/>
              </a:rPr>
              <a:t>引进了“网络守护进程服务程序”的概念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ea typeface="宋体" pitchFamily="2" charset="-122"/>
              </a:rPr>
              <a:t>RHEL5</a:t>
            </a:r>
            <a:r>
              <a:rPr lang="zh-CN" altLang="en-US" dirty="0" smtClean="0">
                <a:ea typeface="宋体" pitchFamily="2" charset="-122"/>
              </a:rPr>
              <a:t>使用</a:t>
            </a:r>
            <a:r>
              <a:rPr lang="zh-CN" altLang="en-US" dirty="0">
                <a:ea typeface="宋体" pitchFamily="2" charset="-122"/>
              </a:rPr>
              <a:t>的网络守护进程是</a:t>
            </a:r>
            <a:r>
              <a:rPr lang="en-US" altLang="zh-CN" dirty="0" err="1">
                <a:ea typeface="宋体" pitchFamily="2" charset="-122"/>
              </a:rPr>
              <a:t>xinted</a:t>
            </a:r>
            <a:r>
              <a:rPr lang="zh-CN" altLang="en-US" dirty="0">
                <a:ea typeface="宋体" pitchFamily="2" charset="-122"/>
              </a:rPr>
              <a:t>（</a:t>
            </a:r>
            <a:r>
              <a:rPr lang="en-US" altLang="zh-CN" dirty="0" err="1">
                <a:ea typeface="宋体" pitchFamily="2" charset="-122"/>
              </a:rPr>
              <a:t>eXtended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InterNET</a:t>
            </a:r>
            <a:r>
              <a:rPr lang="en-US" altLang="zh-CN" dirty="0">
                <a:ea typeface="宋体" pitchFamily="2" charset="-122"/>
              </a:rPr>
              <a:t> daemon</a:t>
            </a:r>
            <a:r>
              <a:rPr lang="zh-CN" altLang="en-US" dirty="0">
                <a:ea typeface="宋体" pitchFamily="2" charset="-122"/>
              </a:rPr>
              <a:t>）。和</a:t>
            </a:r>
            <a:r>
              <a:rPr lang="en-US" altLang="zh-CN" dirty="0" smtClean="0">
                <a:ea typeface="宋体" pitchFamily="2" charset="-122"/>
              </a:rPr>
              <a:t>stand-alone</a:t>
            </a:r>
            <a:r>
              <a:rPr lang="zh-CN" altLang="en-US" dirty="0">
                <a:ea typeface="宋体" pitchFamily="2" charset="-122"/>
              </a:rPr>
              <a:t>模式相比</a:t>
            </a:r>
            <a:r>
              <a:rPr lang="en-US" altLang="zh-CN" dirty="0" err="1">
                <a:ea typeface="宋体" pitchFamily="2" charset="-122"/>
              </a:rPr>
              <a:t>xinted</a:t>
            </a:r>
            <a:r>
              <a:rPr lang="zh-CN" altLang="en-US" dirty="0">
                <a:ea typeface="宋体" pitchFamily="2" charset="-122"/>
              </a:rPr>
              <a:t>模式也称 </a:t>
            </a:r>
            <a:r>
              <a:rPr lang="en-US" altLang="zh-CN" dirty="0">
                <a:ea typeface="宋体" pitchFamily="2" charset="-122"/>
              </a:rPr>
              <a:t>Internet </a:t>
            </a:r>
            <a:r>
              <a:rPr lang="en-US" altLang="zh-CN" dirty="0" smtClean="0">
                <a:ea typeface="宋体" pitchFamily="2" charset="-122"/>
              </a:rPr>
              <a:t>Super-Server</a:t>
            </a:r>
            <a:r>
              <a:rPr lang="zh-CN" altLang="en-US" dirty="0">
                <a:ea typeface="宋体" pitchFamily="2" charset="-122"/>
              </a:rPr>
              <a:t>（超级服务器）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6117" name="Picture 5" descr="07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57338"/>
            <a:ext cx="8675687" cy="412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Xinetd</a:t>
            </a:r>
            <a:r>
              <a:rPr lang="zh-CN" altLang="en-US"/>
              <a:t>模式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61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err="1" smtClean="0">
                <a:ea typeface="宋体" pitchFamily="2" charset="-122"/>
              </a:rPr>
              <a:t>xinetd</a:t>
            </a:r>
            <a:r>
              <a:rPr lang="zh-CN" altLang="en-US" dirty="0">
                <a:ea typeface="宋体" pitchFamily="2" charset="-122"/>
              </a:rPr>
              <a:t>能够同时监听多个指定的端口，在接受用户请求时</a:t>
            </a:r>
            <a:r>
              <a:rPr lang="zh-CN" altLang="en-US" dirty="0" smtClean="0">
                <a:ea typeface="宋体" pitchFamily="2" charset="-122"/>
              </a:rPr>
              <a:t>，它能够</a:t>
            </a:r>
            <a:r>
              <a:rPr lang="zh-CN" altLang="en-US" dirty="0">
                <a:ea typeface="宋体" pitchFamily="2" charset="-122"/>
              </a:rPr>
              <a:t>根据用户请求的端口不同，启动不同的网络服务进程来处理这些用户请求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ea typeface="宋体" pitchFamily="2" charset="-122"/>
              </a:rPr>
              <a:t>可以把</a:t>
            </a:r>
            <a:r>
              <a:rPr lang="en-US" altLang="zh-CN" dirty="0" err="1">
                <a:ea typeface="宋体" pitchFamily="2" charset="-122"/>
              </a:rPr>
              <a:t>xinetd</a:t>
            </a:r>
            <a:r>
              <a:rPr lang="zh-CN" altLang="en-US" dirty="0">
                <a:ea typeface="宋体" pitchFamily="2" charset="-122"/>
              </a:rPr>
              <a:t>看做一个管理启动服务的管理服务器，它决定把一个客户请求交给那个程序处理，然后启动相应的守护进程。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2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44144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运行单个</a:t>
            </a:r>
            <a:r>
              <a:rPr lang="en-US" altLang="zh-CN" dirty="0" err="1">
                <a:ea typeface="宋体" pitchFamily="2" charset="-122"/>
              </a:rPr>
              <a:t>xinetd</a:t>
            </a:r>
            <a:r>
              <a:rPr lang="zh-CN" altLang="en-US" dirty="0">
                <a:ea typeface="宋体" pitchFamily="2" charset="-122"/>
              </a:rPr>
              <a:t>就可以同时监听所有服务端口，这样就降低了系统开销，保护系统资源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但是</a:t>
            </a:r>
            <a:r>
              <a:rPr lang="zh-CN" altLang="en-US" dirty="0">
                <a:ea typeface="宋体" pitchFamily="2" charset="-122"/>
              </a:rPr>
              <a:t>对于访问量大、经常出现并发访问时，</a:t>
            </a:r>
            <a:r>
              <a:rPr lang="en-US" altLang="zh-CN" dirty="0" err="1">
                <a:ea typeface="宋体" pitchFamily="2" charset="-122"/>
              </a:rPr>
              <a:t>xinetd</a:t>
            </a:r>
            <a:r>
              <a:rPr lang="zh-CN" altLang="en-US" dirty="0">
                <a:ea typeface="宋体" pitchFamily="2" charset="-122"/>
              </a:rPr>
              <a:t>想要频繁启动对应的网络服务进程，反而会导致系统性能下降。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因此在选择基于哪种工作模式的时候，需要根据服务的使用情况具体情况具体分析。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超级服务器</a:t>
            </a:r>
            <a:r>
              <a:rPr lang="en-US" altLang="zh-CN" dirty="0" err="1" smtClean="0"/>
              <a:t>xinetd</a:t>
            </a:r>
            <a:r>
              <a:rPr lang="zh-CN" altLang="en-US" dirty="0" smtClean="0"/>
              <a:t>的特点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3886200"/>
          </a:xfrm>
        </p:spPr>
        <p:txBody>
          <a:bodyPr/>
          <a:lstStyle/>
          <a:p>
            <a:r>
              <a:rPr lang="zh-CN" altLang="en-US" sz="2800"/>
              <a:t>支持对</a:t>
            </a:r>
            <a:r>
              <a:rPr lang="en-US" altLang="zh-CN" sz="2800"/>
              <a:t>TCP</a:t>
            </a:r>
            <a:r>
              <a:rPr lang="zh-CN" altLang="en-US" sz="2800"/>
              <a:t>、</a:t>
            </a:r>
            <a:r>
              <a:rPr lang="en-US" altLang="zh-CN" sz="2800"/>
              <a:t>UDP</a:t>
            </a:r>
            <a:r>
              <a:rPr lang="zh-CN" altLang="en-US" sz="2800"/>
              <a:t>、</a:t>
            </a:r>
            <a:r>
              <a:rPr lang="en-US" altLang="zh-CN" sz="2800"/>
              <a:t>RPC</a:t>
            </a:r>
            <a:r>
              <a:rPr lang="zh-CN" altLang="en-US" sz="2800"/>
              <a:t>服务的管理</a:t>
            </a:r>
          </a:p>
          <a:p>
            <a:r>
              <a:rPr lang="zh-CN" altLang="en-US" sz="2800"/>
              <a:t>可以实施基于时间段的访问控制</a:t>
            </a:r>
          </a:p>
          <a:p>
            <a:r>
              <a:rPr lang="zh-CN" altLang="en-US" sz="2800"/>
              <a:t>功能完备的</a:t>
            </a:r>
            <a:r>
              <a:rPr lang="en-US" altLang="zh-CN" sz="2800"/>
              <a:t>log</a:t>
            </a:r>
            <a:r>
              <a:rPr lang="zh-CN" altLang="en-US" sz="2800"/>
              <a:t>功能，可以记录连接成功、连接失败的行为</a:t>
            </a:r>
          </a:p>
          <a:p>
            <a:r>
              <a:rPr lang="zh-CN" altLang="en-US" sz="2800"/>
              <a:t>能够有效地防止拒绝服务（</a:t>
            </a:r>
            <a:r>
              <a:rPr lang="en-US" altLang="zh-CN" sz="2800"/>
              <a:t>DoS</a:t>
            </a:r>
            <a:r>
              <a:rPr lang="zh-CN" altLang="en-US" sz="2800"/>
              <a:t>）的攻击</a:t>
            </a:r>
          </a:p>
          <a:p>
            <a:r>
              <a:rPr lang="zh-CN" altLang="en-US" sz="2800"/>
              <a:t>能够限制同时运行的同一类型的服务器的数目</a:t>
            </a:r>
          </a:p>
          <a:p>
            <a:r>
              <a:rPr lang="zh-CN" altLang="en-US" sz="2800"/>
              <a:t>能够限制</a:t>
            </a:r>
            <a:r>
              <a:rPr lang="en-US" altLang="zh-CN" sz="2800"/>
              <a:t>log</a:t>
            </a:r>
            <a:r>
              <a:rPr lang="zh-CN" altLang="en-US" sz="2800"/>
              <a:t>文件大小</a:t>
            </a:r>
          </a:p>
          <a:p>
            <a:r>
              <a:rPr lang="zh-CN" altLang="en-US" sz="2800"/>
              <a:t>能够将某个服务绑定在特定的系统接口上，从而实现只能允许私有网络访问某项服务。</a:t>
            </a:r>
          </a:p>
          <a:p>
            <a:r>
              <a:rPr lang="zh-CN" altLang="en-US" sz="2800"/>
              <a:t>能够实现作为其它系统的代理。 </a:t>
            </a:r>
          </a:p>
        </p:txBody>
      </p:sp>
    </p:spTree>
    <p:extLst>
      <p:ext uri="{BB962C8B-B14F-4D97-AF65-F5344CB8AC3E}">
        <p14:creationId xmlns:p14="http://schemas.microsoft.com/office/powerpoint/2010/main" val="14939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超级服务器</a:t>
            </a:r>
            <a:r>
              <a:rPr lang="en-US" altLang="zh-CN"/>
              <a:t>xinetd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需要配置文件：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xinetd.conf</a:t>
            </a:r>
            <a:r>
              <a:rPr lang="zh-CN" altLang="en-US" dirty="0"/>
              <a:t>：控制</a:t>
            </a:r>
            <a:r>
              <a:rPr lang="en-US" altLang="zh-CN" dirty="0" err="1"/>
              <a:t>xinetd</a:t>
            </a:r>
            <a:r>
              <a:rPr lang="zh-CN" altLang="en-US" dirty="0"/>
              <a:t>程序运行的配置文件。其中，提供了所有服务的缺省配置。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xinetd.d</a:t>
            </a:r>
            <a:r>
              <a:rPr lang="en-US" altLang="zh-CN" dirty="0"/>
              <a:t>/*</a:t>
            </a:r>
            <a:r>
              <a:rPr lang="zh-CN" altLang="en-US" dirty="0"/>
              <a:t>：该目录包括所有由</a:t>
            </a:r>
            <a:r>
              <a:rPr lang="en-US" altLang="zh-CN" dirty="0" err="1"/>
              <a:t>xinetd</a:t>
            </a:r>
            <a:r>
              <a:rPr lang="zh-CN" altLang="en-US" dirty="0"/>
              <a:t>程序启动的服务的配置文件，每个服务都有自己单独的配置文件，配置文件名与服务名一致。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412"/>
            <a:ext cx="8784976" cy="547295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系统默认的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xinetd.conf</a:t>
            </a:r>
            <a:r>
              <a:rPr lang="zh-CN" altLang="en-US" sz="2400" dirty="0"/>
              <a:t>文件内容如下：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# Simple configuration file for </a:t>
            </a:r>
            <a:r>
              <a:rPr lang="en-US" altLang="zh-CN" sz="2400" dirty="0" err="1"/>
              <a:t>xinetd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# Some defaults, and include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xinetd.d</a:t>
            </a:r>
            <a:r>
              <a:rPr lang="en-US" altLang="zh-CN" sz="2400" dirty="0"/>
              <a:t>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defaults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i</a:t>
            </a:r>
            <a:r>
              <a:rPr lang="en-US" altLang="zh-CN" sz="2400" dirty="0" smtClean="0"/>
              <a:t>nstances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 	= 60 #</a:t>
            </a:r>
            <a:r>
              <a:rPr lang="zh-CN" altLang="en-US" sz="2400" dirty="0"/>
              <a:t>同</a:t>
            </a:r>
            <a:r>
              <a:rPr lang="zh-CN" altLang="en-US" sz="2400" dirty="0" smtClean="0"/>
              <a:t>时连接并发数</a:t>
            </a:r>
            <a:endParaRPr lang="en-US" altLang="zh-CN" sz="24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log_type		= </a:t>
            </a:r>
            <a:r>
              <a:rPr lang="en-US" altLang="zh-CN" sz="2400" dirty="0"/>
              <a:t>SYSLOG </a:t>
            </a:r>
            <a:r>
              <a:rPr lang="en-US" altLang="zh-CN" sz="2400" dirty="0" smtClean="0"/>
              <a:t>authpriv #</a:t>
            </a:r>
            <a:r>
              <a:rPr lang="zh-CN" altLang="en-US" sz="2400" dirty="0"/>
              <a:t>记录</a:t>
            </a:r>
            <a:r>
              <a:rPr lang="zh-CN" altLang="en-US" sz="2400" dirty="0" smtClean="0"/>
              <a:t>到登录日志</a:t>
            </a:r>
            <a:endParaRPr lang="en-US" altLang="zh-CN" sz="24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log_on_success = </a:t>
            </a:r>
            <a:r>
              <a:rPr lang="en-US" altLang="zh-CN" sz="2400" dirty="0"/>
              <a:t>HOST </a:t>
            </a:r>
            <a:r>
              <a:rPr lang="en-US" altLang="zh-CN" sz="2400" dirty="0" smtClean="0"/>
              <a:t>PID #</a:t>
            </a:r>
            <a:r>
              <a:rPr lang="zh-CN" altLang="en-US" sz="2400" dirty="0"/>
              <a:t>成</a:t>
            </a:r>
            <a:r>
              <a:rPr lang="zh-CN" altLang="en-US" sz="2400" dirty="0" smtClean="0"/>
              <a:t>功登录后，记录那些信息</a:t>
            </a:r>
            <a:endParaRPr lang="en-US" altLang="zh-CN" sz="24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log_on_failure  	= HOST #</a:t>
            </a:r>
            <a:r>
              <a:rPr lang="zh-CN" altLang="en-US" sz="2400" dirty="0" smtClean="0"/>
              <a:t>登录失败后，记录什么信息</a:t>
            </a:r>
            <a:endParaRPr lang="en-US" altLang="zh-CN" sz="24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cps		= </a:t>
            </a:r>
            <a:r>
              <a:rPr lang="en-US" altLang="zh-CN" sz="2400" dirty="0"/>
              <a:t>25 </a:t>
            </a:r>
            <a:r>
              <a:rPr lang="en-US" altLang="zh-CN" sz="2400" dirty="0" smtClean="0"/>
              <a:t>30  #</a:t>
            </a:r>
            <a:r>
              <a:rPr lang="zh-CN" altLang="en-US" sz="2400" dirty="0" smtClean="0"/>
              <a:t>同一秒最大并发为</a:t>
            </a:r>
            <a:r>
              <a:rPr lang="en-US" altLang="zh-CN" sz="2400" dirty="0" smtClean="0"/>
              <a:t>25</a:t>
            </a:r>
            <a:r>
              <a:rPr lang="zh-CN" altLang="en-US" sz="2400" dirty="0" smtClean="0"/>
              <a:t>，超过后暂停服务</a:t>
            </a:r>
            <a:r>
              <a:rPr lang="en-US" altLang="zh-CN" sz="2400" dirty="0" smtClean="0"/>
              <a:t>30</a:t>
            </a:r>
            <a:r>
              <a:rPr lang="zh-CN" altLang="en-US" sz="2400" dirty="0"/>
              <a:t>秒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30163"/>
            <a:ext cx="8229600" cy="1371601"/>
          </a:xfrm>
        </p:spPr>
        <p:txBody>
          <a:bodyPr/>
          <a:lstStyle/>
          <a:p>
            <a:r>
              <a:rPr lang="zh-CN" altLang="en-US" dirty="0"/>
              <a:t>使用网络接口配置</a:t>
            </a:r>
            <a:r>
              <a:rPr lang="zh-CN" altLang="en-US" smtClean="0"/>
              <a:t>程序</a:t>
            </a:r>
            <a:r>
              <a:rPr lang="en-US" altLang="zh-CN" smtClean="0"/>
              <a:t>setup </a:t>
            </a:r>
            <a:endParaRPr lang="en-US" altLang="zh-CN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400675"/>
          </a:xfrm>
        </p:spPr>
        <p:txBody>
          <a:bodyPr/>
          <a:lstStyle/>
          <a:p>
            <a:r>
              <a:rPr lang="zh-CN" altLang="en-US" dirty="0"/>
              <a:t>在终端中输入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setup</a:t>
            </a:r>
            <a:endParaRPr lang="en-US" altLang="zh-CN" dirty="0"/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0" y="2138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98339"/>
            <a:ext cx="6768752" cy="4867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zh-CN" altLang="en-US" dirty="0" smtClean="0"/>
              <a:t>一</a:t>
            </a:r>
            <a:r>
              <a:rPr lang="en-US" altLang="zh-CN" dirty="0"/>
              <a:t> </a:t>
            </a:r>
            <a:r>
              <a:rPr lang="zh-CN" altLang="en-US" dirty="0" smtClean="0"/>
              <a:t>开启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服务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Telnet</a:t>
            </a:r>
            <a:r>
              <a:rPr lang="zh-CN" altLang="en-US" dirty="0" smtClean="0"/>
              <a:t>是一种远程登录应用，常用于系统远程维护。</a:t>
            </a:r>
            <a:endParaRPr lang="en-US" altLang="zh-CN" dirty="0" smtClean="0"/>
          </a:p>
          <a:p>
            <a:r>
              <a:rPr lang="en-US" altLang="zh-CN" dirty="0" smtClean="0"/>
              <a:t>Telnet</a:t>
            </a:r>
            <a:r>
              <a:rPr lang="zh-CN" altLang="en-US" dirty="0" smtClean="0"/>
              <a:t>设计为基于</a:t>
            </a:r>
            <a:r>
              <a:rPr lang="en-US" altLang="zh-CN" dirty="0" err="1" smtClean="0"/>
              <a:t>Xinetd</a:t>
            </a:r>
            <a:r>
              <a:rPr lang="zh-CN" altLang="en-US" dirty="0" smtClean="0"/>
              <a:t>的一种服务，受</a:t>
            </a:r>
            <a:r>
              <a:rPr lang="en-US" altLang="zh-CN" dirty="0" err="1" smtClean="0"/>
              <a:t>Xinetd</a:t>
            </a:r>
            <a:r>
              <a:rPr lang="zh-CN" altLang="en-US" dirty="0" smtClean="0"/>
              <a:t>管理。</a:t>
            </a:r>
            <a:endParaRPr lang="en-US" altLang="zh-CN" dirty="0" smtClean="0"/>
          </a:p>
          <a:p>
            <a:r>
              <a:rPr lang="en-US" altLang="zh-CN" dirty="0" err="1" smtClean="0"/>
              <a:t>chkconfig</a:t>
            </a:r>
            <a:r>
              <a:rPr lang="en-US" altLang="zh-CN" dirty="0" smtClean="0"/>
              <a:t> --list</a:t>
            </a:r>
          </a:p>
          <a:p>
            <a:r>
              <a:rPr lang="en-US" dirty="0" smtClean="0"/>
              <a:t>telnet </a:t>
            </a:r>
            <a:r>
              <a:rPr lang="en-US" dirty="0" err="1" smtClean="0"/>
              <a:t>xx.xx.xx.xx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zh-CN" altLang="en-US" dirty="0" smtClean="0"/>
              <a:t>一</a:t>
            </a:r>
            <a:r>
              <a:rPr lang="en-US" altLang="zh-CN" dirty="0"/>
              <a:t> </a:t>
            </a:r>
            <a:r>
              <a:rPr lang="zh-CN" altLang="en-US" dirty="0" smtClean="0"/>
              <a:t>开启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服务</a:t>
            </a:r>
            <a:endParaRPr lang="en-US" altLang="zh-CN" dirty="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zh-CN" sz="2400" dirty="0" err="1"/>
              <a:t>chkconfig</a:t>
            </a:r>
            <a:r>
              <a:rPr lang="en-US" altLang="zh-CN" sz="2400" dirty="0"/>
              <a:t> --list | grep </a:t>
            </a:r>
            <a:r>
              <a:rPr lang="en-US" altLang="zh-CN" sz="2400" dirty="0" smtClean="0"/>
              <a:t>telnet #</a:t>
            </a:r>
            <a:r>
              <a:rPr lang="zh-CN" altLang="en-US" sz="2400" dirty="0" smtClean="0"/>
              <a:t>查看启用情况</a:t>
            </a:r>
            <a:endParaRPr lang="zh-CN" altLang="en-US" sz="2400" dirty="0"/>
          </a:p>
          <a:p>
            <a:pPr marL="609600" indent="-609600">
              <a:lnSpc>
                <a:spcPct val="80000"/>
              </a:lnSpc>
            </a:pPr>
            <a:endParaRPr lang="en-US" altLang="zh-CN" sz="2400" dirty="0" smtClean="0">
              <a:ea typeface="宋体" pitchFamily="2" charset="-122"/>
            </a:endParaRPr>
          </a:p>
          <a:p>
            <a:pPr marL="609600" indent="-609600">
              <a:lnSpc>
                <a:spcPct val="80000"/>
              </a:lnSpc>
            </a:pPr>
            <a:r>
              <a:rPr lang="zh-CN" altLang="en-US" sz="2400" dirty="0" smtClean="0">
                <a:ea typeface="宋体" pitchFamily="2" charset="-122"/>
              </a:rPr>
              <a:t>编辑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en-US" altLang="zh-CN" sz="2400" dirty="0" err="1">
                <a:ea typeface="宋体" pitchFamily="2" charset="-122"/>
              </a:rPr>
              <a:t>etc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en-US" altLang="zh-CN" sz="2400" dirty="0" err="1">
                <a:ea typeface="宋体" pitchFamily="2" charset="-122"/>
              </a:rPr>
              <a:t>xinetd.d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en-US" altLang="zh-CN" sz="2400" dirty="0"/>
              <a:t>krb5-telnet</a:t>
            </a:r>
            <a:r>
              <a:rPr lang="en-US" altLang="zh-CN" dirty="0"/>
              <a:t> </a:t>
            </a:r>
            <a:r>
              <a:rPr lang="en-US" altLang="zh-CN" sz="2400" dirty="0">
                <a:ea typeface="宋体" pitchFamily="2" charset="-122"/>
              </a:rPr>
              <a:t>   </a:t>
            </a:r>
            <a:endParaRPr lang="zh-CN" altLang="en-US" sz="2400" dirty="0">
              <a:ea typeface="宋体" pitchFamily="2" charset="-122"/>
            </a:endParaRPr>
          </a:p>
          <a:p>
            <a:pPr marL="609600" indent="-609600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service telnet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{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	……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	disable=yes  (</a:t>
            </a:r>
            <a:r>
              <a:rPr lang="zh-CN" altLang="en-US" sz="2400" dirty="0">
                <a:ea typeface="宋体" pitchFamily="2" charset="-122"/>
              </a:rPr>
              <a:t>这里要改为</a:t>
            </a:r>
            <a:r>
              <a:rPr lang="en-US" altLang="zh-CN" sz="2400" dirty="0">
                <a:ea typeface="宋体" pitchFamily="2" charset="-122"/>
              </a:rPr>
              <a:t>no)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    …..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pPr marL="609600" indent="-609600">
              <a:lnSpc>
                <a:spcPct val="80000"/>
              </a:lnSpc>
            </a:pPr>
            <a:r>
              <a:rPr lang="zh-CN" altLang="en-US" sz="2400" dirty="0" smtClean="0">
                <a:ea typeface="宋体" pitchFamily="2" charset="-122"/>
              </a:rPr>
              <a:t>重新</a:t>
            </a:r>
            <a:r>
              <a:rPr lang="zh-CN" altLang="en-US" sz="2400" dirty="0">
                <a:ea typeface="宋体" pitchFamily="2" charset="-122"/>
              </a:rPr>
              <a:t>启动服务  </a:t>
            </a:r>
            <a:r>
              <a:rPr lang="en-US" altLang="zh-CN" sz="2400" dirty="0">
                <a:ea typeface="宋体" pitchFamily="2" charset="-122"/>
              </a:rPr>
              <a:t>service </a:t>
            </a:r>
            <a:r>
              <a:rPr lang="en-US" altLang="zh-CN" sz="2400" dirty="0" err="1">
                <a:ea typeface="宋体" pitchFamily="2" charset="-122"/>
              </a:rPr>
              <a:t>xinetd</a:t>
            </a:r>
            <a:r>
              <a:rPr lang="en-US" altLang="zh-CN" sz="2400" dirty="0">
                <a:ea typeface="宋体" pitchFamily="2" charset="-122"/>
              </a:rPr>
              <a:t> restart</a:t>
            </a:r>
            <a:r>
              <a:rPr lang="en-US" altLang="zh-CN" sz="2400" dirty="0"/>
              <a:t> 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03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r>
              <a:rPr lang="en-US" altLang="zh-CN"/>
              <a:t>/etc/xinetd.d/krb5-telnet  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4006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service telnet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flags           = REUSE #</a:t>
            </a:r>
            <a:r>
              <a:rPr lang="zh-CN" altLang="en-US" sz="2400" dirty="0"/>
              <a:t>表示当中断或重启</a:t>
            </a:r>
            <a:r>
              <a:rPr lang="en-US" altLang="zh-CN" sz="2400" dirty="0" err="1"/>
              <a:t>xinetd</a:t>
            </a:r>
            <a:r>
              <a:rPr lang="zh-CN" altLang="en-US" sz="2400" dirty="0"/>
              <a:t>时</a:t>
            </a:r>
            <a:r>
              <a:rPr lang="en-US" altLang="zh-CN" sz="2400" dirty="0"/>
              <a:t>,TCP/IP Socket</a:t>
            </a:r>
            <a:r>
              <a:rPr lang="zh-CN" altLang="en-US" sz="2400" dirty="0"/>
              <a:t>可重用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/>
              <a:t>socket_type</a:t>
            </a:r>
            <a:r>
              <a:rPr lang="en-US" altLang="zh-CN" sz="2400" dirty="0"/>
              <a:t>     = stream  #</a:t>
            </a:r>
            <a:r>
              <a:rPr lang="zh-CN" altLang="en-US" sz="2400" dirty="0"/>
              <a:t>表示使用</a:t>
            </a:r>
            <a:r>
              <a:rPr lang="en-US" altLang="zh-CN" sz="2400" dirty="0"/>
              <a:t>TCP</a:t>
            </a:r>
            <a:r>
              <a:rPr lang="zh-CN" altLang="en-US" sz="2400" dirty="0"/>
              <a:t>的</a:t>
            </a:r>
            <a:r>
              <a:rPr lang="en-US" altLang="zh-CN" sz="2400" dirty="0"/>
              <a:t>Socket</a:t>
            </a:r>
            <a:r>
              <a:rPr lang="zh-CN" altLang="en-US" sz="2400" dirty="0"/>
              <a:t>类型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wait            = no    #</a:t>
            </a:r>
            <a:r>
              <a:rPr lang="zh-CN" altLang="en-US" sz="2400" dirty="0"/>
              <a:t>表示该服务提供多线程功能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user            = root   #</a:t>
            </a:r>
            <a:r>
              <a:rPr lang="zh-CN" altLang="en-US" sz="2400" dirty="0"/>
              <a:t>设置进程的</a:t>
            </a:r>
            <a:r>
              <a:rPr lang="en-US" altLang="zh-CN" sz="2400" dirty="0"/>
              <a:t>UID,</a:t>
            </a:r>
            <a:r>
              <a:rPr lang="zh-CN" altLang="en-US" sz="2400" dirty="0"/>
              <a:t>由</a:t>
            </a:r>
            <a:r>
              <a:rPr lang="en-US" altLang="zh-CN" sz="2400" dirty="0"/>
              <a:t>root</a:t>
            </a:r>
            <a:r>
              <a:rPr lang="zh-CN" altLang="en-US" sz="2400" dirty="0"/>
              <a:t>用户操作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server          = 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</a:t>
            </a:r>
            <a:r>
              <a:rPr lang="en-US" altLang="zh-CN" sz="2400" dirty="0" err="1"/>
              <a:t>kerberos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sbin</a:t>
            </a:r>
            <a:r>
              <a:rPr lang="en-US" altLang="zh-CN" sz="2400" dirty="0"/>
              <a:t>/</a:t>
            </a:r>
            <a:r>
              <a:rPr lang="en-US" altLang="zh-CN" sz="2400" dirty="0" err="1"/>
              <a:t>telnetd</a:t>
            </a:r>
            <a:r>
              <a:rPr lang="en-US" altLang="zh-CN" sz="2400" dirty="0"/>
              <a:t> #</a:t>
            </a:r>
            <a:r>
              <a:rPr lang="zh-CN" altLang="en-US" sz="2400" dirty="0"/>
              <a:t>设置服务程序文件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/>
              <a:t>log_on_failure</a:t>
            </a:r>
            <a:r>
              <a:rPr lang="en-US" altLang="zh-CN" sz="2400" dirty="0"/>
              <a:t>  += USERID #</a:t>
            </a:r>
            <a:r>
              <a:rPr lang="zh-CN" altLang="en-US" sz="2400" dirty="0"/>
              <a:t>表示当连接失败时</a:t>
            </a:r>
            <a:r>
              <a:rPr lang="en-US" altLang="zh-CN" sz="2400" dirty="0"/>
              <a:t>,</a:t>
            </a:r>
            <a:r>
              <a:rPr lang="zh-CN" altLang="en-US" sz="2400" dirty="0"/>
              <a:t>系统除记录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xinetd.conf</a:t>
            </a:r>
            <a:r>
              <a:rPr lang="zh-CN" altLang="en-US" sz="2400" dirty="0"/>
              <a:t>文件中设置的内容外</a:t>
            </a:r>
            <a:r>
              <a:rPr lang="en-US" altLang="zh-CN" sz="2400" dirty="0"/>
              <a:t>,</a:t>
            </a:r>
            <a:r>
              <a:rPr lang="zh-CN" altLang="en-US" sz="2400" dirty="0"/>
              <a:t>还需记录用户</a:t>
            </a:r>
            <a:r>
              <a:rPr lang="en-US" altLang="zh-CN" sz="2400" dirty="0"/>
              <a:t>ID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disable         = no  #</a:t>
            </a:r>
            <a:r>
              <a:rPr lang="zh-CN" altLang="en-US" sz="2400" dirty="0"/>
              <a:t>表示允许</a:t>
            </a:r>
            <a:r>
              <a:rPr lang="en-US" altLang="zh-CN" sz="2400" dirty="0" err="1"/>
              <a:t>xinetd</a:t>
            </a:r>
            <a:r>
              <a:rPr lang="zh-CN" altLang="en-US" sz="2400" dirty="0"/>
              <a:t>启动本项服务</a:t>
            </a:r>
            <a:r>
              <a:rPr lang="en-US" altLang="zh-CN" sz="2400" dirty="0"/>
              <a:t>(</a:t>
            </a:r>
            <a:r>
              <a:rPr lang="zh-CN" altLang="en-US" sz="2400" dirty="0"/>
              <a:t>该项原来是</a:t>
            </a:r>
            <a:r>
              <a:rPr lang="en-US" altLang="zh-CN" sz="2400" dirty="0"/>
              <a:t>yes)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vsFTPd</a:t>
            </a:r>
            <a:r>
              <a:rPr lang="zh-CN" altLang="en-US"/>
              <a:t>服务器 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2"/>
            <a:ext cx="8229600" cy="5157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FTP</a:t>
            </a:r>
            <a:r>
              <a:rPr lang="zh-CN" altLang="en-US" sz="2800" dirty="0"/>
              <a:t>是一种文件传输协议，它实现了服务器与客户机之间的文件传输和资源的共享。</a:t>
            </a:r>
          </a:p>
          <a:p>
            <a:pPr>
              <a:lnSpc>
                <a:spcPct val="80000"/>
              </a:lnSpc>
            </a:pPr>
            <a:r>
              <a:rPr lang="en-US" altLang="zh-CN" sz="2800" dirty="0" err="1"/>
              <a:t>vsFTPd</a:t>
            </a:r>
            <a:r>
              <a:rPr lang="zh-CN" altLang="en-US" sz="2800" dirty="0"/>
              <a:t>（</a:t>
            </a:r>
            <a:r>
              <a:rPr lang="en-US" altLang="zh-CN" sz="2800" dirty="0"/>
              <a:t>very secure FTP daemon</a:t>
            </a:r>
            <a:r>
              <a:rPr lang="zh-CN" altLang="en-US" sz="2800" dirty="0"/>
              <a:t>）是一个功能强大的</a:t>
            </a:r>
            <a:r>
              <a:rPr lang="en-US" altLang="zh-CN" sz="2800" dirty="0"/>
              <a:t>FTP</a:t>
            </a:r>
            <a:r>
              <a:rPr lang="zh-CN" altLang="en-US" sz="2800" dirty="0"/>
              <a:t>服务器，能运行在大部分</a:t>
            </a:r>
            <a:r>
              <a:rPr lang="en-US" altLang="zh-CN" sz="2800" dirty="0"/>
              <a:t>UNIX </a:t>
            </a:r>
            <a:r>
              <a:rPr lang="zh-CN" altLang="en-US" sz="2800" dirty="0"/>
              <a:t>类作系统上，支持很多其他的</a:t>
            </a:r>
            <a:r>
              <a:rPr lang="en-US" altLang="zh-CN" sz="2800" dirty="0"/>
              <a:t>FTP</a:t>
            </a:r>
            <a:r>
              <a:rPr lang="zh-CN" altLang="en-US" sz="2800" dirty="0"/>
              <a:t>服务器不支持的特征：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支持虚拟</a:t>
            </a:r>
            <a:r>
              <a:rPr lang="en-US" altLang="zh-CN" sz="2400" dirty="0"/>
              <a:t>IP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支持虚拟用户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可以独立操作或者由</a:t>
            </a:r>
            <a:r>
              <a:rPr lang="en-US" altLang="zh-CN" sz="2400" b="1" dirty="0" err="1"/>
              <a:t>xinetd</a:t>
            </a:r>
            <a:r>
              <a:rPr lang="zh-CN" altLang="en-US" sz="2400" b="1" dirty="0"/>
              <a:t>管理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可以对每个用户进行配置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带宽限制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支持</a:t>
            </a:r>
            <a:r>
              <a:rPr lang="en-US" altLang="zh-CN" sz="2400" dirty="0"/>
              <a:t>IPv6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支持通过</a:t>
            </a:r>
            <a:r>
              <a:rPr lang="en-US" altLang="zh-CN" sz="2400" dirty="0"/>
              <a:t>SSL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加密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 </a:t>
            </a:r>
            <a:r>
              <a:rPr lang="en-US" altLang="zh-CN" dirty="0" smtClean="0"/>
              <a:t>-</a:t>
            </a:r>
            <a:r>
              <a:rPr lang="zh-CN" altLang="en-US" dirty="0" smtClean="0"/>
              <a:t>包管理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图形化界面</a:t>
            </a:r>
            <a:endParaRPr lang="zh-CN" alt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44144"/>
          </a:xfrm>
        </p:spPr>
        <p:txBody>
          <a:bodyPr/>
          <a:lstStyle/>
          <a:p>
            <a:r>
              <a:rPr lang="en-US" altLang="zh-CN" dirty="0" smtClean="0"/>
              <a:t>rpm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xxx</a:t>
            </a:r>
          </a:p>
          <a:p>
            <a:r>
              <a:rPr lang="en-US" altLang="zh-CN" dirty="0" smtClean="0"/>
              <a:t>yum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 xxx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 </a:t>
            </a:r>
            <a:r>
              <a:rPr lang="en-US" altLang="zh-CN" dirty="0" smtClean="0"/>
              <a:t>-</a:t>
            </a:r>
            <a:r>
              <a:rPr lang="zh-CN" altLang="en-US" smtClean="0"/>
              <a:t>源代码</a:t>
            </a:r>
            <a:endParaRPr lang="zh-CN" alt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44144"/>
          </a:xfrm>
        </p:spPr>
        <p:txBody>
          <a:bodyPr/>
          <a:lstStyle/>
          <a:p>
            <a:r>
              <a:rPr lang="zh-CN" altLang="en-US" dirty="0"/>
              <a:t>下载源代码文件，并将文件解压缩</a:t>
            </a:r>
          </a:p>
          <a:p>
            <a:r>
              <a:rPr lang="zh-CN" altLang="en-US" dirty="0"/>
              <a:t>编译源代码：</a:t>
            </a:r>
            <a:r>
              <a:rPr lang="en-US" altLang="zh-CN" dirty="0"/>
              <a:t>make</a:t>
            </a:r>
          </a:p>
          <a:p>
            <a:r>
              <a:rPr lang="zh-CN" altLang="en-US" dirty="0"/>
              <a:t>为</a:t>
            </a:r>
            <a:r>
              <a:rPr lang="en-US" altLang="zh-CN" dirty="0" err="1"/>
              <a:t>vsftpd</a:t>
            </a:r>
            <a:r>
              <a:rPr lang="zh-CN" altLang="en-US" dirty="0"/>
              <a:t>的运行准备条件 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/ftp/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/>
              <a:t>useradd</a:t>
            </a:r>
            <a:r>
              <a:rPr lang="en-US" altLang="zh-CN" dirty="0"/>
              <a:t> -d /</a:t>
            </a:r>
            <a:r>
              <a:rPr lang="en-US" altLang="zh-CN" dirty="0" err="1"/>
              <a:t>var</a:t>
            </a:r>
            <a:r>
              <a:rPr lang="en-US" altLang="zh-CN" dirty="0"/>
              <a:t>/ftp ftp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/>
              <a:t>chown</a:t>
            </a:r>
            <a:r>
              <a:rPr lang="en-US" altLang="zh-CN" dirty="0"/>
              <a:t> </a:t>
            </a:r>
            <a:r>
              <a:rPr lang="en-US" altLang="zh-CN" dirty="0" err="1" smtClean="0"/>
              <a:t>root:root</a:t>
            </a:r>
            <a:r>
              <a:rPr lang="en-US" altLang="zh-CN" dirty="0" smtClean="0"/>
              <a:t> 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/ftp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/>
              <a:t>chmod</a:t>
            </a:r>
            <a:r>
              <a:rPr lang="en-US" altLang="zh-CN" dirty="0"/>
              <a:t> </a:t>
            </a:r>
            <a:r>
              <a:rPr lang="en-US" altLang="zh-CN" dirty="0" err="1"/>
              <a:t>og</a:t>
            </a:r>
            <a:r>
              <a:rPr lang="en-US" altLang="zh-CN" dirty="0"/>
              <a:t>-w /</a:t>
            </a:r>
            <a:r>
              <a:rPr lang="en-US" altLang="zh-CN" dirty="0" err="1"/>
              <a:t>var</a:t>
            </a:r>
            <a:r>
              <a:rPr lang="en-US" altLang="zh-CN" dirty="0"/>
              <a:t>/ftp</a:t>
            </a:r>
          </a:p>
          <a:p>
            <a:r>
              <a:rPr lang="zh-CN" altLang="en-US" dirty="0"/>
              <a:t>将可执行文件安装到</a:t>
            </a:r>
            <a:r>
              <a:rPr lang="en-US" altLang="zh-CN" dirty="0"/>
              <a:t>Linux</a:t>
            </a:r>
            <a:r>
              <a:rPr lang="zh-CN" altLang="en-US" dirty="0"/>
              <a:t>的系统目录中</a:t>
            </a:r>
          </a:p>
        </p:txBody>
      </p:sp>
    </p:spTree>
    <p:extLst>
      <p:ext uri="{BB962C8B-B14F-4D97-AF65-F5344CB8AC3E}">
        <p14:creationId xmlns:p14="http://schemas.microsoft.com/office/powerpoint/2010/main" val="13180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启动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2"/>
            <a:ext cx="8229600" cy="5401195"/>
          </a:xfrm>
        </p:spPr>
        <p:txBody>
          <a:bodyPr/>
          <a:lstStyle/>
          <a:p>
            <a:r>
              <a:rPr lang="zh-CN" altLang="en-US" dirty="0" smtClean="0"/>
              <a:t>独立</a:t>
            </a:r>
            <a:r>
              <a:rPr lang="zh-CN" altLang="en-US" dirty="0"/>
              <a:t>工作模式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/>
              <a:t>vsFTPd</a:t>
            </a:r>
            <a:r>
              <a:rPr lang="zh-CN" altLang="en-US" dirty="0"/>
              <a:t>的配置文件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vsftpd</a:t>
            </a:r>
            <a:r>
              <a:rPr lang="en-US" altLang="zh-CN" dirty="0"/>
              <a:t>/</a:t>
            </a:r>
            <a:r>
              <a:rPr lang="en-US" altLang="zh-CN" dirty="0" err="1"/>
              <a:t>vsftpd.conf</a:t>
            </a:r>
            <a:r>
              <a:rPr lang="zh-CN" altLang="en-US" dirty="0"/>
              <a:t>中，设置选项“</a:t>
            </a:r>
            <a:r>
              <a:rPr lang="en-US" altLang="zh-CN" dirty="0"/>
              <a:t>listen=YES”</a:t>
            </a:r>
            <a:r>
              <a:rPr lang="zh-CN" altLang="en-US" dirty="0"/>
              <a:t>，使用服务管理工具操作</a:t>
            </a:r>
            <a:r>
              <a:rPr lang="en-US" altLang="zh-CN" dirty="0" err="1"/>
              <a:t>vsftpd</a:t>
            </a:r>
            <a:r>
              <a:rPr lang="zh-CN" altLang="en-US" dirty="0"/>
              <a:t>程序了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默认情</a:t>
            </a:r>
            <a:r>
              <a:rPr lang="zh-CN" altLang="en-US" dirty="0" smtClean="0"/>
              <a:t>况，进入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用户的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借助</a:t>
            </a:r>
            <a:r>
              <a:rPr lang="en-US" altLang="zh-CN" dirty="0" err="1"/>
              <a:t>xinetd</a:t>
            </a:r>
            <a:r>
              <a:rPr lang="zh-CN" altLang="en-US" dirty="0"/>
              <a:t>管理的工作模式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前面的选项设置为“</a:t>
            </a:r>
            <a:r>
              <a:rPr lang="en-US" altLang="zh-CN" dirty="0"/>
              <a:t>listen=NO”</a:t>
            </a:r>
            <a:r>
              <a:rPr lang="zh-CN" altLang="en-US" dirty="0"/>
              <a:t>，并配置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xinetd.d</a:t>
            </a:r>
            <a:r>
              <a:rPr lang="en-US" altLang="zh-CN" dirty="0"/>
              <a:t>/</a:t>
            </a:r>
            <a:r>
              <a:rPr lang="en-US" altLang="zh-CN" dirty="0" err="1"/>
              <a:t>vsftpd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独立工作模式下的配置</a:t>
            </a:r>
            <a:endParaRPr lang="zh-CN" altLang="en-US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vsFTPd</a:t>
            </a:r>
            <a:r>
              <a:rPr lang="zh-CN" altLang="en-US" dirty="0"/>
              <a:t>的配置文件有三个：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vsftpd</a:t>
            </a:r>
            <a:r>
              <a:rPr lang="en-US" altLang="zh-CN" dirty="0"/>
              <a:t>/</a:t>
            </a:r>
            <a:r>
              <a:rPr lang="en-US" altLang="zh-CN" dirty="0" err="1"/>
              <a:t>vsftpd.conf</a:t>
            </a:r>
            <a:r>
              <a:rPr lang="zh-CN" altLang="en-US" dirty="0"/>
              <a:t>：</a:t>
            </a:r>
            <a:r>
              <a:rPr lang="en-US" altLang="zh-CN" dirty="0" err="1"/>
              <a:t>vsFTPd</a:t>
            </a:r>
            <a:r>
              <a:rPr lang="zh-CN" altLang="en-US" dirty="0"/>
              <a:t>的主配置文件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vsftpd.ftpusers</a:t>
            </a:r>
            <a:r>
              <a:rPr lang="en-US" altLang="zh-CN" dirty="0"/>
              <a:t> :</a:t>
            </a:r>
            <a:r>
              <a:rPr lang="en-US" altLang="zh-CN" dirty="0" err="1"/>
              <a:t>vsFTPd</a:t>
            </a:r>
            <a:r>
              <a:rPr lang="zh-CN" altLang="en-US" dirty="0"/>
              <a:t>的访问控制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vsftpd.user_list</a:t>
            </a:r>
            <a:r>
              <a:rPr lang="en-US" altLang="zh-CN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vsftpd.conf</a:t>
            </a:r>
            <a:endParaRPr lang="en-US" altLang="zh-CN" dirty="0"/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4"/>
            <a:ext cx="8229600" cy="5229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 err="1"/>
              <a:t>anonymous_enable</a:t>
            </a:r>
            <a:r>
              <a:rPr lang="en-US" altLang="zh-CN" sz="2800" dirty="0"/>
              <a:t>=YES	</a:t>
            </a:r>
            <a:r>
              <a:rPr lang="en-US" altLang="zh-CN" sz="2000" dirty="0"/>
              <a:t>//</a:t>
            </a:r>
            <a:r>
              <a:rPr lang="zh-CN" altLang="en-US" sz="2000" dirty="0"/>
              <a:t>允许匿名登录</a:t>
            </a:r>
          </a:p>
          <a:p>
            <a:pPr>
              <a:lnSpc>
                <a:spcPct val="80000"/>
              </a:lnSpc>
            </a:pPr>
            <a:r>
              <a:rPr lang="en-US" altLang="zh-CN" sz="2800" dirty="0" err="1"/>
              <a:t>local_enable</a:t>
            </a:r>
            <a:r>
              <a:rPr lang="en-US" altLang="zh-CN" sz="2800" dirty="0"/>
              <a:t>=YES	</a:t>
            </a:r>
            <a:r>
              <a:rPr lang="en-US" altLang="zh-CN" sz="2000" dirty="0"/>
              <a:t>//</a:t>
            </a:r>
            <a:r>
              <a:rPr lang="zh-CN" altLang="en-US" sz="2000" dirty="0"/>
              <a:t>允许本地用户登录</a:t>
            </a:r>
          </a:p>
          <a:p>
            <a:pPr>
              <a:lnSpc>
                <a:spcPct val="80000"/>
              </a:lnSpc>
            </a:pPr>
            <a:r>
              <a:rPr lang="en-US" altLang="zh-CN" sz="2800" dirty="0" err="1"/>
              <a:t>write_enable</a:t>
            </a:r>
            <a:r>
              <a:rPr lang="en-US" altLang="zh-CN" sz="2800" dirty="0"/>
              <a:t>=YES	</a:t>
            </a:r>
            <a:r>
              <a:rPr lang="en-US" altLang="zh-CN" sz="2000" dirty="0"/>
              <a:t>//</a:t>
            </a:r>
            <a:r>
              <a:rPr lang="zh-CN" altLang="en-US" sz="2000" dirty="0"/>
              <a:t>开放本地用户的写权限</a:t>
            </a:r>
          </a:p>
          <a:p>
            <a:pPr>
              <a:lnSpc>
                <a:spcPct val="80000"/>
              </a:lnSpc>
            </a:pPr>
            <a:r>
              <a:rPr lang="en-US" altLang="zh-CN" sz="2800" dirty="0" err="1"/>
              <a:t>dirmessage_enable</a:t>
            </a:r>
            <a:r>
              <a:rPr lang="en-US" altLang="zh-CN" sz="2800" dirty="0"/>
              <a:t>=YES	</a:t>
            </a:r>
            <a:r>
              <a:rPr lang="en-US" altLang="zh-CN" sz="2000" dirty="0"/>
              <a:t>//</a:t>
            </a:r>
            <a:r>
              <a:rPr lang="zh-CN" altLang="en-US" sz="2000" dirty="0"/>
              <a:t>当切换目录时，显示该目录的信息。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connect_from_port_20=YES	</a:t>
            </a:r>
            <a:r>
              <a:rPr lang="en-US" altLang="zh-CN" sz="2000" dirty="0"/>
              <a:t>//</a:t>
            </a:r>
            <a:r>
              <a:rPr lang="zh-CN" altLang="en-US" sz="2000" dirty="0"/>
              <a:t>使用</a:t>
            </a:r>
            <a:r>
              <a:rPr lang="en-US" altLang="zh-CN" sz="2000" dirty="0"/>
              <a:t>FTP</a:t>
            </a:r>
            <a:r>
              <a:rPr lang="zh-CN" altLang="en-US" sz="2000" dirty="0"/>
              <a:t>数据端口</a:t>
            </a:r>
            <a:r>
              <a:rPr lang="en-US" altLang="zh-CN" sz="2000" dirty="0"/>
              <a:t>20</a:t>
            </a:r>
            <a:r>
              <a:rPr lang="zh-CN" altLang="en-US" sz="2000" dirty="0"/>
              <a:t>的连接请求</a:t>
            </a:r>
          </a:p>
          <a:p>
            <a:pPr>
              <a:lnSpc>
                <a:spcPct val="80000"/>
              </a:lnSpc>
            </a:pPr>
            <a:r>
              <a:rPr lang="en-US" altLang="zh-CN" sz="2800" dirty="0" err="1"/>
              <a:t>userlist_enable</a:t>
            </a:r>
            <a:r>
              <a:rPr lang="en-US" altLang="zh-CN" sz="2800" dirty="0"/>
              <a:t>=YES	</a:t>
            </a:r>
            <a:r>
              <a:rPr lang="en-US" altLang="zh-CN" sz="2000" dirty="0"/>
              <a:t>//</a:t>
            </a:r>
            <a:r>
              <a:rPr lang="zh-CN" altLang="en-US" sz="2000" dirty="0"/>
              <a:t>与前面介绍的</a:t>
            </a:r>
            <a:r>
              <a:rPr lang="en-US" altLang="zh-CN" sz="2000" dirty="0" err="1"/>
              <a:t>vsftpd.user_list</a:t>
            </a:r>
            <a:r>
              <a:rPr lang="zh-CN" altLang="en-US" sz="2000" dirty="0"/>
              <a:t>配置文件有关，后面介绍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listen=YES	</a:t>
            </a:r>
            <a:r>
              <a:rPr lang="en-US" altLang="zh-CN" sz="2000" dirty="0"/>
              <a:t>//</a:t>
            </a:r>
            <a:r>
              <a:rPr lang="zh-CN" altLang="en-US" sz="2000" dirty="0"/>
              <a:t>是否允许</a:t>
            </a:r>
            <a:r>
              <a:rPr lang="en-US" altLang="zh-CN" sz="2000" dirty="0" err="1"/>
              <a:t>vsFTPd</a:t>
            </a:r>
            <a:r>
              <a:rPr lang="zh-CN" altLang="en-US" sz="2000" dirty="0"/>
              <a:t>运行在独立启动模式；如果值为</a:t>
            </a:r>
            <a:r>
              <a:rPr lang="en-US" altLang="zh-CN" sz="2000" dirty="0"/>
              <a:t>NO</a:t>
            </a:r>
            <a:r>
              <a:rPr lang="zh-CN" altLang="en-US" sz="2000" dirty="0"/>
              <a:t>，则需要使用其它软件启动</a:t>
            </a:r>
            <a:r>
              <a:rPr lang="en-US" altLang="zh-CN" sz="2000" dirty="0" err="1"/>
              <a:t>vsFTPd</a:t>
            </a:r>
            <a:r>
              <a:rPr lang="zh-CN" altLang="en-US" sz="2000" dirty="0"/>
              <a:t>。</a:t>
            </a:r>
          </a:p>
          <a:p>
            <a:pPr>
              <a:lnSpc>
                <a:spcPct val="80000"/>
              </a:lnSpc>
            </a:pPr>
            <a:r>
              <a:rPr lang="en-US" altLang="zh-CN" sz="2800" dirty="0" err="1"/>
              <a:t>tcp_wrappers</a:t>
            </a:r>
            <a:r>
              <a:rPr lang="en-US" altLang="zh-CN" sz="2800" dirty="0"/>
              <a:t>=YES		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vsftpd.conf</a:t>
            </a:r>
            <a:endParaRPr lang="zh-CN" altLang="en-US" b="1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userlist_enable</a:t>
            </a:r>
            <a:endParaRPr lang="en-US" altLang="zh-CN" dirty="0" smtClean="0"/>
          </a:p>
          <a:p>
            <a:pPr lvl="1"/>
            <a:r>
              <a:rPr lang="zh-CN" altLang="en-US" dirty="0"/>
              <a:t>用法：</a:t>
            </a:r>
            <a:r>
              <a:rPr lang="en-US" altLang="zh-CN" dirty="0"/>
              <a:t>YES/NO </a:t>
            </a:r>
            <a:br>
              <a:rPr lang="en-US" altLang="zh-CN" dirty="0"/>
            </a:br>
            <a:r>
              <a:rPr lang="zh-CN" altLang="en-US" dirty="0"/>
              <a:t>若是启动此功能，则会读取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vsftpd.user_list</a:t>
            </a:r>
            <a:r>
              <a:rPr lang="en-US" altLang="zh-CN" dirty="0"/>
              <a:t> </a:t>
            </a:r>
            <a:r>
              <a:rPr lang="zh-CN" altLang="en-US" dirty="0"/>
              <a:t>当中的使用者</a:t>
            </a:r>
            <a:r>
              <a:rPr lang="zh-CN" altLang="en-US" dirty="0" smtClean="0"/>
              <a:t>名称。只有出现在文件中的用户名才能登录</a:t>
            </a:r>
            <a:r>
              <a:rPr lang="en-US" altLang="zh-CN" dirty="0" smtClean="0"/>
              <a:t>ftp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此项</a:t>
            </a:r>
            <a:r>
              <a:rPr lang="zh-CN" altLang="en-US" dirty="0"/>
              <a:t>功能可以在询问密码前就出现失败讯息，而不需要检验密码的程序。默认值为关闭。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762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371600"/>
          </a:xfrm>
        </p:spPr>
        <p:txBody>
          <a:bodyPr/>
          <a:lstStyle/>
          <a:p>
            <a:r>
              <a:rPr lang="zh-CN" altLang="en-US"/>
              <a:t>使用图形配置工具 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3886200"/>
          </a:xfrm>
        </p:spPr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主菜单</a:t>
            </a:r>
            <a:r>
              <a:rPr lang="en-US" altLang="zh-CN"/>
              <a:t>/</a:t>
            </a:r>
            <a:r>
              <a:rPr lang="zh-CN" altLang="en-US"/>
              <a:t>系统工具</a:t>
            </a:r>
            <a:r>
              <a:rPr lang="en-US" altLang="zh-CN"/>
              <a:t>/</a:t>
            </a:r>
            <a:r>
              <a:rPr lang="zh-CN" altLang="en-US"/>
              <a:t>网络设备控制</a:t>
            </a:r>
            <a:r>
              <a:rPr lang="en-US" altLang="zh-CN"/>
              <a:t>】 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6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96379"/>
              </p:ext>
            </p:extLst>
          </p:nvPr>
        </p:nvGraphicFramePr>
        <p:xfrm>
          <a:off x="1979712" y="2033588"/>
          <a:ext cx="4752975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92" name="位图图像" r:id="rId3" imgW="3704762" imgH="3753374" progId="Paint.Picture">
                  <p:embed/>
                </p:oleObj>
              </mc:Choice>
              <mc:Fallback>
                <p:oleObj name="位图图像" r:id="rId3" imgW="3704762" imgH="375337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033588"/>
                        <a:ext cx="4752975" cy="482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vsftpd.conf</a:t>
            </a:r>
            <a:endParaRPr lang="zh-CN" altLang="en-US" b="1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 dirty="0" err="1" smtClean="0"/>
              <a:t>userlist_deny</a:t>
            </a:r>
            <a:endParaRPr lang="en-US" altLang="zh-CN" dirty="0" smtClean="0"/>
          </a:p>
          <a:p>
            <a:pPr lvl="1"/>
            <a:r>
              <a:rPr lang="zh-CN" altLang="en-US" dirty="0"/>
              <a:t>用法：</a:t>
            </a:r>
            <a:r>
              <a:rPr lang="en-US" altLang="zh-CN" dirty="0"/>
              <a:t>YES/NO </a:t>
            </a:r>
            <a:br>
              <a:rPr lang="en-US" altLang="zh-CN" dirty="0"/>
            </a:br>
            <a:r>
              <a:rPr lang="zh-CN" altLang="en-US" dirty="0"/>
              <a:t>这个选项只有在</a:t>
            </a:r>
            <a:r>
              <a:rPr lang="en-US" altLang="zh-CN" dirty="0" err="1"/>
              <a:t>userlist_enable</a:t>
            </a:r>
            <a:r>
              <a:rPr lang="en-US" altLang="zh-CN" dirty="0"/>
              <a:t> </a:t>
            </a:r>
            <a:r>
              <a:rPr lang="zh-CN" altLang="en-US" dirty="0"/>
              <a:t>启动时才会被检验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将这个选项设为</a:t>
            </a:r>
            <a:r>
              <a:rPr lang="en-US" altLang="zh-CN" dirty="0"/>
              <a:t>YES</a:t>
            </a:r>
            <a:r>
              <a:rPr lang="zh-CN" altLang="en-US" dirty="0"/>
              <a:t>，则在 </a:t>
            </a:r>
            <a:br>
              <a:rPr lang="zh-CN" altLang="en-US" dirty="0"/>
            </a:b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vsftpd.user_list</a:t>
            </a:r>
            <a:r>
              <a:rPr lang="en-US" altLang="zh-CN" dirty="0"/>
              <a:t> </a:t>
            </a:r>
            <a:r>
              <a:rPr lang="zh-CN" altLang="en-US" dirty="0"/>
              <a:t>中的使用者将无法登入</a:t>
            </a:r>
            <a:r>
              <a:rPr lang="en-US" altLang="zh-CN" dirty="0"/>
              <a:t>﹔ </a:t>
            </a:r>
            <a:r>
              <a:rPr lang="zh-CN" altLang="en-US" dirty="0"/>
              <a:t>若设为</a:t>
            </a:r>
            <a:r>
              <a:rPr lang="en-US" altLang="zh-CN" dirty="0"/>
              <a:t>NO </a:t>
            </a:r>
            <a:r>
              <a:rPr lang="zh-CN" altLang="en-US" dirty="0"/>
              <a:t>， 则只有在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vsftpd.user_list</a:t>
            </a:r>
            <a:r>
              <a:rPr lang="en-US" altLang="zh-CN" dirty="0"/>
              <a:t> </a:t>
            </a:r>
            <a:r>
              <a:rPr lang="zh-CN" altLang="en-US" dirty="0"/>
              <a:t>中的使用者才能登入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此项</a:t>
            </a:r>
            <a:r>
              <a:rPr lang="zh-CN" altLang="en-US" dirty="0"/>
              <a:t>功能可以在询问密码前就出现错误讯息，而不需要检验密码的程序。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9780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vsftpd.conf</a:t>
            </a:r>
            <a:endParaRPr lang="zh-CN" altLang="en-US" b="1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zh-CN" altLang="en-US" sz="2800" dirty="0"/>
              <a:t>限制指定的本地用户不能访问，而其它本地用户可以访问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userlist_enable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YES</a:t>
            </a:r>
          </a:p>
          <a:p>
            <a:pPr lvl="1"/>
            <a:r>
              <a:rPr lang="en-US" altLang="zh-CN" sz="2400" dirty="0" err="1" smtClean="0"/>
              <a:t>userlist_deny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YES</a:t>
            </a:r>
          </a:p>
          <a:p>
            <a:pPr lvl="1"/>
            <a:r>
              <a:rPr lang="en-US" altLang="zh-CN" sz="2400" dirty="0" err="1" smtClean="0"/>
              <a:t>userlist_file</a:t>
            </a:r>
            <a:r>
              <a:rPr lang="en-US" altLang="zh-CN" sz="2400" dirty="0"/>
              <a:t>= /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vsftpd.user_list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400" dirty="0"/>
              <a:t>限制指定的本地用户可以访问，而其它本地用户不可以访问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userlist_enable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YES</a:t>
            </a:r>
          </a:p>
          <a:p>
            <a:pPr lvl="1"/>
            <a:r>
              <a:rPr lang="en-US" altLang="zh-CN" sz="2400" dirty="0" err="1" smtClean="0"/>
              <a:t>userlist_deny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NO</a:t>
            </a:r>
          </a:p>
          <a:p>
            <a:pPr lvl="1"/>
            <a:r>
              <a:rPr lang="en-US" altLang="zh-CN" sz="2400" dirty="0" err="1" smtClean="0"/>
              <a:t>userlist_file</a:t>
            </a:r>
            <a:r>
              <a:rPr lang="en-US" altLang="zh-CN" sz="2400" dirty="0" smtClean="0"/>
              <a:t>= /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vsftpd.user_list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393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无论何时都禁止指定的本地用户访问服务器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vsftpd.ftpusers</a:t>
            </a:r>
            <a:r>
              <a:rPr lang="zh-CN" altLang="en-US" dirty="0"/>
              <a:t>配置文件中保存了一个用户列表，如果哪个用户名在这个列表中，它就不能通过网络进行</a:t>
            </a:r>
            <a:r>
              <a:rPr lang="en-US" altLang="zh-CN" dirty="0"/>
              <a:t>FTP</a:t>
            </a:r>
            <a:r>
              <a:rPr lang="zh-CN" altLang="en-US" dirty="0"/>
              <a:t>登录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vsFTPd</a:t>
            </a:r>
            <a:r>
              <a:rPr lang="zh-CN" altLang="en-US"/>
              <a:t>的启动与关闭 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en-US" altLang="zh-CN" dirty="0" err="1"/>
              <a:t>vsftpd</a:t>
            </a:r>
            <a:r>
              <a:rPr lang="en-US" altLang="zh-CN" dirty="0"/>
              <a:t> [</a:t>
            </a:r>
            <a:r>
              <a:rPr lang="en-US" altLang="zh-CN" dirty="0" err="1"/>
              <a:t>start|stop|restart</a:t>
            </a:r>
            <a:r>
              <a:rPr lang="en-US" altLang="zh-CN" dirty="0"/>
              <a:t>]</a:t>
            </a:r>
          </a:p>
          <a:p>
            <a:r>
              <a:rPr lang="zh-CN" altLang="en-US" dirty="0">
                <a:ea typeface="宋体" pitchFamily="2" charset="-122"/>
              </a:rPr>
              <a:t>或者</a:t>
            </a:r>
          </a:p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rc.d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en-US" altLang="zh-CN" dirty="0"/>
              <a:t>/</a:t>
            </a:r>
            <a:r>
              <a:rPr lang="en-US" altLang="zh-CN" dirty="0" err="1"/>
              <a:t>vsftpd</a:t>
            </a:r>
            <a:r>
              <a:rPr lang="en-US" altLang="zh-CN" dirty="0"/>
              <a:t> [</a:t>
            </a:r>
            <a:r>
              <a:rPr lang="en-US" altLang="zh-CN" dirty="0" err="1"/>
              <a:t>start|stop|restart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应用实例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68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启动</a:t>
            </a:r>
            <a:endParaRPr lang="en-US" altLang="zh-CN" kern="0" dirty="0"/>
          </a:p>
          <a:p>
            <a:pPr lvl="1"/>
            <a:r>
              <a:rPr lang="en-US" altLang="zh-CN" sz="2400" dirty="0" smtClean="0"/>
              <a:t>service</a:t>
            </a:r>
            <a:r>
              <a:rPr lang="zh-CN" altLang="en-US" sz="2400" dirty="0" smtClean="0"/>
              <a:t> </a:t>
            </a:r>
            <a:r>
              <a:rPr lang="en-US" altLang="zh-CN" sz="2400" dirty="0" err="1"/>
              <a:t>vsftpd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start</a:t>
            </a:r>
          </a:p>
          <a:p>
            <a:pPr lvl="1"/>
            <a:r>
              <a:rPr lang="en-US" altLang="zh-CN" sz="2400" dirty="0" err="1" smtClean="0"/>
              <a:t>ps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</a:t>
            </a:r>
            <a:r>
              <a:rPr lang="en-US" altLang="zh-CN" sz="2400" dirty="0" err="1"/>
              <a:t>ef</a:t>
            </a:r>
            <a:r>
              <a:rPr lang="en-US" altLang="zh-CN" sz="2400" dirty="0"/>
              <a:t> | grep </a:t>
            </a:r>
            <a:r>
              <a:rPr lang="en-US" altLang="zh-CN" sz="2400" dirty="0" err="1" smtClean="0"/>
              <a:t>vsftpd</a:t>
            </a:r>
            <a:endParaRPr lang="en-US" altLang="zh-CN" sz="2400" kern="0" dirty="0" smtClean="0"/>
          </a:p>
          <a:p>
            <a:r>
              <a:rPr lang="zh-CN" altLang="en-US" kern="0" dirty="0" smtClean="0"/>
              <a:t>默认情况下</a:t>
            </a:r>
            <a:endParaRPr lang="en-US" altLang="zh-CN" kern="0" dirty="0" smtClean="0"/>
          </a:p>
          <a:p>
            <a:pPr lvl="1"/>
            <a:r>
              <a:rPr lang="zh-CN" altLang="en-US" sz="2400" kern="0" dirty="0" smtClean="0"/>
              <a:t>进入登录用户的</a:t>
            </a:r>
            <a:r>
              <a:rPr lang="en-US" altLang="zh-CN" sz="2400" kern="0" dirty="0" smtClean="0"/>
              <a:t>Home</a:t>
            </a:r>
            <a:r>
              <a:rPr lang="zh-CN" altLang="en-US" sz="2400" kern="0" dirty="0" smtClean="0"/>
              <a:t>目录</a:t>
            </a:r>
            <a:endParaRPr lang="en-US" altLang="zh-CN" sz="2400" kern="0" dirty="0" smtClean="0"/>
          </a:p>
          <a:p>
            <a:pPr lvl="1"/>
            <a:r>
              <a:rPr lang="zh-CN" altLang="en-US" sz="2400" kern="0" dirty="0" smtClean="0"/>
              <a:t>能切换到其他可访问的用户</a:t>
            </a:r>
            <a:endParaRPr lang="en-US" altLang="zh-CN" sz="2400" kern="0" dirty="0" smtClean="0"/>
          </a:p>
          <a:p>
            <a:pPr lvl="1"/>
            <a:r>
              <a:rPr lang="zh-CN" altLang="en-US" sz="2400" kern="0" dirty="0" smtClean="0"/>
              <a:t>可访问，可下载</a:t>
            </a:r>
            <a:endParaRPr lang="en-US" altLang="zh-CN" sz="2400" kern="0" dirty="0" smtClean="0"/>
          </a:p>
          <a:p>
            <a:pPr lvl="1"/>
            <a:r>
              <a:rPr lang="zh-CN" altLang="en-US" sz="2400" kern="0" dirty="0" smtClean="0"/>
              <a:t>可上传，可创建目录</a:t>
            </a:r>
            <a:endParaRPr lang="en-US" altLang="zh-CN" sz="2400" kern="0" dirty="0" smtClean="0"/>
          </a:p>
          <a:p>
            <a:pPr lvl="1"/>
            <a:r>
              <a:rPr lang="zh-CN" altLang="en-US" sz="2400" kern="0" dirty="0" smtClean="0"/>
              <a:t>可匿名登录，默认目录为用户</a:t>
            </a:r>
            <a:r>
              <a:rPr lang="en-US" altLang="zh-CN" sz="2400" kern="0" dirty="0" smtClean="0"/>
              <a:t>ftp</a:t>
            </a:r>
            <a:r>
              <a:rPr lang="zh-CN" altLang="en-US" sz="2400" kern="0" dirty="0" smtClean="0"/>
              <a:t>的</a:t>
            </a:r>
            <a:r>
              <a:rPr lang="en-US" altLang="zh-CN" sz="2400" kern="0" dirty="0" smtClean="0"/>
              <a:t>home</a:t>
            </a:r>
            <a:r>
              <a:rPr lang="zh-CN" altLang="en-US" sz="2400" kern="0" dirty="0" smtClean="0"/>
              <a:t>目录</a:t>
            </a:r>
            <a:endParaRPr lang="en-US" altLang="zh-CN" sz="2400" kern="0" dirty="0" smtClean="0"/>
          </a:p>
          <a:p>
            <a:pPr lvl="1"/>
            <a:r>
              <a:rPr lang="zh-CN" altLang="en-US" sz="2400" kern="0" dirty="0" smtClean="0"/>
              <a:t>所有</a:t>
            </a:r>
            <a:r>
              <a:rPr lang="en-US" altLang="zh-CN" sz="2400" kern="0" dirty="0" err="1" smtClean="0"/>
              <a:t>linux</a:t>
            </a:r>
            <a:r>
              <a:rPr lang="zh-CN" altLang="en-US" sz="2400" kern="0" dirty="0" smtClean="0"/>
              <a:t>用户都可以访问</a:t>
            </a:r>
            <a:endParaRPr lang="en-US" altLang="zh-CN" sz="24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</a:t>
            </a:r>
            <a:r>
              <a:rPr lang="en-US" altLang="zh-CN" dirty="0" smtClean="0"/>
              <a:t>ftp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zh-CN" altLang="en-US" dirty="0" smtClean="0"/>
              <a:t>浏览器</a:t>
            </a:r>
            <a:r>
              <a:rPr lang="en-US" altLang="zh-CN" dirty="0" smtClean="0"/>
              <a:t> | </a:t>
            </a:r>
            <a:r>
              <a:rPr lang="en-US" altLang="zh-CN" dirty="0"/>
              <a:t>Window</a:t>
            </a:r>
            <a:r>
              <a:rPr lang="zh-CN" altLang="en-US" dirty="0"/>
              <a:t>下的窗口管理器</a:t>
            </a:r>
            <a:endParaRPr lang="en-US" altLang="zh-CN" dirty="0"/>
          </a:p>
          <a:p>
            <a:r>
              <a:rPr lang="en-US" altLang="zh-CN" dirty="0" smtClean="0"/>
              <a:t>ftp</a:t>
            </a:r>
            <a:r>
              <a:rPr lang="zh-CN" altLang="en-US" dirty="0" smtClean="0"/>
              <a:t>客户端工具</a:t>
            </a:r>
            <a:endParaRPr lang="en-US" altLang="zh-CN" dirty="0" smtClean="0"/>
          </a:p>
          <a:p>
            <a:r>
              <a:rPr lang="en-US" altLang="zh-CN" dirty="0" smtClean="0"/>
              <a:t>ftp</a:t>
            </a:r>
            <a:r>
              <a:rPr lang="zh-CN" altLang="en-US" dirty="0" smtClean="0"/>
              <a:t>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69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命令使用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120208"/>
          </a:xfrm>
        </p:spPr>
        <p:txBody>
          <a:bodyPr/>
          <a:lstStyle/>
          <a:p>
            <a:r>
              <a:rPr lang="en-US" altLang="zh-CN" sz="2400" dirty="0" smtClean="0"/>
              <a:t>ftp </a:t>
            </a:r>
            <a:r>
              <a:rPr lang="en-US" altLang="zh-CN" sz="2400" dirty="0" err="1" smtClean="0"/>
              <a:t>xx.xx.xx.xx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open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xx.xx.xx.xx</a:t>
            </a:r>
            <a:endParaRPr lang="en-US" altLang="zh-CN" sz="2400" dirty="0"/>
          </a:p>
          <a:p>
            <a:r>
              <a:rPr lang="en-US" altLang="zh-CN" sz="2400" dirty="0"/>
              <a:t>get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mget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&lt;filename&gt;</a:t>
            </a:r>
            <a:endParaRPr lang="en-US" altLang="zh-CN" sz="2400" dirty="0"/>
          </a:p>
          <a:p>
            <a:r>
              <a:rPr lang="en-US" altLang="zh-CN" sz="2400" dirty="0" smtClean="0"/>
              <a:t>put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  </a:t>
            </a:r>
            <a:r>
              <a:rPr lang="en-US" altLang="zh-CN" sz="2400" dirty="0" err="1" smtClean="0"/>
              <a:t>mput</a:t>
            </a:r>
            <a:r>
              <a:rPr lang="en-US" altLang="zh-CN" sz="2400" dirty="0" smtClean="0"/>
              <a:t> &lt;filename&gt;</a:t>
            </a:r>
            <a:endParaRPr lang="en-US" altLang="zh-CN" sz="2400" dirty="0"/>
          </a:p>
          <a:p>
            <a:r>
              <a:rPr lang="en-US" altLang="zh-CN" sz="2400" dirty="0" smtClean="0"/>
              <a:t>binary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acsii</a:t>
            </a:r>
            <a:r>
              <a:rPr lang="zh-CN" altLang="en-US" sz="2400" dirty="0" smtClean="0"/>
              <a:t> 设置文件传输方式</a:t>
            </a:r>
            <a:endParaRPr lang="en-US" altLang="zh-CN" sz="2400" dirty="0"/>
          </a:p>
          <a:p>
            <a:r>
              <a:rPr lang="en-US" altLang="zh-CN" sz="2400" dirty="0" smtClean="0"/>
              <a:t>cd</a:t>
            </a:r>
            <a:r>
              <a:rPr lang="zh-CN" altLang="en-US" sz="2400" dirty="0" smtClean="0"/>
              <a:t> 在远程主机切换目录</a:t>
            </a:r>
            <a:endParaRPr lang="en-US" altLang="zh-CN" sz="2400" dirty="0"/>
          </a:p>
          <a:p>
            <a:r>
              <a:rPr lang="en-US" altLang="zh-CN" sz="2400" dirty="0" err="1" smtClean="0"/>
              <a:t>lcd</a:t>
            </a:r>
            <a:r>
              <a:rPr lang="zh-CN" altLang="en-US" sz="2400" dirty="0" smtClean="0"/>
              <a:t> 在本地主机切换目录</a:t>
            </a:r>
            <a:endParaRPr lang="en-US" altLang="zh-CN" sz="2400" dirty="0" smtClean="0"/>
          </a:p>
          <a:p>
            <a:r>
              <a:rPr lang="en-US" altLang="zh-CN" sz="2400" dirty="0" smtClean="0"/>
              <a:t>ls</a:t>
            </a:r>
            <a:r>
              <a:rPr lang="zh-CN" altLang="en-US" sz="2400" dirty="0" smtClean="0"/>
              <a:t> 在远程主机上执行</a:t>
            </a:r>
            <a:r>
              <a:rPr lang="en-US" altLang="zh-CN" sz="2400" dirty="0" smtClean="0"/>
              <a:t>ls</a:t>
            </a:r>
          </a:p>
          <a:p>
            <a:r>
              <a:rPr lang="en-US" altLang="zh-CN" sz="2400" dirty="0" err="1" smtClean="0"/>
              <a:t>mkdir</a:t>
            </a:r>
            <a:r>
              <a:rPr lang="zh-CN" altLang="en-US" sz="2400" dirty="0" smtClean="0"/>
              <a:t> 在远程主机上创建目录</a:t>
            </a:r>
            <a:endParaRPr lang="en-US" altLang="zh-CN" sz="2400" dirty="0" smtClean="0"/>
          </a:p>
          <a:p>
            <a:r>
              <a:rPr lang="en-US" altLang="zh-CN" sz="2400" dirty="0" smtClean="0"/>
              <a:t>close</a:t>
            </a:r>
            <a:r>
              <a:rPr lang="zh-CN" altLang="en-US" sz="2400" dirty="0" smtClean="0"/>
              <a:t> 关闭</a:t>
            </a:r>
            <a:endParaRPr lang="en-US" altLang="zh-CN" sz="2400" dirty="0" smtClean="0"/>
          </a:p>
          <a:p>
            <a:r>
              <a:rPr lang="en-US" altLang="zh-CN" sz="2400" dirty="0" smtClean="0"/>
              <a:t>quit</a:t>
            </a:r>
            <a:r>
              <a:rPr lang="zh-CN" altLang="en-US" sz="2400" dirty="0" smtClean="0"/>
              <a:t> 退出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72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思考？ 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如何禁止匿名登陆</a:t>
            </a:r>
            <a:endParaRPr lang="en-US" altLang="zh-CN" dirty="0" smtClean="0"/>
          </a:p>
          <a:p>
            <a:r>
              <a:rPr lang="zh-CN" altLang="en-US" dirty="0"/>
              <a:t>如何限定只能某些用户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r>
              <a:rPr lang="zh-CN" altLang="en-US" dirty="0" smtClean="0"/>
              <a:t>如何设定某些文件夹只能访问和下载，不能上传和创建文件夹</a:t>
            </a:r>
            <a:endParaRPr lang="en-US" altLang="zh-CN" dirty="0" smtClean="0"/>
          </a:p>
          <a:p>
            <a:r>
              <a:rPr lang="zh-CN" altLang="en-US" dirty="0"/>
              <a:t>如何锁定用户文件</a:t>
            </a:r>
            <a:r>
              <a:rPr lang="zh-CN" altLang="en-US" dirty="0" smtClean="0"/>
              <a:t>夹（只能访问自己文件夹下的内容）</a:t>
            </a:r>
            <a:endParaRPr lang="en-US" altLang="zh-CN" dirty="0" smtClean="0"/>
          </a:p>
          <a:p>
            <a:r>
              <a:rPr lang="en-US" altLang="zh-CN" dirty="0" smtClean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演示二</a:t>
            </a:r>
            <a:r>
              <a:rPr lang="en-US" altLang="zh-CN" sz="4000" dirty="0"/>
              <a:t> </a:t>
            </a:r>
            <a:r>
              <a:rPr lang="en-US" altLang="zh-CN" sz="4000" dirty="0" err="1"/>
              <a:t>xinetd</a:t>
            </a:r>
            <a:r>
              <a:rPr lang="zh-CN" altLang="en-US" sz="4000" dirty="0"/>
              <a:t>模式启动</a:t>
            </a:r>
            <a:r>
              <a:rPr lang="en-US" altLang="zh-CN" sz="4000" dirty="0" err="1"/>
              <a:t>vsFtpd</a:t>
            </a:r>
            <a:endParaRPr lang="zh-CN" altLang="en-US" sz="4000" dirty="0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ea typeface="宋体" pitchFamily="2" charset="-122"/>
              </a:rPr>
              <a:t>修改</a:t>
            </a:r>
            <a:r>
              <a:rPr lang="en-US" altLang="zh-CN" sz="2800" dirty="0">
                <a:ea typeface="宋体" pitchFamily="2" charset="-122"/>
              </a:rPr>
              <a:t>/</a:t>
            </a:r>
            <a:r>
              <a:rPr lang="en-US" altLang="zh-CN" sz="2800" dirty="0" err="1">
                <a:ea typeface="宋体" pitchFamily="2" charset="-122"/>
              </a:rPr>
              <a:t>etc</a:t>
            </a:r>
            <a:r>
              <a:rPr lang="en-US" altLang="zh-CN" sz="2800" dirty="0">
                <a:ea typeface="宋体" pitchFamily="2" charset="-122"/>
              </a:rPr>
              <a:t>/</a:t>
            </a:r>
            <a:r>
              <a:rPr lang="en-US" altLang="zh-CN" sz="2800" dirty="0" err="1">
                <a:ea typeface="宋体" pitchFamily="2" charset="-122"/>
              </a:rPr>
              <a:t>vsftpd</a:t>
            </a:r>
            <a:r>
              <a:rPr lang="en-US" altLang="zh-CN" sz="2800" dirty="0">
                <a:ea typeface="宋体" pitchFamily="2" charset="-122"/>
              </a:rPr>
              <a:t>/</a:t>
            </a:r>
            <a:r>
              <a:rPr lang="en-US" altLang="zh-CN" sz="2800" dirty="0" err="1">
                <a:ea typeface="宋体" pitchFamily="2" charset="-122"/>
              </a:rPr>
              <a:t>vsftpd.conf</a:t>
            </a:r>
            <a:r>
              <a:rPr lang="en-US" altLang="zh-CN" sz="2800" dirty="0">
                <a:ea typeface="宋体" pitchFamily="2" charset="-122"/>
              </a:rPr>
              <a:t> 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/>
            </a:r>
            <a:br>
              <a:rPr lang="en-US" altLang="zh-CN" sz="2800" dirty="0">
                <a:ea typeface="宋体" pitchFamily="2" charset="-122"/>
              </a:rPr>
            </a:br>
            <a:r>
              <a:rPr lang="zh-CN" altLang="en-US" sz="2800" dirty="0">
                <a:ea typeface="宋体" pitchFamily="2" charset="-122"/>
              </a:rPr>
              <a:t>将 </a:t>
            </a:r>
            <a:br>
              <a:rPr lang="zh-CN" altLang="en-US" sz="2800" dirty="0">
                <a:ea typeface="宋体" pitchFamily="2" charset="-122"/>
              </a:rPr>
            </a:br>
            <a:r>
              <a:rPr lang="zh-CN" altLang="en-US" sz="2800" dirty="0">
                <a:ea typeface="宋体" pitchFamily="2" charset="-122"/>
              </a:rPr>
              <a:t/>
            </a:r>
            <a:br>
              <a:rPr lang="zh-CN" altLang="en-US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listen=YES 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/>
            </a:r>
            <a:br>
              <a:rPr lang="en-US" altLang="zh-CN" sz="2800" dirty="0">
                <a:ea typeface="宋体" pitchFamily="2" charset="-122"/>
              </a:rPr>
            </a:br>
            <a:r>
              <a:rPr lang="zh-CN" altLang="en-US" sz="2800" dirty="0">
                <a:ea typeface="宋体" pitchFamily="2" charset="-122"/>
              </a:rPr>
              <a:t>改为 </a:t>
            </a:r>
            <a:br>
              <a:rPr lang="zh-CN" altLang="en-US" sz="2800" dirty="0">
                <a:ea typeface="宋体" pitchFamily="2" charset="-122"/>
              </a:rPr>
            </a:br>
            <a:r>
              <a:rPr lang="zh-CN" altLang="en-US" sz="2800" dirty="0">
                <a:ea typeface="宋体" pitchFamily="2" charset="-122"/>
              </a:rPr>
              <a:t/>
            </a:r>
            <a:br>
              <a:rPr lang="zh-CN" altLang="en-US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listen=NO </a:t>
            </a:r>
            <a:br>
              <a:rPr lang="en-US" altLang="zh-CN" sz="2800" dirty="0">
                <a:ea typeface="宋体" pitchFamily="2" charset="-122"/>
              </a:rPr>
            </a:b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演示二</a:t>
            </a:r>
            <a:r>
              <a:rPr lang="en-US" altLang="zh-CN" sz="4000" dirty="0"/>
              <a:t> </a:t>
            </a:r>
            <a:r>
              <a:rPr lang="en-US" altLang="zh-CN" sz="4000" dirty="0" err="1"/>
              <a:t>xinetd</a:t>
            </a:r>
            <a:r>
              <a:rPr lang="zh-CN" altLang="en-US" sz="4000" dirty="0"/>
              <a:t>模式启动</a:t>
            </a:r>
            <a:r>
              <a:rPr lang="en-US" altLang="zh-CN" sz="4000" dirty="0" err="1"/>
              <a:t>vsFtpd</a:t>
            </a:r>
            <a:endParaRPr lang="zh-CN" altLang="en-US" sz="4000" dirty="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宋体" pitchFamily="2" charset="-122"/>
              </a:rPr>
              <a:t>新增一个文件：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en-US" altLang="zh-CN" sz="2400" dirty="0" err="1">
                <a:ea typeface="宋体" pitchFamily="2" charset="-122"/>
              </a:rPr>
              <a:t>etc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en-US" altLang="zh-CN" sz="2400" dirty="0" err="1">
                <a:ea typeface="宋体" pitchFamily="2" charset="-122"/>
              </a:rPr>
              <a:t>xinetd.d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en-US" altLang="zh-CN" sz="2400" dirty="0" err="1">
                <a:ea typeface="宋体" pitchFamily="2" charset="-122"/>
              </a:rPr>
              <a:t>vsftpd</a:t>
            </a:r>
            <a:r>
              <a:rPr lang="en-US" altLang="zh-CN" sz="2400" dirty="0">
                <a:ea typeface="宋体" pitchFamily="2" charset="-122"/>
              </a:rPr>
              <a:t>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/>
            </a:r>
            <a:br>
              <a:rPr lang="en-US" altLang="zh-CN" sz="2400" dirty="0">
                <a:ea typeface="宋体" pitchFamily="2" charset="-122"/>
              </a:rPr>
            </a:br>
            <a:r>
              <a:rPr lang="zh-CN" altLang="en-US" sz="2400" dirty="0">
                <a:ea typeface="宋体" pitchFamily="2" charset="-122"/>
              </a:rPr>
              <a:t>内容如下： </a:t>
            </a:r>
            <a:br>
              <a:rPr lang="zh-CN" altLang="en-US" sz="2400" dirty="0">
                <a:ea typeface="宋体" pitchFamily="2" charset="-122"/>
              </a:rPr>
            </a:br>
            <a:r>
              <a:rPr lang="zh-CN" altLang="en-US" sz="2400" dirty="0">
                <a:ea typeface="宋体" pitchFamily="2" charset="-122"/>
              </a:rPr>
              <a:t/>
            </a:r>
            <a:br>
              <a:rPr lang="zh-CN" altLang="en-US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service </a:t>
            </a:r>
            <a:r>
              <a:rPr lang="en-US" altLang="zh-CN" sz="2400" dirty="0" smtClean="0">
                <a:ea typeface="宋体" pitchFamily="2" charset="-122"/>
              </a:rPr>
              <a:t>ftp #</a:t>
            </a:r>
            <a:r>
              <a:rPr lang="zh-CN" altLang="en-US" sz="2400" dirty="0" smtClean="0">
                <a:ea typeface="宋体" pitchFamily="2" charset="-122"/>
              </a:rPr>
              <a:t>注意这里的名字是</a:t>
            </a:r>
            <a:r>
              <a:rPr lang="en-US" altLang="zh-CN" sz="2400" dirty="0" smtClean="0">
                <a:ea typeface="宋体" pitchFamily="2" charset="-122"/>
              </a:rPr>
              <a:t>ftp</a:t>
            </a:r>
            <a:r>
              <a:rPr lang="zh-CN" altLang="en-US" sz="2400" dirty="0" smtClean="0">
                <a:ea typeface="宋体" pitchFamily="2" charset="-122"/>
              </a:rPr>
              <a:t>不是</a:t>
            </a:r>
            <a:r>
              <a:rPr lang="en-US" altLang="zh-CN" sz="2400" dirty="0" smtClean="0">
                <a:ea typeface="宋体" pitchFamily="2" charset="-122"/>
              </a:rPr>
              <a:t>vsftpd</a:t>
            </a:r>
            <a:r>
              <a:rPr lang="en-US" altLang="zh-CN" sz="2400" dirty="0">
                <a:ea typeface="宋体" pitchFamily="2" charset="-122"/>
              </a:rPr>
              <a:t/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{ </a:t>
            </a:r>
            <a:br>
              <a:rPr lang="en-US" altLang="zh-CN" sz="2400" dirty="0">
                <a:ea typeface="宋体" pitchFamily="2" charset="-122"/>
              </a:rPr>
            </a:br>
            <a:r>
              <a:rPr lang="zh-CN" altLang="en-US" sz="2400" dirty="0" smtClean="0">
                <a:ea typeface="宋体" pitchFamily="2" charset="-122"/>
              </a:rPr>
              <a:t>    </a:t>
            </a:r>
            <a:r>
              <a:rPr lang="en-US" altLang="zh-CN" sz="2400" dirty="0" smtClean="0">
                <a:ea typeface="宋体" pitchFamily="2" charset="-122"/>
              </a:rPr>
              <a:t>disable </a:t>
            </a:r>
            <a:r>
              <a:rPr lang="en-US" altLang="zh-CN" sz="2400" dirty="0">
                <a:ea typeface="宋体" pitchFamily="2" charset="-122"/>
              </a:rPr>
              <a:t>= no </a:t>
            </a:r>
            <a:br>
              <a:rPr lang="en-US" altLang="zh-CN" sz="2400" dirty="0">
                <a:ea typeface="宋体" pitchFamily="2" charset="-122"/>
              </a:rPr>
            </a:br>
            <a:r>
              <a:rPr lang="zh-CN" altLang="en-US" sz="2400" dirty="0" smtClean="0">
                <a:ea typeface="宋体" pitchFamily="2" charset="-122"/>
              </a:rPr>
              <a:t>    </a:t>
            </a:r>
            <a:r>
              <a:rPr lang="en-US" altLang="zh-CN" sz="2400" dirty="0" err="1" smtClean="0">
                <a:ea typeface="宋体" pitchFamily="2" charset="-122"/>
              </a:rPr>
              <a:t>socket_type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= stream </a:t>
            </a:r>
            <a:br>
              <a:rPr lang="en-US" altLang="zh-CN" sz="2400" dirty="0">
                <a:ea typeface="宋体" pitchFamily="2" charset="-122"/>
              </a:rPr>
            </a:br>
            <a:r>
              <a:rPr lang="zh-CN" altLang="en-US" sz="2400" dirty="0" smtClean="0">
                <a:ea typeface="宋体" pitchFamily="2" charset="-122"/>
              </a:rPr>
              <a:t>    </a:t>
            </a:r>
            <a:r>
              <a:rPr lang="en-US" altLang="zh-CN" sz="2400" dirty="0" smtClean="0">
                <a:ea typeface="宋体" pitchFamily="2" charset="-122"/>
              </a:rPr>
              <a:t>wait </a:t>
            </a:r>
            <a:r>
              <a:rPr lang="en-US" altLang="zh-CN" sz="2400" dirty="0">
                <a:ea typeface="宋体" pitchFamily="2" charset="-122"/>
              </a:rPr>
              <a:t>= no </a:t>
            </a:r>
            <a:br>
              <a:rPr lang="en-US" altLang="zh-CN" sz="2400" dirty="0">
                <a:ea typeface="宋体" pitchFamily="2" charset="-122"/>
              </a:rPr>
            </a:br>
            <a:r>
              <a:rPr lang="zh-CN" altLang="en-US" sz="2400" dirty="0" smtClean="0">
                <a:ea typeface="宋体" pitchFamily="2" charset="-122"/>
              </a:rPr>
              <a:t>    </a:t>
            </a:r>
            <a:r>
              <a:rPr lang="en-US" altLang="zh-CN" sz="2400" dirty="0" smtClean="0">
                <a:ea typeface="宋体" pitchFamily="2" charset="-122"/>
              </a:rPr>
              <a:t>user </a:t>
            </a:r>
            <a:r>
              <a:rPr lang="en-US" altLang="zh-CN" sz="2400" dirty="0">
                <a:ea typeface="宋体" pitchFamily="2" charset="-122"/>
              </a:rPr>
              <a:t>= root </a:t>
            </a:r>
            <a:br>
              <a:rPr lang="en-US" altLang="zh-CN" sz="2400" dirty="0">
                <a:ea typeface="宋体" pitchFamily="2" charset="-122"/>
              </a:rPr>
            </a:br>
            <a:r>
              <a:rPr lang="zh-CN" altLang="en-US" sz="2400" dirty="0" smtClean="0">
                <a:ea typeface="宋体" pitchFamily="2" charset="-122"/>
              </a:rPr>
              <a:t>    </a:t>
            </a:r>
            <a:r>
              <a:rPr lang="en-US" altLang="zh-CN" sz="2400" dirty="0" smtClean="0">
                <a:ea typeface="宋体" pitchFamily="2" charset="-122"/>
              </a:rPr>
              <a:t>server </a:t>
            </a:r>
            <a:r>
              <a:rPr lang="en-US" altLang="zh-CN" sz="2400" dirty="0">
                <a:ea typeface="宋体" pitchFamily="2" charset="-122"/>
              </a:rPr>
              <a:t>= /</a:t>
            </a:r>
            <a:r>
              <a:rPr lang="en-US" altLang="zh-CN" sz="2400" dirty="0" err="1">
                <a:ea typeface="宋体" pitchFamily="2" charset="-122"/>
              </a:rPr>
              <a:t>usr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en-US" altLang="zh-CN" sz="2400" dirty="0" err="1">
                <a:ea typeface="宋体" pitchFamily="2" charset="-122"/>
              </a:rPr>
              <a:t>sbin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en-US" altLang="zh-CN" sz="2400" dirty="0" err="1">
                <a:ea typeface="宋体" pitchFamily="2" charset="-122"/>
              </a:rPr>
              <a:t>vsftpd</a:t>
            </a:r>
            <a:r>
              <a:rPr lang="en-US" altLang="zh-CN" sz="2400" dirty="0">
                <a:ea typeface="宋体" pitchFamily="2" charset="-122"/>
              </a:rPr>
              <a:t> </a:t>
            </a:r>
            <a:br>
              <a:rPr lang="en-US" altLang="zh-CN" sz="2400" dirty="0">
                <a:ea typeface="宋体" pitchFamily="2" charset="-122"/>
              </a:rPr>
            </a:br>
            <a:r>
              <a:rPr lang="zh-CN" altLang="en-US" sz="2400" dirty="0" smtClean="0">
                <a:ea typeface="宋体" pitchFamily="2" charset="-122"/>
              </a:rPr>
              <a:t>    </a:t>
            </a:r>
            <a:r>
              <a:rPr lang="en-US" altLang="zh-CN" sz="2400" dirty="0" smtClean="0">
                <a:ea typeface="宋体" pitchFamily="2" charset="-122"/>
              </a:rPr>
              <a:t>port </a:t>
            </a:r>
            <a:r>
              <a:rPr lang="en-US" altLang="zh-CN" sz="2400" dirty="0">
                <a:ea typeface="宋体" pitchFamily="2" charset="-122"/>
              </a:rPr>
              <a:t>= 21 </a:t>
            </a:r>
            <a:br>
              <a:rPr lang="en-US" altLang="zh-CN" sz="2400" dirty="0">
                <a:ea typeface="宋体" pitchFamily="2" charset="-122"/>
              </a:rPr>
            </a:br>
            <a:r>
              <a:rPr lang="zh-CN" altLang="en-US" sz="2400" dirty="0" smtClean="0">
                <a:ea typeface="宋体" pitchFamily="2" charset="-122"/>
              </a:rPr>
              <a:t>    </a:t>
            </a:r>
            <a:r>
              <a:rPr lang="en-US" altLang="zh-CN" sz="2400" dirty="0" err="1" smtClean="0">
                <a:ea typeface="宋体" pitchFamily="2" charset="-122"/>
              </a:rPr>
              <a:t>log_on_success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+= PID HOST DURATION </a:t>
            </a:r>
            <a:br>
              <a:rPr lang="en-US" altLang="zh-CN" sz="2400" dirty="0">
                <a:ea typeface="宋体" pitchFamily="2" charset="-122"/>
              </a:rPr>
            </a:br>
            <a:r>
              <a:rPr lang="zh-CN" altLang="en-US" sz="2400" dirty="0" smtClean="0">
                <a:ea typeface="宋体" pitchFamily="2" charset="-122"/>
              </a:rPr>
              <a:t>    </a:t>
            </a:r>
            <a:r>
              <a:rPr lang="en-US" altLang="zh-CN" sz="2400" dirty="0" err="1" smtClean="0">
                <a:ea typeface="宋体" pitchFamily="2" charset="-122"/>
              </a:rPr>
              <a:t>log_on_failure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+= HOST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宋体" pitchFamily="2" charset="-122"/>
              </a:rPr>
              <a:t>重启</a:t>
            </a:r>
            <a:r>
              <a:rPr lang="en-US" altLang="zh-CN" sz="2400" dirty="0" err="1">
                <a:ea typeface="宋体" pitchFamily="2" charset="-122"/>
              </a:rPr>
              <a:t>xinetd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0" y="1928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443" name="Object 3"/>
          <p:cNvGraphicFramePr>
            <a:graphicFrameLocks noChangeAspect="1"/>
          </p:cNvGraphicFramePr>
          <p:nvPr/>
        </p:nvGraphicFramePr>
        <p:xfrm>
          <a:off x="1042988" y="260350"/>
          <a:ext cx="6318250" cy="633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4" name="位图图像" r:id="rId3" imgW="4334480" imgH="4352381" progId="Paint.Picture">
                  <p:embed/>
                </p:oleObj>
              </mc:Choice>
              <mc:Fallback>
                <p:oleObj name="位图图像" r:id="rId3" imgW="4334480" imgH="435238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0350"/>
                        <a:ext cx="6318250" cy="633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www</a:t>
            </a:r>
            <a:r>
              <a:rPr lang="zh-CN" altLang="en-US"/>
              <a:t>服务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 dirty="0"/>
              <a:t>RHEL5</a:t>
            </a:r>
            <a:r>
              <a:rPr lang="zh-CN" altLang="en-US" dirty="0"/>
              <a:t>中</a:t>
            </a:r>
            <a:r>
              <a:rPr lang="zh-CN" altLang="fr-FR" dirty="0"/>
              <a:t>，</a:t>
            </a:r>
            <a:r>
              <a:rPr lang="zh-CN" altLang="en-US" dirty="0"/>
              <a:t>安装的</a:t>
            </a:r>
            <a:r>
              <a:rPr lang="fr-FR" altLang="zh-CN" dirty="0" err="1"/>
              <a:t>httpd</a:t>
            </a:r>
            <a:r>
              <a:rPr lang="zh-CN" altLang="en-US" dirty="0"/>
              <a:t>版本是</a:t>
            </a:r>
            <a:r>
              <a:rPr lang="fr-FR" altLang="zh-CN" dirty="0"/>
              <a:t>httpd-2.2.3-11</a:t>
            </a:r>
            <a:r>
              <a:rPr lang="zh-CN" altLang="fr-FR" dirty="0"/>
              <a:t>，</a:t>
            </a:r>
            <a:r>
              <a:rPr lang="zh-CN" altLang="en-US" dirty="0"/>
              <a:t>用户可以在终端输入</a:t>
            </a:r>
            <a:r>
              <a:rPr lang="fr-FR" altLang="zh-CN" dirty="0" err="1"/>
              <a:t>rpm</a:t>
            </a:r>
            <a:r>
              <a:rPr lang="fr-FR" altLang="zh-CN" dirty="0"/>
              <a:t> -q </a:t>
            </a:r>
            <a:r>
              <a:rPr lang="fr-FR" altLang="zh-CN" dirty="0" err="1"/>
              <a:t>httpd</a:t>
            </a:r>
            <a:r>
              <a:rPr lang="zh-CN" altLang="en-US" dirty="0"/>
              <a:t>来查看系统是否安装了</a:t>
            </a:r>
            <a:r>
              <a:rPr lang="fr-FR" altLang="zh-CN" dirty="0" err="1"/>
              <a:t>httpd</a:t>
            </a:r>
            <a:r>
              <a:rPr lang="zh-CN" altLang="en-US" dirty="0"/>
              <a:t>软件。 </a:t>
            </a:r>
          </a:p>
          <a:p>
            <a:r>
              <a:rPr lang="en-US" altLang="zh-CN" dirty="0" err="1"/>
              <a:t>httpd</a:t>
            </a:r>
            <a:r>
              <a:rPr lang="zh-CN" altLang="en-US" dirty="0"/>
              <a:t>安装成功后，可以直接启动</a:t>
            </a:r>
            <a:r>
              <a:rPr lang="en-US" altLang="zh-CN" dirty="0" err="1"/>
              <a:t>httpd</a:t>
            </a:r>
            <a:r>
              <a:rPr lang="zh-CN" altLang="en-US" dirty="0"/>
              <a:t>服务。 </a:t>
            </a:r>
          </a:p>
          <a:p>
            <a:pPr lvl="1"/>
            <a:r>
              <a:rPr lang="en-US" altLang="zh-CN" dirty="0"/>
              <a:t>service </a:t>
            </a:r>
            <a:r>
              <a:rPr lang="en-US" altLang="zh-CN" dirty="0" err="1"/>
              <a:t>httpd</a:t>
            </a:r>
            <a:r>
              <a:rPr lang="en-US" altLang="zh-CN" dirty="0"/>
              <a:t> [</a:t>
            </a:r>
            <a:r>
              <a:rPr lang="en-US" altLang="zh-CN" dirty="0" err="1"/>
              <a:t>start|stop|restart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或者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rc.d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en-US" altLang="zh-CN" dirty="0"/>
              <a:t>/</a:t>
            </a:r>
            <a:r>
              <a:rPr lang="en-US" altLang="zh-CN" dirty="0" err="1"/>
              <a:t>httpd</a:t>
            </a:r>
            <a:r>
              <a:rPr lang="en-US" altLang="zh-CN" dirty="0"/>
              <a:t> [</a:t>
            </a:r>
            <a:r>
              <a:rPr lang="en-US" altLang="zh-CN" dirty="0" err="1"/>
              <a:t>start|stop|restart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44144"/>
          </a:xfrm>
        </p:spPr>
        <p:txBody>
          <a:bodyPr/>
          <a:lstStyle/>
          <a:p>
            <a:r>
              <a:rPr lang="en-US" altLang="zh-CN" dirty="0" err="1"/>
              <a:t>httpd</a:t>
            </a:r>
            <a:r>
              <a:rPr lang="zh-CN" altLang="en-US" dirty="0"/>
              <a:t>的服务配置文件主要是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httpd</a:t>
            </a:r>
            <a:r>
              <a:rPr lang="en-US" altLang="zh-CN" dirty="0"/>
              <a:t>/</a:t>
            </a: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http.conf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该文件主要包括三部分</a:t>
            </a:r>
          </a:p>
          <a:p>
            <a:pPr lvl="1"/>
            <a:r>
              <a:rPr lang="zh-CN" altLang="en-US" dirty="0"/>
              <a:t>即全局环境设置</a:t>
            </a:r>
          </a:p>
          <a:p>
            <a:pPr lvl="1"/>
            <a:r>
              <a:rPr lang="zh-CN" altLang="en-US" dirty="0"/>
              <a:t>主服务器或默认服务器的参数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加载模块</a:t>
            </a:r>
            <a:endParaRPr lang="zh-CN" altLang="en-US" dirty="0"/>
          </a:p>
          <a:p>
            <a:pPr lvl="1"/>
            <a:r>
              <a:rPr lang="zh-CN" altLang="en-US" dirty="0"/>
              <a:t>虚拟主机设置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err="1"/>
              <a:t>DocumentRoot</a:t>
            </a:r>
            <a:r>
              <a:rPr lang="en-US" altLang="zh-CN" dirty="0"/>
              <a:t> "/</a:t>
            </a:r>
            <a:r>
              <a:rPr lang="en-US" altLang="zh-CN" dirty="0" err="1"/>
              <a:t>var</a:t>
            </a:r>
            <a:r>
              <a:rPr lang="en-US" altLang="zh-CN" dirty="0"/>
              <a:t>/www/html"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DHCP</a:t>
            </a:r>
            <a:r>
              <a:rPr lang="zh-CN" altLang="en-US" dirty="0"/>
              <a:t>服务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RHEL5</a:t>
            </a:r>
            <a:r>
              <a:rPr lang="zh-CN" altLang="en-US" dirty="0"/>
              <a:t>光盘附带了</a:t>
            </a:r>
            <a:r>
              <a:rPr lang="en-US" altLang="zh-CN" dirty="0"/>
              <a:t>DHCP</a:t>
            </a:r>
            <a:r>
              <a:rPr lang="zh-CN" altLang="en-US" dirty="0"/>
              <a:t>软件，版本是</a:t>
            </a:r>
            <a:r>
              <a:rPr lang="en-US" altLang="zh-CN" dirty="0"/>
              <a:t>dhcp-3.0.5-3 </a:t>
            </a:r>
          </a:p>
          <a:p>
            <a:r>
              <a:rPr lang="en-US" altLang="zh-CN" dirty="0"/>
              <a:t>DHCP</a:t>
            </a:r>
            <a:r>
              <a:rPr lang="zh-CN" altLang="en-US" dirty="0"/>
              <a:t>的配置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常用工具</a:t>
            </a:r>
            <a:endParaRPr lang="en-US" altLang="zh-CN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LAMP</a:t>
            </a:r>
          </a:p>
          <a:p>
            <a:pPr lvl="1"/>
            <a:r>
              <a:rPr lang="en-US" altLang="zh-CN" dirty="0" err="1" smtClean="0"/>
              <a:t>linux</a:t>
            </a:r>
            <a:r>
              <a:rPr lang="en-US" altLang="zh-CN" dirty="0" smtClean="0"/>
              <a:t> apache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php|python|perl</a:t>
            </a:r>
            <a:endParaRPr lang="en-US" altLang="zh-CN" dirty="0"/>
          </a:p>
          <a:p>
            <a:r>
              <a:rPr lang="en-US" altLang="zh-CN" dirty="0" smtClean="0"/>
              <a:t>LNMP</a:t>
            </a:r>
          </a:p>
          <a:p>
            <a:pPr lvl="1"/>
            <a:r>
              <a:rPr lang="en-US" altLang="zh-CN" dirty="0" err="1" smtClean="0"/>
              <a:t>linux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php|python|perl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使用终端命令</a:t>
            </a:r>
            <a:r>
              <a:rPr lang="en-US" altLang="zh-CN"/>
              <a:t>ifconfig 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435975" cy="4608661"/>
          </a:xfrm>
        </p:spPr>
        <p:txBody>
          <a:bodyPr/>
          <a:lstStyle/>
          <a:p>
            <a:r>
              <a:rPr lang="zh-CN" altLang="en-US" sz="2800" dirty="0" smtClean="0"/>
              <a:t>列出各个已定义的网络接口的配置情况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ifconfig</a:t>
            </a:r>
            <a:endParaRPr lang="en-US" altLang="zh-CN" sz="2400" dirty="0"/>
          </a:p>
          <a:p>
            <a:pPr lvl="1"/>
            <a:r>
              <a:rPr lang="en-US" altLang="zh-CN" sz="2400" dirty="0" err="1" smtClean="0"/>
              <a:t>ifconfig</a:t>
            </a:r>
            <a:r>
              <a:rPr lang="en-US" altLang="zh-CN" sz="2400" dirty="0" smtClean="0"/>
              <a:t> eth0</a:t>
            </a:r>
          </a:p>
          <a:p>
            <a:pPr lvl="1"/>
            <a:r>
              <a:rPr lang="en-US" altLang="zh-CN" sz="2400" dirty="0" smtClean="0"/>
              <a:t>root</a:t>
            </a:r>
            <a:r>
              <a:rPr lang="zh-CN" altLang="en-US" sz="2400" dirty="0" smtClean="0"/>
              <a:t>权限</a:t>
            </a:r>
            <a:endParaRPr lang="en-US" altLang="zh-CN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124" y="2506332"/>
            <a:ext cx="6048492" cy="43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使用终端命令</a:t>
            </a:r>
            <a:r>
              <a:rPr lang="en-US" altLang="zh-CN"/>
              <a:t>ifconfig 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435975" cy="4608661"/>
          </a:xfrm>
        </p:spPr>
        <p:txBody>
          <a:bodyPr/>
          <a:lstStyle/>
          <a:p>
            <a:r>
              <a:rPr lang="zh-CN" altLang="en-US" sz="2800" dirty="0" smtClean="0"/>
              <a:t>禁止／激活任何网络接口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ifconfig</a:t>
            </a:r>
            <a:r>
              <a:rPr lang="en-US" altLang="zh-CN" sz="2400" dirty="0" smtClean="0"/>
              <a:t> eth0 up</a:t>
            </a:r>
          </a:p>
          <a:p>
            <a:pPr lvl="1"/>
            <a:r>
              <a:rPr lang="en-US" altLang="zh-CN" sz="2400" dirty="0" err="1" smtClean="0"/>
              <a:t>ifconfig</a:t>
            </a:r>
            <a:r>
              <a:rPr lang="en-US" altLang="zh-CN" sz="2400" dirty="0" smtClean="0"/>
              <a:t> eth0 down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ifup</a:t>
            </a:r>
            <a:r>
              <a:rPr lang="en-US" altLang="zh-CN" sz="2400" dirty="0" smtClean="0"/>
              <a:t> eth0</a:t>
            </a:r>
          </a:p>
          <a:p>
            <a:pPr lvl="1"/>
            <a:r>
              <a:rPr lang="en-US" altLang="zh-CN" sz="2400" dirty="0" err="1" smtClean="0"/>
              <a:t>ifdown</a:t>
            </a:r>
            <a:r>
              <a:rPr lang="en-US" altLang="zh-CN" sz="2400" dirty="0" smtClean="0"/>
              <a:t> eth0</a:t>
            </a: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在网络配置界面中，通过“激活”或者“解除”按钮可以启动或者禁用网络</a:t>
            </a:r>
            <a:r>
              <a:rPr lang="zh-CN" altLang="en-US" sz="2400" dirty="0" smtClean="0"/>
              <a:t>接口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987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371600"/>
          </a:xfrm>
        </p:spPr>
        <p:txBody>
          <a:bodyPr/>
          <a:lstStyle/>
          <a:p>
            <a:r>
              <a:rPr lang="zh-CN" altLang="en-US"/>
              <a:t>网络接口的启动与禁用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3886200"/>
          </a:xfrm>
        </p:spPr>
        <p:txBody>
          <a:bodyPr/>
          <a:lstStyle/>
          <a:p>
            <a:r>
              <a:rPr lang="zh-CN" altLang="en-US"/>
              <a:t>执行</a:t>
            </a:r>
            <a:r>
              <a:rPr lang="en-US" altLang="zh-CN"/>
              <a:t>【</a:t>
            </a:r>
            <a:r>
              <a:rPr lang="zh-CN" altLang="en-US"/>
              <a:t>主菜单</a:t>
            </a:r>
            <a:r>
              <a:rPr lang="en-US" altLang="zh-CN"/>
              <a:t>/</a:t>
            </a:r>
            <a:r>
              <a:rPr lang="zh-CN" altLang="en-US"/>
              <a:t>系统工具</a:t>
            </a:r>
            <a:r>
              <a:rPr lang="en-US" altLang="zh-CN"/>
              <a:t>/</a:t>
            </a:r>
            <a:r>
              <a:rPr lang="zh-CN" altLang="en-US"/>
              <a:t>网络设备控制</a:t>
            </a:r>
            <a:r>
              <a:rPr lang="en-US" altLang="zh-CN"/>
              <a:t>】</a:t>
            </a:r>
            <a:r>
              <a:rPr lang="zh-CN" altLang="en-US"/>
              <a:t>，打开 “网络设备控制”窗口 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224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0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91874"/>
              </p:ext>
            </p:extLst>
          </p:nvPr>
        </p:nvGraphicFramePr>
        <p:xfrm>
          <a:off x="1883569" y="2499081"/>
          <a:ext cx="5399088" cy="436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88" name="位图图像" r:id="rId3" imgW="3572374" imgH="2886478" progId="Paint.Picture">
                  <p:embed/>
                </p:oleObj>
              </mc:Choice>
              <mc:Fallback>
                <p:oleObj name="位图图像" r:id="rId3" imgW="3572374" imgH="2886478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569" y="2499081"/>
                        <a:ext cx="5399088" cy="436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4215</TotalTime>
  <Words>3751</Words>
  <Application>Microsoft Office PowerPoint</Application>
  <PresentationFormat>全屏显示(4:3)</PresentationFormat>
  <Paragraphs>374</Paragraphs>
  <Slides>63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2" baseType="lpstr">
      <vt:lpstr>PMingLiU</vt:lpstr>
      <vt:lpstr>宋体</vt:lpstr>
      <vt:lpstr>Arial</vt:lpstr>
      <vt:lpstr>Arial Black</vt:lpstr>
      <vt:lpstr>Calibri</vt:lpstr>
      <vt:lpstr>Times New Roman</vt:lpstr>
      <vt:lpstr>Wingdings</vt:lpstr>
      <vt:lpstr>Pixel</vt:lpstr>
      <vt:lpstr>位图图像</vt:lpstr>
      <vt:lpstr>Linux 系统应用与程序设计</vt:lpstr>
      <vt:lpstr>网络配置什么？</vt:lpstr>
      <vt:lpstr>网络接口配置 </vt:lpstr>
      <vt:lpstr>使用网络接口配置程序setup </vt:lpstr>
      <vt:lpstr>使用图形配置工具 </vt:lpstr>
      <vt:lpstr>PowerPoint 演示文稿</vt:lpstr>
      <vt:lpstr>使用终端命令ifconfig </vt:lpstr>
      <vt:lpstr>使用终端命令ifconfig </vt:lpstr>
      <vt:lpstr>网络接口的启动与禁用</vt:lpstr>
      <vt:lpstr>使用终端命令ifconfig </vt:lpstr>
      <vt:lpstr>修改网络接口配置</vt:lpstr>
      <vt:lpstr>常用网络命令 </vt:lpstr>
      <vt:lpstr>管理路由表命令route</vt:lpstr>
      <vt:lpstr>PowerPoint 演示文稿</vt:lpstr>
      <vt:lpstr>网络相关配置文件</vt:lpstr>
      <vt:lpstr>网络相关配置文件</vt:lpstr>
      <vt:lpstr>/etc/sysconfig/network</vt:lpstr>
      <vt:lpstr>/etc/sysconfig/network-scripts/ </vt:lpstr>
      <vt:lpstr>域名解析配置文件 /etc/host.conf </vt:lpstr>
      <vt:lpstr>主机名列表文件/etc/hosts </vt:lpstr>
      <vt:lpstr>域名服务器设置文件 /etc/resolv.conf </vt:lpstr>
      <vt:lpstr>协议定义文件/etc/protocols </vt:lpstr>
      <vt:lpstr>网络服务列表文件 /etc/services</vt:lpstr>
      <vt:lpstr>网络服务管理</vt:lpstr>
      <vt:lpstr>图形界面的管理工具 </vt:lpstr>
      <vt:lpstr>文本界面的管理工具 </vt:lpstr>
      <vt:lpstr>命令行界面的管理工具 </vt:lpstr>
      <vt:lpstr>PowerPoint 演示文稿</vt:lpstr>
      <vt:lpstr>网络服务模型概述</vt:lpstr>
      <vt:lpstr>守护进程原理</vt:lpstr>
      <vt:lpstr>PowerPoint 演示文稿</vt:lpstr>
      <vt:lpstr>PowerPoint 演示文稿</vt:lpstr>
      <vt:lpstr>Xinetd模式</vt:lpstr>
      <vt:lpstr>PowerPoint 演示文稿</vt:lpstr>
      <vt:lpstr>Xinetd模式</vt:lpstr>
      <vt:lpstr>PowerPoint 演示文稿</vt:lpstr>
      <vt:lpstr>超级服务器xinetd的特点 </vt:lpstr>
      <vt:lpstr>超级服务器xinetd</vt:lpstr>
      <vt:lpstr>PowerPoint 演示文稿</vt:lpstr>
      <vt:lpstr>演示一 开启Telnet服务</vt:lpstr>
      <vt:lpstr>演示一 开启Telnet服务</vt:lpstr>
      <vt:lpstr>/etc/xinetd.d/krb5-telnet  </vt:lpstr>
      <vt:lpstr>vsFTPd服务器 </vt:lpstr>
      <vt:lpstr>安装 -包管理&amp;图形化界面</vt:lpstr>
      <vt:lpstr>安装 -源代码</vt:lpstr>
      <vt:lpstr>启动</vt:lpstr>
      <vt:lpstr>独立工作模式下的配置</vt:lpstr>
      <vt:lpstr>vsftpd.conf</vt:lpstr>
      <vt:lpstr>vsftpd.conf</vt:lpstr>
      <vt:lpstr>vsftpd.conf</vt:lpstr>
      <vt:lpstr>vsftpd.conf</vt:lpstr>
      <vt:lpstr>PowerPoint 演示文稿</vt:lpstr>
      <vt:lpstr>vsFTPd的启动与关闭 </vt:lpstr>
      <vt:lpstr>应用实例 </vt:lpstr>
      <vt:lpstr>连接ftp</vt:lpstr>
      <vt:lpstr>ftp命令使用</vt:lpstr>
      <vt:lpstr>应用实例-思考？ </vt:lpstr>
      <vt:lpstr>演示二 xinetd模式启动vsFtpd</vt:lpstr>
      <vt:lpstr>演示二 xinetd模式启动vsFtpd</vt:lpstr>
      <vt:lpstr>www服务</vt:lpstr>
      <vt:lpstr>PowerPoint 演示文稿</vt:lpstr>
      <vt:lpstr>DHCP服务</vt:lpstr>
      <vt:lpstr>常用工具</vt:lpstr>
    </vt:vector>
  </TitlesOfParts>
  <Company>haha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RedHat Linux</dc:title>
  <dc:creator>jason</dc:creator>
  <cp:lastModifiedBy>lsp</cp:lastModifiedBy>
  <cp:revision>370</cp:revision>
  <dcterms:created xsi:type="dcterms:W3CDTF">2003-05-27T11:46:24Z</dcterms:created>
  <dcterms:modified xsi:type="dcterms:W3CDTF">2018-04-21T07:49:22Z</dcterms:modified>
</cp:coreProperties>
</file>