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9/3/2021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9/3/2021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9/3/2021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9/3/2021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1D8BD707-D9CF-40AE-B4C6-C98DA3205C09}" type="datetimeFigureOut">
              <a:rPr lang="en-US" smtClean="0"/>
              <a:pPr/>
              <a:t>9/3/2021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Project Information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192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Combination of hardware and software</a:t>
            </a:r>
          </a:p>
          <a:p>
            <a:r>
              <a:rPr lang="en-US" dirty="0" smtClean="0"/>
              <a:t>Built around </a:t>
            </a:r>
            <a:r>
              <a:rPr lang="en-US" dirty="0" err="1" smtClean="0"/>
              <a:t>Arduino</a:t>
            </a:r>
            <a:r>
              <a:rPr lang="en-US" dirty="0" smtClean="0"/>
              <a:t>, and sensors, actuators.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err="1" smtClean="0"/>
              <a:t>Arduino</a:t>
            </a:r>
            <a:r>
              <a:rPr lang="en-US" dirty="0" smtClean="0"/>
              <a:t> board , breadboard and cable will be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supplied to each team.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Any </a:t>
            </a:r>
            <a:r>
              <a:rPr lang="en-US" dirty="0" err="1"/>
              <a:t>I</a:t>
            </a:r>
            <a:r>
              <a:rPr lang="en-US" dirty="0" err="1" smtClean="0"/>
              <a:t>nput/Output</a:t>
            </a:r>
            <a:r>
              <a:rPr lang="en-US" dirty="0" smtClean="0"/>
              <a:t> components specific to the project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the team has to procure. But if, what you need , is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already available in the lab, it will be supplied.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5427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Suggestions for projects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Designing, Building and calibrating an instrument for measurement of a chosen physical quantity i.e.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Temperature meter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Force meter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Flow-meter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Strain meter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Speedometer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Event counter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Data acquisition system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Humidity measurements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654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Suggestions for </a:t>
            </a:r>
            <a:r>
              <a:rPr lang="en-US" dirty="0" smtClean="0"/>
              <a:t>projects 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Designing, building and testing a control system i.e.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Controlling the temperature of a furnace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Controlling the speed of a motor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Controlling the position of an antenna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Gesture control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Project using  Proximity sensor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Project using level sensors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Project using motion sensor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Projects using magnetic sensors</a:t>
            </a:r>
          </a:p>
          <a:p>
            <a:pPr marL="0" indent="0">
              <a:buNone/>
            </a:pPr>
            <a:r>
              <a:rPr lang="en-US" dirty="0" smtClean="0"/>
              <a:t>    Projects using optical sensors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Projects using capacitive sensors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3916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323</TotalTime>
  <Words>179</Words>
  <Application>Microsoft Office PowerPoint</Application>
  <PresentationFormat>On-screen Show (4:3)</PresentationFormat>
  <Paragraphs>33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Median</vt:lpstr>
      <vt:lpstr>Project Information</vt:lpstr>
      <vt:lpstr>General</vt:lpstr>
      <vt:lpstr>Suggestions for projects</vt:lpstr>
      <vt:lpstr>Suggestions for projects continued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suggestions</dc:title>
  <dc:creator>Dell-2</dc:creator>
  <cp:lastModifiedBy>Dell-2</cp:lastModifiedBy>
  <cp:revision>14</cp:revision>
  <dcterms:created xsi:type="dcterms:W3CDTF">2006-08-16T00:00:00Z</dcterms:created>
  <dcterms:modified xsi:type="dcterms:W3CDTF">2021-09-03T11:07:34Z</dcterms:modified>
</cp:coreProperties>
</file>