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58" r:id="rId4"/>
    <p:sldId id="260" r:id="rId5"/>
    <p:sldId id="261" r:id="rId6"/>
    <p:sldId id="262" r:id="rId7"/>
    <p:sldId id="264" r:id="rId8"/>
    <p:sldId id="267" r:id="rId9"/>
    <p:sldId id="269" r:id="rId10"/>
    <p:sldId id="272" r:id="rId11"/>
    <p:sldId id="273"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3C2CC7E-0E10-463B-BFD9-EFEC1FAB9C06}">
          <p14:sldIdLst>
            <p14:sldId id="257"/>
            <p14:sldId id="259"/>
            <p14:sldId id="258"/>
            <p14:sldId id="260"/>
            <p14:sldId id="261"/>
            <p14:sldId id="262"/>
            <p14:sldId id="264"/>
            <p14:sldId id="267"/>
            <p14:sldId id="269"/>
            <p14:sldId id="272"/>
            <p14:sldId id="273"/>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9FAB6A-E6DE-403C-AE34-F53037894367}" type="doc">
      <dgm:prSet loTypeId="urn:microsoft.com/office/officeart/2005/8/layout/chevron2" loCatId="list" qsTypeId="urn:microsoft.com/office/officeart/2005/8/quickstyle/simple1" qsCatId="simple" csTypeId="urn:microsoft.com/office/officeart/2005/8/colors/accent2_5" csCatId="accent2" phldr="1"/>
      <dgm:spPr/>
      <dgm:t>
        <a:bodyPr/>
        <a:lstStyle/>
        <a:p>
          <a:endParaRPr lang="en-US"/>
        </a:p>
      </dgm:t>
    </dgm:pt>
    <dgm:pt modelId="{48F26E45-89A7-47A3-B04F-7793996E43CA}">
      <dgm:prSet phldrT="[Text]"/>
      <dgm:spPr>
        <a:solidFill>
          <a:schemeClr val="tx1">
            <a:lumMod val="85000"/>
            <a:lumOff val="15000"/>
          </a:schemeClr>
        </a:solidFill>
      </dgm:spPr>
      <dgm:t>
        <a:bodyPr/>
        <a:lstStyle/>
        <a:p>
          <a:r>
            <a:rPr lang="en-US" dirty="0">
              <a:solidFill>
                <a:schemeClr val="bg1"/>
              </a:solidFill>
            </a:rPr>
            <a:t>UNDERSTNDING PROBLEM</a:t>
          </a:r>
        </a:p>
      </dgm:t>
    </dgm:pt>
    <dgm:pt modelId="{7D0C909B-3359-4ADA-A8BE-62A76711F908}" type="parTrans" cxnId="{87EA3416-AA5F-4C38-942F-EB475DBB8765}">
      <dgm:prSet/>
      <dgm:spPr/>
      <dgm:t>
        <a:bodyPr/>
        <a:lstStyle/>
        <a:p>
          <a:endParaRPr lang="en-US"/>
        </a:p>
      </dgm:t>
    </dgm:pt>
    <dgm:pt modelId="{AF0F1F79-1AB1-4FF9-9CCA-975620AFBD6E}" type="sibTrans" cxnId="{87EA3416-AA5F-4C38-942F-EB475DBB8765}">
      <dgm:prSet/>
      <dgm:spPr/>
      <dgm:t>
        <a:bodyPr/>
        <a:lstStyle/>
        <a:p>
          <a:endParaRPr lang="en-US"/>
        </a:p>
      </dgm:t>
    </dgm:pt>
    <dgm:pt modelId="{FD11D813-E83D-4880-A2E1-A0FD04D36B2F}">
      <dgm:prSet phldrT="[Text]"/>
      <dgm:spPr>
        <a:solidFill>
          <a:schemeClr val="tx1">
            <a:lumMod val="85000"/>
            <a:lumOff val="15000"/>
            <a:alpha val="80000"/>
          </a:schemeClr>
        </a:solidFill>
      </dgm:spPr>
      <dgm:t>
        <a:bodyPr/>
        <a:lstStyle/>
        <a:p>
          <a:r>
            <a:rPr lang="en-US" dirty="0"/>
            <a:t>Visualizations</a:t>
          </a:r>
        </a:p>
      </dgm:t>
    </dgm:pt>
    <dgm:pt modelId="{C4F362DC-ACF2-4F19-BA95-7747D4467B1F}" type="parTrans" cxnId="{5CE0846C-C662-4A01-A0E6-6AF0D44718CA}">
      <dgm:prSet/>
      <dgm:spPr/>
      <dgm:t>
        <a:bodyPr/>
        <a:lstStyle/>
        <a:p>
          <a:endParaRPr lang="en-US"/>
        </a:p>
      </dgm:t>
    </dgm:pt>
    <dgm:pt modelId="{0D8BA29C-94FD-402D-9158-9EADA0388636}" type="sibTrans" cxnId="{5CE0846C-C662-4A01-A0E6-6AF0D44718CA}">
      <dgm:prSet/>
      <dgm:spPr/>
      <dgm:t>
        <a:bodyPr/>
        <a:lstStyle/>
        <a:p>
          <a:endParaRPr lang="en-US"/>
        </a:p>
      </dgm:t>
    </dgm:pt>
    <dgm:pt modelId="{09C1CAA7-D520-495B-8D9C-9FD63E5E5DB3}">
      <dgm:prSet phldrT="[Text]" custT="1"/>
      <dgm:spPr/>
      <dgm:t>
        <a:bodyPr/>
        <a:lstStyle/>
        <a:p>
          <a:r>
            <a:rPr lang="en-US" sz="1200" dirty="0"/>
            <a:t>Correlation matrix</a:t>
          </a:r>
        </a:p>
      </dgm:t>
    </dgm:pt>
    <dgm:pt modelId="{749BCE8A-CC75-492C-B9A4-8072EA425BBB}" type="parTrans" cxnId="{229E795E-4EB7-4734-938C-C69A75303752}">
      <dgm:prSet/>
      <dgm:spPr/>
      <dgm:t>
        <a:bodyPr/>
        <a:lstStyle/>
        <a:p>
          <a:endParaRPr lang="en-US"/>
        </a:p>
      </dgm:t>
    </dgm:pt>
    <dgm:pt modelId="{45B3EAD2-A29D-45A7-90CA-D1DB7F27FAE2}" type="sibTrans" cxnId="{229E795E-4EB7-4734-938C-C69A75303752}">
      <dgm:prSet/>
      <dgm:spPr/>
      <dgm:t>
        <a:bodyPr/>
        <a:lstStyle/>
        <a:p>
          <a:endParaRPr lang="en-US"/>
        </a:p>
      </dgm:t>
    </dgm:pt>
    <dgm:pt modelId="{910D2576-E2AB-4384-9CBC-B9BE6D133589}">
      <dgm:prSet phldrT="[Text]" custT="1"/>
      <dgm:spPr/>
      <dgm:t>
        <a:bodyPr/>
        <a:lstStyle/>
        <a:p>
          <a:r>
            <a:rPr lang="en-US" sz="1200" dirty="0"/>
            <a:t>Boxplots to check outliers for numerical data</a:t>
          </a:r>
        </a:p>
      </dgm:t>
    </dgm:pt>
    <dgm:pt modelId="{541B70A2-9B2A-4599-AC28-041CCC143F46}" type="parTrans" cxnId="{79EF367B-568D-4E57-887E-947DE03AE4E8}">
      <dgm:prSet/>
      <dgm:spPr/>
      <dgm:t>
        <a:bodyPr/>
        <a:lstStyle/>
        <a:p>
          <a:endParaRPr lang="en-US"/>
        </a:p>
      </dgm:t>
    </dgm:pt>
    <dgm:pt modelId="{09A13D13-D06B-4B29-92C3-0E3BAF94D9B0}" type="sibTrans" cxnId="{79EF367B-568D-4E57-887E-947DE03AE4E8}">
      <dgm:prSet/>
      <dgm:spPr/>
      <dgm:t>
        <a:bodyPr/>
        <a:lstStyle/>
        <a:p>
          <a:endParaRPr lang="en-US"/>
        </a:p>
      </dgm:t>
    </dgm:pt>
    <dgm:pt modelId="{A0B16A64-3647-45C0-A1A6-F2C4F72EA32F}">
      <dgm:prSet phldrT="[Text]" custT="1"/>
      <dgm:spPr/>
      <dgm:t>
        <a:bodyPr/>
        <a:lstStyle/>
        <a:p>
          <a:r>
            <a:rPr lang="en-US" sz="1200" dirty="0"/>
            <a:t>Number of rows and columns</a:t>
          </a:r>
        </a:p>
      </dgm:t>
    </dgm:pt>
    <dgm:pt modelId="{ACFFCAFF-37E7-417F-AAFF-34B76BABEADD}" type="parTrans" cxnId="{8F8143DB-0C15-4901-BF2B-F3E8999EAEF5}">
      <dgm:prSet/>
      <dgm:spPr/>
      <dgm:t>
        <a:bodyPr/>
        <a:lstStyle/>
        <a:p>
          <a:endParaRPr lang="en-US"/>
        </a:p>
      </dgm:t>
    </dgm:pt>
    <dgm:pt modelId="{21D380B2-C8B0-4B3D-A4C2-7A4C20092DD3}" type="sibTrans" cxnId="{8F8143DB-0C15-4901-BF2B-F3E8999EAEF5}">
      <dgm:prSet/>
      <dgm:spPr/>
      <dgm:t>
        <a:bodyPr/>
        <a:lstStyle/>
        <a:p>
          <a:endParaRPr lang="en-US"/>
        </a:p>
      </dgm:t>
    </dgm:pt>
    <dgm:pt modelId="{D381EAB4-8C53-48F9-9087-ED3D221C3FF0}">
      <dgm:prSet phldrT="[Text]"/>
      <dgm:spPr>
        <a:solidFill>
          <a:schemeClr val="tx1">
            <a:lumMod val="85000"/>
            <a:lumOff val="15000"/>
            <a:alpha val="70000"/>
          </a:schemeClr>
        </a:solidFill>
      </dgm:spPr>
      <dgm:t>
        <a:bodyPr/>
        <a:lstStyle/>
        <a:p>
          <a:r>
            <a:rPr lang="en-US" dirty="0"/>
            <a:t>Data Type</a:t>
          </a:r>
        </a:p>
      </dgm:t>
    </dgm:pt>
    <dgm:pt modelId="{6023812F-0FA5-4030-A05F-D9EAEC83F5F7}" type="parTrans" cxnId="{BB3FBAA9-507E-40BC-85B1-536B45630C26}">
      <dgm:prSet/>
      <dgm:spPr/>
      <dgm:t>
        <a:bodyPr/>
        <a:lstStyle/>
        <a:p>
          <a:endParaRPr lang="en-US"/>
        </a:p>
      </dgm:t>
    </dgm:pt>
    <dgm:pt modelId="{F0E1B206-C088-4840-A79C-583A82705A8F}" type="sibTrans" cxnId="{BB3FBAA9-507E-40BC-85B1-536B45630C26}">
      <dgm:prSet/>
      <dgm:spPr/>
      <dgm:t>
        <a:bodyPr/>
        <a:lstStyle/>
        <a:p>
          <a:endParaRPr lang="en-US"/>
        </a:p>
      </dgm:t>
    </dgm:pt>
    <dgm:pt modelId="{2338B65C-C0EA-4B3D-B6FB-795BFC32193D}">
      <dgm:prSet phldrT="[Text]"/>
      <dgm:spPr>
        <a:solidFill>
          <a:schemeClr val="tx1">
            <a:lumMod val="85000"/>
            <a:lumOff val="15000"/>
            <a:alpha val="60000"/>
          </a:schemeClr>
        </a:solidFill>
      </dgm:spPr>
      <dgm:t>
        <a:bodyPr/>
        <a:lstStyle/>
        <a:p>
          <a:r>
            <a:rPr lang="en-US" dirty="0"/>
            <a:t>Handling Null Values</a:t>
          </a:r>
        </a:p>
      </dgm:t>
    </dgm:pt>
    <dgm:pt modelId="{B1CCBB6C-4173-4386-8050-9E98AD70DA04}" type="parTrans" cxnId="{45EAE934-1E5B-4DBC-8611-3CF92067353C}">
      <dgm:prSet/>
      <dgm:spPr/>
      <dgm:t>
        <a:bodyPr/>
        <a:lstStyle/>
        <a:p>
          <a:endParaRPr lang="en-US"/>
        </a:p>
      </dgm:t>
    </dgm:pt>
    <dgm:pt modelId="{B65C43D5-D386-4D1D-A1A5-8D137AC4EF5A}" type="sibTrans" cxnId="{45EAE934-1E5B-4DBC-8611-3CF92067353C}">
      <dgm:prSet/>
      <dgm:spPr/>
      <dgm:t>
        <a:bodyPr/>
        <a:lstStyle/>
        <a:p>
          <a:endParaRPr lang="en-US"/>
        </a:p>
      </dgm:t>
    </dgm:pt>
    <dgm:pt modelId="{075B1B1C-4F20-48E0-ACA3-C6915BA43646}">
      <dgm:prSet phldrT="[Text]"/>
      <dgm:spPr/>
      <dgm:t>
        <a:bodyPr/>
        <a:lstStyle/>
        <a:p>
          <a:r>
            <a:rPr lang="en-US" b="0" dirty="0"/>
            <a:t>No null values</a:t>
          </a:r>
        </a:p>
      </dgm:t>
    </dgm:pt>
    <dgm:pt modelId="{5D3E17B0-4726-445C-9699-C224834F4B8B}" type="parTrans" cxnId="{B038BD51-98FB-43A9-8DF3-7FB6CAF623F4}">
      <dgm:prSet/>
      <dgm:spPr/>
      <dgm:t>
        <a:bodyPr/>
        <a:lstStyle/>
        <a:p>
          <a:endParaRPr lang="en-US"/>
        </a:p>
      </dgm:t>
    </dgm:pt>
    <dgm:pt modelId="{23A5EC03-9C22-464A-85D2-BB1D8C48EF58}" type="sibTrans" cxnId="{B038BD51-98FB-43A9-8DF3-7FB6CAF623F4}">
      <dgm:prSet/>
      <dgm:spPr/>
      <dgm:t>
        <a:bodyPr/>
        <a:lstStyle/>
        <a:p>
          <a:endParaRPr lang="en-US"/>
        </a:p>
      </dgm:t>
    </dgm:pt>
    <dgm:pt modelId="{CB27FE38-546D-4453-B89A-FDF915CF4C60}">
      <dgm:prSet phldrT="[Text]"/>
      <dgm:spPr>
        <a:solidFill>
          <a:schemeClr val="tx1">
            <a:lumMod val="85000"/>
            <a:lumOff val="15000"/>
            <a:alpha val="90000"/>
          </a:schemeClr>
        </a:solidFill>
      </dgm:spPr>
      <dgm:t>
        <a:bodyPr/>
        <a:lstStyle/>
        <a:p>
          <a:r>
            <a:rPr lang="en-US" dirty="0"/>
            <a:t>Exploring Data</a:t>
          </a:r>
        </a:p>
      </dgm:t>
    </dgm:pt>
    <dgm:pt modelId="{4680976F-CDA9-45E6-ABD6-251902C25F82}" type="parTrans" cxnId="{7FD7B50D-BD26-4F88-8C86-766AF619B740}">
      <dgm:prSet/>
      <dgm:spPr/>
      <dgm:t>
        <a:bodyPr/>
        <a:lstStyle/>
        <a:p>
          <a:endParaRPr lang="en-IN"/>
        </a:p>
      </dgm:t>
    </dgm:pt>
    <dgm:pt modelId="{8BD5138B-635D-4BAF-B103-A4C3CC1B3B05}" type="sibTrans" cxnId="{7FD7B50D-BD26-4F88-8C86-766AF619B740}">
      <dgm:prSet/>
      <dgm:spPr/>
      <dgm:t>
        <a:bodyPr/>
        <a:lstStyle/>
        <a:p>
          <a:endParaRPr lang="en-IN"/>
        </a:p>
      </dgm:t>
    </dgm:pt>
    <dgm:pt modelId="{AF7AACD7-325F-43C8-A7AF-BBF6A239806E}">
      <dgm:prSet/>
      <dgm:spPr/>
      <dgm:t>
        <a:bodyPr/>
        <a:lstStyle/>
        <a:p>
          <a:r>
            <a:rPr lang="en-IN" dirty="0"/>
            <a:t>Correct Approach</a:t>
          </a:r>
        </a:p>
      </dgm:t>
    </dgm:pt>
    <dgm:pt modelId="{82C34E83-B41F-4B5F-AA11-D4F3D4440A49}" type="parTrans" cxnId="{2DA3F059-0C8B-449F-B91A-885471305532}">
      <dgm:prSet/>
      <dgm:spPr/>
      <dgm:t>
        <a:bodyPr/>
        <a:lstStyle/>
        <a:p>
          <a:endParaRPr lang="en-IN"/>
        </a:p>
      </dgm:t>
    </dgm:pt>
    <dgm:pt modelId="{39939C5E-9F60-474E-A228-6F4FA87CECE4}" type="sibTrans" cxnId="{2DA3F059-0C8B-449F-B91A-885471305532}">
      <dgm:prSet/>
      <dgm:spPr/>
      <dgm:t>
        <a:bodyPr/>
        <a:lstStyle/>
        <a:p>
          <a:endParaRPr lang="en-IN"/>
        </a:p>
      </dgm:t>
    </dgm:pt>
    <dgm:pt modelId="{D8198634-1404-4FE0-9B57-8761B0F1A750}">
      <dgm:prSet/>
      <dgm:spPr/>
      <dgm:t>
        <a:bodyPr/>
        <a:lstStyle/>
        <a:p>
          <a:r>
            <a:rPr lang="en-IN" dirty="0"/>
            <a:t>Type of Model</a:t>
          </a:r>
        </a:p>
      </dgm:t>
    </dgm:pt>
    <dgm:pt modelId="{1592C16A-6F4B-4428-B94D-E010C20DE730}" type="parTrans" cxnId="{100EC5B6-5DEB-4A25-85D1-6237B7DDF373}">
      <dgm:prSet/>
      <dgm:spPr/>
      <dgm:t>
        <a:bodyPr/>
        <a:lstStyle/>
        <a:p>
          <a:endParaRPr lang="en-IN"/>
        </a:p>
      </dgm:t>
    </dgm:pt>
    <dgm:pt modelId="{24C0AFEB-5FB3-46B0-88B7-333F0C40BBFD}" type="sibTrans" cxnId="{100EC5B6-5DEB-4A25-85D1-6237B7DDF373}">
      <dgm:prSet/>
      <dgm:spPr/>
      <dgm:t>
        <a:bodyPr/>
        <a:lstStyle/>
        <a:p>
          <a:endParaRPr lang="en-IN"/>
        </a:p>
      </dgm:t>
    </dgm:pt>
    <dgm:pt modelId="{0FD90AED-83C7-49AE-85C4-341E35FA7F24}">
      <dgm:prSet/>
      <dgm:spPr/>
      <dgm:t>
        <a:bodyPr/>
        <a:lstStyle/>
        <a:p>
          <a:r>
            <a:rPr lang="en-IN" dirty="0"/>
            <a:t>Type of Evaluation Model</a:t>
          </a:r>
        </a:p>
      </dgm:t>
    </dgm:pt>
    <dgm:pt modelId="{F3A1ED06-41F7-45A7-9E4A-3C5AEC8F7E40}" type="parTrans" cxnId="{4FDCB95D-E3AB-4C96-B8EE-5DEBA1D83A99}">
      <dgm:prSet/>
      <dgm:spPr/>
      <dgm:t>
        <a:bodyPr/>
        <a:lstStyle/>
        <a:p>
          <a:endParaRPr lang="en-IN"/>
        </a:p>
      </dgm:t>
    </dgm:pt>
    <dgm:pt modelId="{49273193-3890-4F68-B8DD-5CB2957B4B60}" type="sibTrans" cxnId="{4FDCB95D-E3AB-4C96-B8EE-5DEBA1D83A99}">
      <dgm:prSet/>
      <dgm:spPr/>
      <dgm:t>
        <a:bodyPr/>
        <a:lstStyle/>
        <a:p>
          <a:endParaRPr lang="en-IN"/>
        </a:p>
      </dgm:t>
    </dgm:pt>
    <dgm:pt modelId="{CA6D791A-49A4-4BAF-AD2D-F3B3C6C69825}">
      <dgm:prSet/>
      <dgm:spPr/>
      <dgm:t>
        <a:bodyPr/>
        <a:lstStyle/>
        <a:p>
          <a:r>
            <a:rPr lang="en-IN" dirty="0"/>
            <a:t>Target Variable</a:t>
          </a:r>
        </a:p>
      </dgm:t>
    </dgm:pt>
    <dgm:pt modelId="{2C5E360C-83A3-492D-964E-109C7DEF15F7}" type="parTrans" cxnId="{4AE6A439-3878-4569-A7E4-472BBABF7724}">
      <dgm:prSet/>
      <dgm:spPr/>
      <dgm:t>
        <a:bodyPr/>
        <a:lstStyle/>
        <a:p>
          <a:endParaRPr lang="en-IN"/>
        </a:p>
      </dgm:t>
    </dgm:pt>
    <dgm:pt modelId="{2B08DEE2-4EB4-44DE-A999-3DCF8A843CF1}" type="sibTrans" cxnId="{4AE6A439-3878-4569-A7E4-472BBABF7724}">
      <dgm:prSet/>
      <dgm:spPr/>
      <dgm:t>
        <a:bodyPr/>
        <a:lstStyle/>
        <a:p>
          <a:endParaRPr lang="en-IN"/>
        </a:p>
      </dgm:t>
    </dgm:pt>
    <dgm:pt modelId="{6719698B-DF3E-4064-855A-D4C75317E87D}">
      <dgm:prSet phldrT="[Text]" custT="1"/>
      <dgm:spPr/>
      <dgm:t>
        <a:bodyPr/>
        <a:lstStyle/>
        <a:p>
          <a:r>
            <a:rPr lang="en-US" sz="1200" dirty="0"/>
            <a:t>Features </a:t>
          </a:r>
        </a:p>
      </dgm:t>
    </dgm:pt>
    <dgm:pt modelId="{16C39F38-7579-41E0-AD8D-72224F21B527}" type="parTrans" cxnId="{73BB8EA7-C774-4B22-9E7E-E44E46976C31}">
      <dgm:prSet/>
      <dgm:spPr/>
      <dgm:t>
        <a:bodyPr/>
        <a:lstStyle/>
        <a:p>
          <a:endParaRPr lang="en-IN"/>
        </a:p>
      </dgm:t>
    </dgm:pt>
    <dgm:pt modelId="{DC8B1493-CB61-4BF7-993A-2F200A2B5EC5}" type="sibTrans" cxnId="{73BB8EA7-C774-4B22-9E7E-E44E46976C31}">
      <dgm:prSet/>
      <dgm:spPr/>
      <dgm:t>
        <a:bodyPr/>
        <a:lstStyle/>
        <a:p>
          <a:endParaRPr lang="en-IN"/>
        </a:p>
      </dgm:t>
    </dgm:pt>
    <dgm:pt modelId="{0951F502-94D7-4BA2-8DA0-BEDA8CD3BD0B}">
      <dgm:prSet phldrT="[Text]" custT="1"/>
      <dgm:spPr/>
      <dgm:t>
        <a:bodyPr/>
        <a:lstStyle/>
        <a:p>
          <a:r>
            <a:rPr lang="en-US" sz="1200" dirty="0"/>
            <a:t>Null values</a:t>
          </a:r>
        </a:p>
      </dgm:t>
    </dgm:pt>
    <dgm:pt modelId="{3482FB08-D9CF-4181-A619-A674F29B53E4}" type="parTrans" cxnId="{96DC1139-167B-45D9-B35C-0305DE39131B}">
      <dgm:prSet/>
      <dgm:spPr/>
      <dgm:t>
        <a:bodyPr/>
        <a:lstStyle/>
        <a:p>
          <a:endParaRPr lang="en-IN"/>
        </a:p>
      </dgm:t>
    </dgm:pt>
    <dgm:pt modelId="{A14FF8FF-0FE2-4270-882E-7EFF1D81E7C3}" type="sibTrans" cxnId="{96DC1139-167B-45D9-B35C-0305DE39131B}">
      <dgm:prSet/>
      <dgm:spPr/>
      <dgm:t>
        <a:bodyPr/>
        <a:lstStyle/>
        <a:p>
          <a:endParaRPr lang="en-IN"/>
        </a:p>
      </dgm:t>
    </dgm:pt>
    <dgm:pt modelId="{75B46E89-568D-416A-8548-418669F2E10B}">
      <dgm:prSet phldrT="[Text]" custT="1"/>
      <dgm:spPr/>
      <dgm:t>
        <a:bodyPr/>
        <a:lstStyle/>
        <a:p>
          <a:r>
            <a:rPr lang="en-US" sz="1200" dirty="0"/>
            <a:t>Data types of features</a:t>
          </a:r>
        </a:p>
      </dgm:t>
    </dgm:pt>
    <dgm:pt modelId="{732DED62-22E4-45C4-9373-AA37598367AD}" type="parTrans" cxnId="{19B3C4B3-B15E-45A6-A7E4-163C56A9E256}">
      <dgm:prSet/>
      <dgm:spPr/>
      <dgm:t>
        <a:bodyPr/>
        <a:lstStyle/>
        <a:p>
          <a:endParaRPr lang="en-IN"/>
        </a:p>
      </dgm:t>
    </dgm:pt>
    <dgm:pt modelId="{86DE8868-EDC6-447E-A427-A1F899A71043}" type="sibTrans" cxnId="{19B3C4B3-B15E-45A6-A7E4-163C56A9E256}">
      <dgm:prSet/>
      <dgm:spPr/>
      <dgm:t>
        <a:bodyPr/>
        <a:lstStyle/>
        <a:p>
          <a:endParaRPr lang="en-IN"/>
        </a:p>
      </dgm:t>
    </dgm:pt>
    <dgm:pt modelId="{4AB5855C-37C6-4981-9CDA-156DE1398C59}">
      <dgm:prSet/>
      <dgm:spPr/>
      <dgm:t>
        <a:bodyPr/>
        <a:lstStyle/>
        <a:p>
          <a:r>
            <a:rPr lang="en-IN" dirty="0"/>
            <a:t>Converting Data Type from ‘object’ to ‘category’</a:t>
          </a:r>
        </a:p>
      </dgm:t>
    </dgm:pt>
    <dgm:pt modelId="{DADFEE3F-E928-41FE-833D-57269AE32B39}" type="parTrans" cxnId="{7DAD56E1-A181-4038-950B-56C10F5A9DBF}">
      <dgm:prSet/>
      <dgm:spPr/>
      <dgm:t>
        <a:bodyPr/>
        <a:lstStyle/>
        <a:p>
          <a:endParaRPr lang="en-IN"/>
        </a:p>
      </dgm:t>
    </dgm:pt>
    <dgm:pt modelId="{16662D87-C116-4E7F-9D33-266738AF67B4}" type="sibTrans" cxnId="{7DAD56E1-A181-4038-950B-56C10F5A9DBF}">
      <dgm:prSet/>
      <dgm:spPr/>
      <dgm:t>
        <a:bodyPr/>
        <a:lstStyle/>
        <a:p>
          <a:endParaRPr lang="en-IN"/>
        </a:p>
      </dgm:t>
    </dgm:pt>
    <dgm:pt modelId="{26F15C77-4568-4044-9377-700205D8EA91}">
      <dgm:prSet phldrT="[Text]" custT="1"/>
      <dgm:spPr/>
      <dgm:t>
        <a:bodyPr/>
        <a:lstStyle/>
        <a:p>
          <a:r>
            <a:rPr lang="en-US" sz="1200" dirty="0"/>
            <a:t>Dropping Columns with many unique values</a:t>
          </a:r>
        </a:p>
      </dgm:t>
    </dgm:pt>
    <dgm:pt modelId="{491467C8-1055-4069-A91D-1FF602C05F2E}" type="parTrans" cxnId="{9FC4CD97-CCF4-495D-AA4E-B0C59E53697B}">
      <dgm:prSet/>
      <dgm:spPr/>
      <dgm:t>
        <a:bodyPr/>
        <a:lstStyle/>
        <a:p>
          <a:endParaRPr lang="en-IN"/>
        </a:p>
      </dgm:t>
    </dgm:pt>
    <dgm:pt modelId="{A38DB50E-6E08-42AB-B29A-725C71BBCFE0}" type="sibTrans" cxnId="{9FC4CD97-CCF4-495D-AA4E-B0C59E53697B}">
      <dgm:prSet/>
      <dgm:spPr/>
      <dgm:t>
        <a:bodyPr/>
        <a:lstStyle/>
        <a:p>
          <a:endParaRPr lang="en-IN"/>
        </a:p>
      </dgm:t>
    </dgm:pt>
    <dgm:pt modelId="{BB1B7ADF-60B5-4FF9-9F9D-9AF031AEA8A4}">
      <dgm:prSet phldrT="[Text]" custT="1"/>
      <dgm:spPr/>
      <dgm:t>
        <a:bodyPr/>
        <a:lstStyle/>
        <a:p>
          <a:r>
            <a:rPr lang="en-US" sz="1200" dirty="0"/>
            <a:t>Distribution plots for numerical data</a:t>
          </a:r>
        </a:p>
      </dgm:t>
    </dgm:pt>
    <dgm:pt modelId="{FF60CAA1-D30B-43F2-90AF-00B1E7D06F36}" type="parTrans" cxnId="{6C822734-5980-42BA-B83A-26904031B215}">
      <dgm:prSet/>
      <dgm:spPr/>
      <dgm:t>
        <a:bodyPr/>
        <a:lstStyle/>
        <a:p>
          <a:endParaRPr lang="en-IN"/>
        </a:p>
      </dgm:t>
    </dgm:pt>
    <dgm:pt modelId="{25BA9660-C2D1-4749-8BE3-A8890E88C1AB}" type="sibTrans" cxnId="{6C822734-5980-42BA-B83A-26904031B215}">
      <dgm:prSet/>
      <dgm:spPr/>
      <dgm:t>
        <a:bodyPr/>
        <a:lstStyle/>
        <a:p>
          <a:endParaRPr lang="en-IN"/>
        </a:p>
      </dgm:t>
    </dgm:pt>
    <dgm:pt modelId="{21ECC4A7-D7EC-44CD-9215-5C37E2C40534}">
      <dgm:prSet phldrT="[Text]" custT="1"/>
      <dgm:spPr/>
      <dgm:t>
        <a:bodyPr/>
        <a:lstStyle/>
        <a:p>
          <a:r>
            <a:rPr lang="en-US" sz="1200" dirty="0"/>
            <a:t>Bar Graphs for categorical data</a:t>
          </a:r>
        </a:p>
      </dgm:t>
    </dgm:pt>
    <dgm:pt modelId="{CE6CD82D-11F3-4B85-9A9D-3C407BD4F6B2}" type="parTrans" cxnId="{8F51106A-B98B-4123-920C-FE54410A67B2}">
      <dgm:prSet/>
      <dgm:spPr/>
      <dgm:t>
        <a:bodyPr/>
        <a:lstStyle/>
        <a:p>
          <a:endParaRPr lang="en-IN"/>
        </a:p>
      </dgm:t>
    </dgm:pt>
    <dgm:pt modelId="{5CE44019-28D6-4CA3-89E1-C0BFAED98B29}" type="sibTrans" cxnId="{8F51106A-B98B-4123-920C-FE54410A67B2}">
      <dgm:prSet/>
      <dgm:spPr/>
      <dgm:t>
        <a:bodyPr/>
        <a:lstStyle/>
        <a:p>
          <a:endParaRPr lang="en-IN"/>
        </a:p>
      </dgm:t>
    </dgm:pt>
    <dgm:pt modelId="{8BDCA806-B273-4886-8A7A-4FEAFE19C3B9}" type="pres">
      <dgm:prSet presAssocID="{209FAB6A-E6DE-403C-AE34-F53037894367}" presName="linearFlow" presStyleCnt="0">
        <dgm:presLayoutVars>
          <dgm:dir/>
          <dgm:animLvl val="lvl"/>
          <dgm:resizeHandles val="exact"/>
        </dgm:presLayoutVars>
      </dgm:prSet>
      <dgm:spPr/>
    </dgm:pt>
    <dgm:pt modelId="{D1660FA0-89E2-4230-936E-A3D74A7C7D68}" type="pres">
      <dgm:prSet presAssocID="{48F26E45-89A7-47A3-B04F-7793996E43CA}" presName="composite" presStyleCnt="0"/>
      <dgm:spPr/>
    </dgm:pt>
    <dgm:pt modelId="{B61909D4-E316-44FE-889D-1FB103DEFE03}" type="pres">
      <dgm:prSet presAssocID="{48F26E45-89A7-47A3-B04F-7793996E43CA}" presName="parentText" presStyleLbl="alignNode1" presStyleIdx="0" presStyleCnt="5" custLinFactNeighborY="-136">
        <dgm:presLayoutVars>
          <dgm:chMax val="1"/>
          <dgm:bulletEnabled val="1"/>
        </dgm:presLayoutVars>
      </dgm:prSet>
      <dgm:spPr/>
    </dgm:pt>
    <dgm:pt modelId="{E94E0CF9-C7CC-4EAB-B7E0-450EF95425E4}" type="pres">
      <dgm:prSet presAssocID="{48F26E45-89A7-47A3-B04F-7793996E43CA}" presName="descendantText" presStyleLbl="alignAcc1" presStyleIdx="0" presStyleCnt="5">
        <dgm:presLayoutVars>
          <dgm:bulletEnabled val="1"/>
        </dgm:presLayoutVars>
      </dgm:prSet>
      <dgm:spPr/>
    </dgm:pt>
    <dgm:pt modelId="{F0E89113-152F-45CA-AE26-AE889C6F358A}" type="pres">
      <dgm:prSet presAssocID="{AF0F1F79-1AB1-4FF9-9CCA-975620AFBD6E}" presName="sp" presStyleCnt="0"/>
      <dgm:spPr/>
    </dgm:pt>
    <dgm:pt modelId="{0311EEEB-A500-4E25-B736-2B815CE9D9DC}" type="pres">
      <dgm:prSet presAssocID="{CB27FE38-546D-4453-B89A-FDF915CF4C60}" presName="composite" presStyleCnt="0"/>
      <dgm:spPr/>
    </dgm:pt>
    <dgm:pt modelId="{1BE53BBE-BCAC-48DD-8B49-245365B74B8F}" type="pres">
      <dgm:prSet presAssocID="{CB27FE38-546D-4453-B89A-FDF915CF4C60}" presName="parentText" presStyleLbl="alignNode1" presStyleIdx="1" presStyleCnt="5" custLinFactNeighborY="-935">
        <dgm:presLayoutVars>
          <dgm:chMax val="1"/>
          <dgm:bulletEnabled val="1"/>
        </dgm:presLayoutVars>
      </dgm:prSet>
      <dgm:spPr/>
    </dgm:pt>
    <dgm:pt modelId="{B4B69E92-8327-4C87-838D-FC468D1C6389}" type="pres">
      <dgm:prSet presAssocID="{CB27FE38-546D-4453-B89A-FDF915CF4C60}" presName="descendantText" presStyleLbl="alignAcc1" presStyleIdx="1" presStyleCnt="5" custScaleY="116590">
        <dgm:presLayoutVars>
          <dgm:bulletEnabled val="1"/>
        </dgm:presLayoutVars>
      </dgm:prSet>
      <dgm:spPr/>
    </dgm:pt>
    <dgm:pt modelId="{EB092722-C44C-4F23-8C74-B0F706199797}" type="pres">
      <dgm:prSet presAssocID="{8BD5138B-635D-4BAF-B103-A4C3CC1B3B05}" presName="sp" presStyleCnt="0"/>
      <dgm:spPr/>
    </dgm:pt>
    <dgm:pt modelId="{08AAB1CB-0882-4F3B-B9FB-CE14C3EAA7EE}" type="pres">
      <dgm:prSet presAssocID="{FD11D813-E83D-4880-A2E1-A0FD04D36B2F}" presName="composite" presStyleCnt="0"/>
      <dgm:spPr/>
    </dgm:pt>
    <dgm:pt modelId="{6CCD6A38-8EA3-4D10-8A44-2901BAE77337}" type="pres">
      <dgm:prSet presAssocID="{FD11D813-E83D-4880-A2E1-A0FD04D36B2F}" presName="parentText" presStyleLbl="alignNode1" presStyleIdx="2" presStyleCnt="5">
        <dgm:presLayoutVars>
          <dgm:chMax val="1"/>
          <dgm:bulletEnabled val="1"/>
        </dgm:presLayoutVars>
      </dgm:prSet>
      <dgm:spPr/>
    </dgm:pt>
    <dgm:pt modelId="{F08E5F96-B467-422C-9AE2-09E3C91F93FA}" type="pres">
      <dgm:prSet presAssocID="{FD11D813-E83D-4880-A2E1-A0FD04D36B2F}" presName="descendantText" presStyleLbl="alignAcc1" presStyleIdx="2" presStyleCnt="5" custScaleX="98672" custLinFactNeighborX="0" custLinFactNeighborY="4603">
        <dgm:presLayoutVars>
          <dgm:bulletEnabled val="1"/>
        </dgm:presLayoutVars>
      </dgm:prSet>
      <dgm:spPr/>
    </dgm:pt>
    <dgm:pt modelId="{C3BF4BB9-9A7D-4051-8EC5-A939AF8B2A9D}" type="pres">
      <dgm:prSet presAssocID="{0D8BA29C-94FD-402D-9158-9EADA0388636}" presName="sp" presStyleCnt="0"/>
      <dgm:spPr/>
    </dgm:pt>
    <dgm:pt modelId="{736FF3AB-F975-4F34-9FA5-7ACCCB65705D}" type="pres">
      <dgm:prSet presAssocID="{D381EAB4-8C53-48F9-9087-ED3D221C3FF0}" presName="composite" presStyleCnt="0"/>
      <dgm:spPr/>
    </dgm:pt>
    <dgm:pt modelId="{665AEFB1-F0A3-44A6-BEA2-13E9AE73F9BB}" type="pres">
      <dgm:prSet presAssocID="{D381EAB4-8C53-48F9-9087-ED3D221C3FF0}" presName="parentText" presStyleLbl="alignNode1" presStyleIdx="3" presStyleCnt="5">
        <dgm:presLayoutVars>
          <dgm:chMax val="1"/>
          <dgm:bulletEnabled val="1"/>
        </dgm:presLayoutVars>
      </dgm:prSet>
      <dgm:spPr/>
    </dgm:pt>
    <dgm:pt modelId="{8DB0C2D7-DEFE-40B8-A050-9AB54104A9E8}" type="pres">
      <dgm:prSet presAssocID="{D381EAB4-8C53-48F9-9087-ED3D221C3FF0}" presName="descendantText" presStyleLbl="alignAcc1" presStyleIdx="3" presStyleCnt="5">
        <dgm:presLayoutVars>
          <dgm:bulletEnabled val="1"/>
        </dgm:presLayoutVars>
      </dgm:prSet>
      <dgm:spPr/>
    </dgm:pt>
    <dgm:pt modelId="{1B310B3F-3910-4641-B6F7-8181BC62E609}" type="pres">
      <dgm:prSet presAssocID="{F0E1B206-C088-4840-A79C-583A82705A8F}" presName="sp" presStyleCnt="0"/>
      <dgm:spPr/>
    </dgm:pt>
    <dgm:pt modelId="{3E3B484D-C928-4A34-ABA2-A3E8E99C7478}" type="pres">
      <dgm:prSet presAssocID="{2338B65C-C0EA-4B3D-B6FB-795BFC32193D}" presName="composite" presStyleCnt="0"/>
      <dgm:spPr/>
    </dgm:pt>
    <dgm:pt modelId="{1F8BB5CD-A113-41B1-8480-B4DAB0E8EF32}" type="pres">
      <dgm:prSet presAssocID="{2338B65C-C0EA-4B3D-B6FB-795BFC32193D}" presName="parentText" presStyleLbl="alignNode1" presStyleIdx="4" presStyleCnt="5" custScaleX="89161" custScaleY="107055">
        <dgm:presLayoutVars>
          <dgm:chMax val="1"/>
          <dgm:bulletEnabled val="1"/>
        </dgm:presLayoutVars>
      </dgm:prSet>
      <dgm:spPr/>
    </dgm:pt>
    <dgm:pt modelId="{E6980D04-5381-43A9-AC6A-236BEBD0EA74}" type="pres">
      <dgm:prSet presAssocID="{2338B65C-C0EA-4B3D-B6FB-795BFC32193D}" presName="descendantText" presStyleLbl="alignAcc1" presStyleIdx="4" presStyleCnt="5" custLinFactNeighborX="664" custLinFactNeighborY="-1727">
        <dgm:presLayoutVars>
          <dgm:bulletEnabled val="1"/>
        </dgm:presLayoutVars>
      </dgm:prSet>
      <dgm:spPr/>
    </dgm:pt>
  </dgm:ptLst>
  <dgm:cxnLst>
    <dgm:cxn modelId="{0FDAC506-C7B1-4947-BA47-148A2735AEA5}" type="presOf" srcId="{D8198634-1404-4FE0-9B57-8761B0F1A750}" destId="{E94E0CF9-C7CC-4EAB-B7E0-450EF95425E4}" srcOrd="0" destOrd="2" presId="urn:microsoft.com/office/officeart/2005/8/layout/chevron2"/>
    <dgm:cxn modelId="{00B0650A-FF62-4931-B57C-A555C078EBF6}" type="presOf" srcId="{CA6D791A-49A4-4BAF-AD2D-F3B3C6C69825}" destId="{E94E0CF9-C7CC-4EAB-B7E0-450EF95425E4}" srcOrd="0" destOrd="0" presId="urn:microsoft.com/office/officeart/2005/8/layout/chevron2"/>
    <dgm:cxn modelId="{B663ED0B-5A4F-4E70-B8A7-9C9C8E7D50ED}" type="presOf" srcId="{6719698B-DF3E-4064-855A-D4C75317E87D}" destId="{B4B69E92-8327-4C87-838D-FC468D1C6389}" srcOrd="0" destOrd="1" presId="urn:microsoft.com/office/officeart/2005/8/layout/chevron2"/>
    <dgm:cxn modelId="{7FD7B50D-BD26-4F88-8C86-766AF619B740}" srcId="{209FAB6A-E6DE-403C-AE34-F53037894367}" destId="{CB27FE38-546D-4453-B89A-FDF915CF4C60}" srcOrd="1" destOrd="0" parTransId="{4680976F-CDA9-45E6-ABD6-251902C25F82}" sibTransId="{8BD5138B-635D-4BAF-B103-A4C3CC1B3B05}"/>
    <dgm:cxn modelId="{6B2D7913-02EA-43F5-A828-C600C3E66978}" type="presOf" srcId="{26F15C77-4568-4044-9377-700205D8EA91}" destId="{B4B69E92-8327-4C87-838D-FC468D1C6389}" srcOrd="0" destOrd="4" presId="urn:microsoft.com/office/officeart/2005/8/layout/chevron2"/>
    <dgm:cxn modelId="{87EA3416-AA5F-4C38-942F-EB475DBB8765}" srcId="{209FAB6A-E6DE-403C-AE34-F53037894367}" destId="{48F26E45-89A7-47A3-B04F-7793996E43CA}" srcOrd="0" destOrd="0" parTransId="{7D0C909B-3359-4ADA-A8BE-62A76711F908}" sibTransId="{AF0F1F79-1AB1-4FF9-9CCA-975620AFBD6E}"/>
    <dgm:cxn modelId="{51EF9319-D0E5-4C92-9876-93EC22DB8909}" type="presOf" srcId="{AF7AACD7-325F-43C8-A7AF-BBF6A239806E}" destId="{E94E0CF9-C7CC-4EAB-B7E0-450EF95425E4}" srcOrd="0" destOrd="1" presId="urn:microsoft.com/office/officeart/2005/8/layout/chevron2"/>
    <dgm:cxn modelId="{63663325-AEED-4E8D-8520-29EFAF28A14A}" type="presOf" srcId="{0951F502-94D7-4BA2-8DA0-BEDA8CD3BD0B}" destId="{B4B69E92-8327-4C87-838D-FC468D1C6389}" srcOrd="0" destOrd="2" presId="urn:microsoft.com/office/officeart/2005/8/layout/chevron2"/>
    <dgm:cxn modelId="{4098D726-3567-4578-8B87-74CBCF2E97BC}" type="presOf" srcId="{75B46E89-568D-416A-8548-418669F2E10B}" destId="{B4B69E92-8327-4C87-838D-FC468D1C6389}" srcOrd="0" destOrd="3" presId="urn:microsoft.com/office/officeart/2005/8/layout/chevron2"/>
    <dgm:cxn modelId="{6C822734-5980-42BA-B83A-26904031B215}" srcId="{FD11D813-E83D-4880-A2E1-A0FD04D36B2F}" destId="{BB1B7ADF-60B5-4FF9-9F9D-9AF031AEA8A4}" srcOrd="2" destOrd="0" parTransId="{FF60CAA1-D30B-43F2-90AF-00B1E7D06F36}" sibTransId="{25BA9660-C2D1-4749-8BE3-A8890E88C1AB}"/>
    <dgm:cxn modelId="{45EAE934-1E5B-4DBC-8611-3CF92067353C}" srcId="{209FAB6A-E6DE-403C-AE34-F53037894367}" destId="{2338B65C-C0EA-4B3D-B6FB-795BFC32193D}" srcOrd="4" destOrd="0" parTransId="{B1CCBB6C-4173-4386-8050-9E98AD70DA04}" sibTransId="{B65C43D5-D386-4D1D-A1A5-8D137AC4EF5A}"/>
    <dgm:cxn modelId="{8231D938-B386-48C4-9526-807BD5D87FA4}" type="presOf" srcId="{21ECC4A7-D7EC-44CD-9215-5C37E2C40534}" destId="{F08E5F96-B467-422C-9AE2-09E3C91F93FA}" srcOrd="0" destOrd="3" presId="urn:microsoft.com/office/officeart/2005/8/layout/chevron2"/>
    <dgm:cxn modelId="{96DC1139-167B-45D9-B35C-0305DE39131B}" srcId="{CB27FE38-546D-4453-B89A-FDF915CF4C60}" destId="{0951F502-94D7-4BA2-8DA0-BEDA8CD3BD0B}" srcOrd="2" destOrd="0" parTransId="{3482FB08-D9CF-4181-A619-A674F29B53E4}" sibTransId="{A14FF8FF-0FE2-4270-882E-7EFF1D81E7C3}"/>
    <dgm:cxn modelId="{4AE6A439-3878-4569-A7E4-472BBABF7724}" srcId="{48F26E45-89A7-47A3-B04F-7793996E43CA}" destId="{CA6D791A-49A4-4BAF-AD2D-F3B3C6C69825}" srcOrd="0" destOrd="0" parTransId="{2C5E360C-83A3-492D-964E-109C7DEF15F7}" sibTransId="{2B08DEE2-4EB4-44DE-A999-3DCF8A843CF1}"/>
    <dgm:cxn modelId="{08F1DE3D-90AA-4E8B-8C7D-AB5CEAAE7E39}" type="presOf" srcId="{0FD90AED-83C7-49AE-85C4-341E35FA7F24}" destId="{E94E0CF9-C7CC-4EAB-B7E0-450EF95425E4}" srcOrd="0" destOrd="3" presId="urn:microsoft.com/office/officeart/2005/8/layout/chevron2"/>
    <dgm:cxn modelId="{47FFF540-492E-4F62-B6AF-65EAF0B2DC72}" type="presOf" srcId="{209FAB6A-E6DE-403C-AE34-F53037894367}" destId="{8BDCA806-B273-4886-8A7A-4FEAFE19C3B9}" srcOrd="0" destOrd="0" presId="urn:microsoft.com/office/officeart/2005/8/layout/chevron2"/>
    <dgm:cxn modelId="{4FDCB95D-E3AB-4C96-B8EE-5DEBA1D83A99}" srcId="{48F26E45-89A7-47A3-B04F-7793996E43CA}" destId="{0FD90AED-83C7-49AE-85C4-341E35FA7F24}" srcOrd="3" destOrd="0" parTransId="{F3A1ED06-41F7-45A7-9E4A-3C5AEC8F7E40}" sibTransId="{49273193-3890-4F68-B8DD-5CB2957B4B60}"/>
    <dgm:cxn modelId="{229E795E-4EB7-4734-938C-C69A75303752}" srcId="{FD11D813-E83D-4880-A2E1-A0FD04D36B2F}" destId="{09C1CAA7-D520-495B-8D9C-9FD63E5E5DB3}" srcOrd="0" destOrd="0" parTransId="{749BCE8A-CC75-492C-B9A4-8072EA425BBB}" sibTransId="{45B3EAD2-A29D-45A7-90CA-D1DB7F27FAE2}"/>
    <dgm:cxn modelId="{7BA92D48-A13D-497B-B786-749B3331D109}" type="presOf" srcId="{09C1CAA7-D520-495B-8D9C-9FD63E5E5DB3}" destId="{F08E5F96-B467-422C-9AE2-09E3C91F93FA}" srcOrd="0" destOrd="0" presId="urn:microsoft.com/office/officeart/2005/8/layout/chevron2"/>
    <dgm:cxn modelId="{8F51106A-B98B-4123-920C-FE54410A67B2}" srcId="{FD11D813-E83D-4880-A2E1-A0FD04D36B2F}" destId="{21ECC4A7-D7EC-44CD-9215-5C37E2C40534}" srcOrd="3" destOrd="0" parTransId="{CE6CD82D-11F3-4B85-9A9D-3C407BD4F6B2}" sibTransId="{5CE44019-28D6-4CA3-89E1-C0BFAED98B29}"/>
    <dgm:cxn modelId="{5CE0846C-C662-4A01-A0E6-6AF0D44718CA}" srcId="{209FAB6A-E6DE-403C-AE34-F53037894367}" destId="{FD11D813-E83D-4880-A2E1-A0FD04D36B2F}" srcOrd="2" destOrd="0" parTransId="{C4F362DC-ACF2-4F19-BA95-7747D4467B1F}" sibTransId="{0D8BA29C-94FD-402D-9158-9EADA0388636}"/>
    <dgm:cxn modelId="{B038BD51-98FB-43A9-8DF3-7FB6CAF623F4}" srcId="{2338B65C-C0EA-4B3D-B6FB-795BFC32193D}" destId="{075B1B1C-4F20-48E0-ACA3-C6915BA43646}" srcOrd="0" destOrd="0" parTransId="{5D3E17B0-4726-445C-9699-C224834F4B8B}" sibTransId="{23A5EC03-9C22-464A-85D2-BB1D8C48EF58}"/>
    <dgm:cxn modelId="{4AB23D58-75CC-46AF-9C86-D9E0BED97A2D}" type="presOf" srcId="{FD11D813-E83D-4880-A2E1-A0FD04D36B2F}" destId="{6CCD6A38-8EA3-4D10-8A44-2901BAE77337}" srcOrd="0" destOrd="0" presId="urn:microsoft.com/office/officeart/2005/8/layout/chevron2"/>
    <dgm:cxn modelId="{2DA3F059-0C8B-449F-B91A-885471305532}" srcId="{48F26E45-89A7-47A3-B04F-7793996E43CA}" destId="{AF7AACD7-325F-43C8-A7AF-BBF6A239806E}" srcOrd="1" destOrd="0" parTransId="{82C34E83-B41F-4B5F-AA11-D4F3D4440A49}" sibTransId="{39939C5E-9F60-474E-A228-6F4FA87CECE4}"/>
    <dgm:cxn modelId="{79EF367B-568D-4E57-887E-947DE03AE4E8}" srcId="{FD11D813-E83D-4880-A2E1-A0FD04D36B2F}" destId="{910D2576-E2AB-4384-9CBC-B9BE6D133589}" srcOrd="1" destOrd="0" parTransId="{541B70A2-9B2A-4599-AC28-041CCC143F46}" sibTransId="{09A13D13-D06B-4B29-92C3-0E3BAF94D9B0}"/>
    <dgm:cxn modelId="{3B8E9584-8C6D-4BC1-9CAA-5E2A2DBD4F11}" type="presOf" srcId="{2338B65C-C0EA-4B3D-B6FB-795BFC32193D}" destId="{1F8BB5CD-A113-41B1-8480-B4DAB0E8EF32}" srcOrd="0" destOrd="0" presId="urn:microsoft.com/office/officeart/2005/8/layout/chevron2"/>
    <dgm:cxn modelId="{0691E089-F9D7-4944-9018-B8762E5043E0}" type="presOf" srcId="{A0B16A64-3647-45C0-A1A6-F2C4F72EA32F}" destId="{B4B69E92-8327-4C87-838D-FC468D1C6389}" srcOrd="0" destOrd="0" presId="urn:microsoft.com/office/officeart/2005/8/layout/chevron2"/>
    <dgm:cxn modelId="{9FC4CD97-CCF4-495D-AA4E-B0C59E53697B}" srcId="{CB27FE38-546D-4453-B89A-FDF915CF4C60}" destId="{26F15C77-4568-4044-9377-700205D8EA91}" srcOrd="4" destOrd="0" parTransId="{491467C8-1055-4069-A91D-1FF602C05F2E}" sibTransId="{A38DB50E-6E08-42AB-B29A-725C71BBCFE0}"/>
    <dgm:cxn modelId="{73BB8EA7-C774-4B22-9E7E-E44E46976C31}" srcId="{CB27FE38-546D-4453-B89A-FDF915CF4C60}" destId="{6719698B-DF3E-4064-855A-D4C75317E87D}" srcOrd="1" destOrd="0" parTransId="{16C39F38-7579-41E0-AD8D-72224F21B527}" sibTransId="{DC8B1493-CB61-4BF7-993A-2F200A2B5EC5}"/>
    <dgm:cxn modelId="{DDEBDDA8-58F9-4639-9B33-2F89BDC9E662}" type="presOf" srcId="{075B1B1C-4F20-48E0-ACA3-C6915BA43646}" destId="{E6980D04-5381-43A9-AC6A-236BEBD0EA74}" srcOrd="0" destOrd="0" presId="urn:microsoft.com/office/officeart/2005/8/layout/chevron2"/>
    <dgm:cxn modelId="{BB3FBAA9-507E-40BC-85B1-536B45630C26}" srcId="{209FAB6A-E6DE-403C-AE34-F53037894367}" destId="{D381EAB4-8C53-48F9-9087-ED3D221C3FF0}" srcOrd="3" destOrd="0" parTransId="{6023812F-0FA5-4030-A05F-D9EAEC83F5F7}" sibTransId="{F0E1B206-C088-4840-A79C-583A82705A8F}"/>
    <dgm:cxn modelId="{19B3C4B3-B15E-45A6-A7E4-163C56A9E256}" srcId="{CB27FE38-546D-4453-B89A-FDF915CF4C60}" destId="{75B46E89-568D-416A-8548-418669F2E10B}" srcOrd="3" destOrd="0" parTransId="{732DED62-22E4-45C4-9373-AA37598367AD}" sibTransId="{86DE8868-EDC6-447E-A427-A1F899A71043}"/>
    <dgm:cxn modelId="{100EC5B6-5DEB-4A25-85D1-6237B7DDF373}" srcId="{48F26E45-89A7-47A3-B04F-7793996E43CA}" destId="{D8198634-1404-4FE0-9B57-8761B0F1A750}" srcOrd="2" destOrd="0" parTransId="{1592C16A-6F4B-4428-B94D-E010C20DE730}" sibTransId="{24C0AFEB-5FB3-46B0-88B7-333F0C40BBFD}"/>
    <dgm:cxn modelId="{870C8DD8-0FAA-42B3-A119-91BA0632C27E}" type="presOf" srcId="{4AB5855C-37C6-4981-9CDA-156DE1398C59}" destId="{8DB0C2D7-DEFE-40B8-A050-9AB54104A9E8}" srcOrd="0" destOrd="0" presId="urn:microsoft.com/office/officeart/2005/8/layout/chevron2"/>
    <dgm:cxn modelId="{77168BD9-3037-40C7-BC47-106EF0518E4F}" type="presOf" srcId="{48F26E45-89A7-47A3-B04F-7793996E43CA}" destId="{B61909D4-E316-44FE-889D-1FB103DEFE03}" srcOrd="0" destOrd="0" presId="urn:microsoft.com/office/officeart/2005/8/layout/chevron2"/>
    <dgm:cxn modelId="{8F8143DB-0C15-4901-BF2B-F3E8999EAEF5}" srcId="{CB27FE38-546D-4453-B89A-FDF915CF4C60}" destId="{A0B16A64-3647-45C0-A1A6-F2C4F72EA32F}" srcOrd="0" destOrd="0" parTransId="{ACFFCAFF-37E7-417F-AAFF-34B76BABEADD}" sibTransId="{21D380B2-C8B0-4B3D-A4C2-7A4C20092DD3}"/>
    <dgm:cxn modelId="{7DAD56E1-A181-4038-950B-56C10F5A9DBF}" srcId="{D381EAB4-8C53-48F9-9087-ED3D221C3FF0}" destId="{4AB5855C-37C6-4981-9CDA-156DE1398C59}" srcOrd="0" destOrd="0" parTransId="{DADFEE3F-E928-41FE-833D-57269AE32B39}" sibTransId="{16662D87-C116-4E7F-9D33-266738AF67B4}"/>
    <dgm:cxn modelId="{F98093E1-52C0-4805-9427-E4BA52D893D6}" type="presOf" srcId="{BB1B7ADF-60B5-4FF9-9F9D-9AF031AEA8A4}" destId="{F08E5F96-B467-422C-9AE2-09E3C91F93FA}" srcOrd="0" destOrd="2" presId="urn:microsoft.com/office/officeart/2005/8/layout/chevron2"/>
    <dgm:cxn modelId="{734ECFE6-4E7F-473F-8523-EAB01F7C99AA}" type="presOf" srcId="{CB27FE38-546D-4453-B89A-FDF915CF4C60}" destId="{1BE53BBE-BCAC-48DD-8B49-245365B74B8F}" srcOrd="0" destOrd="0" presId="urn:microsoft.com/office/officeart/2005/8/layout/chevron2"/>
    <dgm:cxn modelId="{E57E76F2-81E0-46E0-9DB2-53AFA2E7293E}" type="presOf" srcId="{D381EAB4-8C53-48F9-9087-ED3D221C3FF0}" destId="{665AEFB1-F0A3-44A6-BEA2-13E9AE73F9BB}" srcOrd="0" destOrd="0" presId="urn:microsoft.com/office/officeart/2005/8/layout/chevron2"/>
    <dgm:cxn modelId="{AA42B5F9-FAB3-4193-B116-BD75D14523B5}" type="presOf" srcId="{910D2576-E2AB-4384-9CBC-B9BE6D133589}" destId="{F08E5F96-B467-422C-9AE2-09E3C91F93FA}" srcOrd="0" destOrd="1" presId="urn:microsoft.com/office/officeart/2005/8/layout/chevron2"/>
    <dgm:cxn modelId="{65691733-7C5D-44A1-AF12-012F38698062}" type="presParOf" srcId="{8BDCA806-B273-4886-8A7A-4FEAFE19C3B9}" destId="{D1660FA0-89E2-4230-936E-A3D74A7C7D68}" srcOrd="0" destOrd="0" presId="urn:microsoft.com/office/officeart/2005/8/layout/chevron2"/>
    <dgm:cxn modelId="{E3E7BB35-1732-4A5F-A303-AAA3AFC009A0}" type="presParOf" srcId="{D1660FA0-89E2-4230-936E-A3D74A7C7D68}" destId="{B61909D4-E316-44FE-889D-1FB103DEFE03}" srcOrd="0" destOrd="0" presId="urn:microsoft.com/office/officeart/2005/8/layout/chevron2"/>
    <dgm:cxn modelId="{04BEBC7D-A5C2-4FD7-9C5B-2B841F537C63}" type="presParOf" srcId="{D1660FA0-89E2-4230-936E-A3D74A7C7D68}" destId="{E94E0CF9-C7CC-4EAB-B7E0-450EF95425E4}" srcOrd="1" destOrd="0" presId="urn:microsoft.com/office/officeart/2005/8/layout/chevron2"/>
    <dgm:cxn modelId="{257984BE-5C10-4AE4-AFC8-F7AF29213667}" type="presParOf" srcId="{8BDCA806-B273-4886-8A7A-4FEAFE19C3B9}" destId="{F0E89113-152F-45CA-AE26-AE889C6F358A}" srcOrd="1" destOrd="0" presId="urn:microsoft.com/office/officeart/2005/8/layout/chevron2"/>
    <dgm:cxn modelId="{E2095689-352E-496C-83DA-C0DBD366C9A9}" type="presParOf" srcId="{8BDCA806-B273-4886-8A7A-4FEAFE19C3B9}" destId="{0311EEEB-A500-4E25-B736-2B815CE9D9DC}" srcOrd="2" destOrd="0" presId="urn:microsoft.com/office/officeart/2005/8/layout/chevron2"/>
    <dgm:cxn modelId="{07C33EA4-E41C-4756-9241-79A1640651FB}" type="presParOf" srcId="{0311EEEB-A500-4E25-B736-2B815CE9D9DC}" destId="{1BE53BBE-BCAC-48DD-8B49-245365B74B8F}" srcOrd="0" destOrd="0" presId="urn:microsoft.com/office/officeart/2005/8/layout/chevron2"/>
    <dgm:cxn modelId="{8475FDD8-7A21-4B72-A23A-B5C4BE9380E8}" type="presParOf" srcId="{0311EEEB-A500-4E25-B736-2B815CE9D9DC}" destId="{B4B69E92-8327-4C87-838D-FC468D1C6389}" srcOrd="1" destOrd="0" presId="urn:microsoft.com/office/officeart/2005/8/layout/chevron2"/>
    <dgm:cxn modelId="{A6FEC13A-C085-42CE-ACF0-86087072CBF6}" type="presParOf" srcId="{8BDCA806-B273-4886-8A7A-4FEAFE19C3B9}" destId="{EB092722-C44C-4F23-8C74-B0F706199797}" srcOrd="3" destOrd="0" presId="urn:microsoft.com/office/officeart/2005/8/layout/chevron2"/>
    <dgm:cxn modelId="{34AE72F0-AC46-43F4-ABD9-2D56E3B7702C}" type="presParOf" srcId="{8BDCA806-B273-4886-8A7A-4FEAFE19C3B9}" destId="{08AAB1CB-0882-4F3B-B9FB-CE14C3EAA7EE}" srcOrd="4" destOrd="0" presId="urn:microsoft.com/office/officeart/2005/8/layout/chevron2"/>
    <dgm:cxn modelId="{C06B22E6-779B-4614-8702-330B2DFA009B}" type="presParOf" srcId="{08AAB1CB-0882-4F3B-B9FB-CE14C3EAA7EE}" destId="{6CCD6A38-8EA3-4D10-8A44-2901BAE77337}" srcOrd="0" destOrd="0" presId="urn:microsoft.com/office/officeart/2005/8/layout/chevron2"/>
    <dgm:cxn modelId="{4C8481CA-4E02-4970-B458-43C3AAF65558}" type="presParOf" srcId="{08AAB1CB-0882-4F3B-B9FB-CE14C3EAA7EE}" destId="{F08E5F96-B467-422C-9AE2-09E3C91F93FA}" srcOrd="1" destOrd="0" presId="urn:microsoft.com/office/officeart/2005/8/layout/chevron2"/>
    <dgm:cxn modelId="{976A4BB6-9CF9-4872-B418-3F197AC30A0A}" type="presParOf" srcId="{8BDCA806-B273-4886-8A7A-4FEAFE19C3B9}" destId="{C3BF4BB9-9A7D-4051-8EC5-A939AF8B2A9D}" srcOrd="5" destOrd="0" presId="urn:microsoft.com/office/officeart/2005/8/layout/chevron2"/>
    <dgm:cxn modelId="{96A7E0BE-11D8-4C0A-BCA7-168F9C3112FA}" type="presParOf" srcId="{8BDCA806-B273-4886-8A7A-4FEAFE19C3B9}" destId="{736FF3AB-F975-4F34-9FA5-7ACCCB65705D}" srcOrd="6" destOrd="0" presId="urn:microsoft.com/office/officeart/2005/8/layout/chevron2"/>
    <dgm:cxn modelId="{011C5866-21CB-4ED9-B9D1-DAC0ECC75143}" type="presParOf" srcId="{736FF3AB-F975-4F34-9FA5-7ACCCB65705D}" destId="{665AEFB1-F0A3-44A6-BEA2-13E9AE73F9BB}" srcOrd="0" destOrd="0" presId="urn:microsoft.com/office/officeart/2005/8/layout/chevron2"/>
    <dgm:cxn modelId="{720F9CCD-4017-4127-A78C-6E6D4204B5C3}" type="presParOf" srcId="{736FF3AB-F975-4F34-9FA5-7ACCCB65705D}" destId="{8DB0C2D7-DEFE-40B8-A050-9AB54104A9E8}" srcOrd="1" destOrd="0" presId="urn:microsoft.com/office/officeart/2005/8/layout/chevron2"/>
    <dgm:cxn modelId="{EC1A8272-61E8-450B-966A-2A626E3EA10D}" type="presParOf" srcId="{8BDCA806-B273-4886-8A7A-4FEAFE19C3B9}" destId="{1B310B3F-3910-4641-B6F7-8181BC62E609}" srcOrd="7" destOrd="0" presId="urn:microsoft.com/office/officeart/2005/8/layout/chevron2"/>
    <dgm:cxn modelId="{8C14FE67-1B24-4D81-8FA0-0FD58D737892}" type="presParOf" srcId="{8BDCA806-B273-4886-8A7A-4FEAFE19C3B9}" destId="{3E3B484D-C928-4A34-ABA2-A3E8E99C7478}" srcOrd="8" destOrd="0" presId="urn:microsoft.com/office/officeart/2005/8/layout/chevron2"/>
    <dgm:cxn modelId="{299DC615-F3F1-4357-9B5B-080A3F66D92D}" type="presParOf" srcId="{3E3B484D-C928-4A34-ABA2-A3E8E99C7478}" destId="{1F8BB5CD-A113-41B1-8480-B4DAB0E8EF32}" srcOrd="0" destOrd="0" presId="urn:microsoft.com/office/officeart/2005/8/layout/chevron2"/>
    <dgm:cxn modelId="{8FB46B38-1176-4D3F-A55B-DECFB63185C4}" type="presParOf" srcId="{3E3B484D-C928-4A34-ABA2-A3E8E99C7478}" destId="{E6980D04-5381-43A9-AC6A-236BEBD0EA74}"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09FAB6A-E6DE-403C-AE34-F53037894367}" type="doc">
      <dgm:prSet loTypeId="urn:microsoft.com/office/officeart/2005/8/layout/chevron2" loCatId="list" qsTypeId="urn:microsoft.com/office/officeart/2005/8/quickstyle/simple1" qsCatId="simple" csTypeId="urn:microsoft.com/office/officeart/2005/8/colors/accent3_3" csCatId="accent3" phldr="1"/>
      <dgm:spPr/>
      <dgm:t>
        <a:bodyPr/>
        <a:lstStyle/>
        <a:p>
          <a:endParaRPr lang="en-US"/>
        </a:p>
      </dgm:t>
    </dgm:pt>
    <dgm:pt modelId="{48F26E45-89A7-47A3-B04F-7793996E43CA}">
      <dgm:prSet phldrT="[Text]" custT="1"/>
      <dgm:spPr>
        <a:solidFill>
          <a:schemeClr val="tx1">
            <a:lumMod val="85000"/>
            <a:lumOff val="15000"/>
          </a:schemeClr>
        </a:solidFill>
      </dgm:spPr>
      <dgm:t>
        <a:bodyPr/>
        <a:lstStyle/>
        <a:p>
          <a:r>
            <a:rPr lang="en-US" sz="1000" dirty="0"/>
            <a:t>Data Analysis</a:t>
          </a:r>
        </a:p>
      </dgm:t>
    </dgm:pt>
    <dgm:pt modelId="{7D0C909B-3359-4ADA-A8BE-62A76711F908}" type="parTrans" cxnId="{87EA3416-AA5F-4C38-942F-EB475DBB8765}">
      <dgm:prSet/>
      <dgm:spPr/>
      <dgm:t>
        <a:bodyPr/>
        <a:lstStyle/>
        <a:p>
          <a:endParaRPr lang="en-US"/>
        </a:p>
      </dgm:t>
    </dgm:pt>
    <dgm:pt modelId="{AF0F1F79-1AB1-4FF9-9CCA-975620AFBD6E}" type="sibTrans" cxnId="{87EA3416-AA5F-4C38-942F-EB475DBB8765}">
      <dgm:prSet/>
      <dgm:spPr/>
      <dgm:t>
        <a:bodyPr/>
        <a:lstStyle/>
        <a:p>
          <a:endParaRPr lang="en-US"/>
        </a:p>
      </dgm:t>
    </dgm:pt>
    <dgm:pt modelId="{FD11D813-E83D-4880-A2E1-A0FD04D36B2F}">
      <dgm:prSet phldrT="[Text]" custT="1"/>
      <dgm:spPr>
        <a:solidFill>
          <a:schemeClr val="tx1">
            <a:lumMod val="85000"/>
            <a:lumOff val="15000"/>
            <a:alpha val="80000"/>
          </a:schemeClr>
        </a:solidFill>
      </dgm:spPr>
      <dgm:t>
        <a:bodyPr/>
        <a:lstStyle/>
        <a:p>
          <a:r>
            <a:rPr lang="en-US" sz="1000" dirty="0"/>
            <a:t>Description of data</a:t>
          </a:r>
        </a:p>
      </dgm:t>
    </dgm:pt>
    <dgm:pt modelId="{C4F362DC-ACF2-4F19-BA95-7747D4467B1F}" type="parTrans" cxnId="{5CE0846C-C662-4A01-A0E6-6AF0D44718CA}">
      <dgm:prSet/>
      <dgm:spPr/>
      <dgm:t>
        <a:bodyPr/>
        <a:lstStyle/>
        <a:p>
          <a:endParaRPr lang="en-US"/>
        </a:p>
      </dgm:t>
    </dgm:pt>
    <dgm:pt modelId="{0D8BA29C-94FD-402D-9158-9EADA0388636}" type="sibTrans" cxnId="{5CE0846C-C662-4A01-A0E6-6AF0D44718CA}">
      <dgm:prSet/>
      <dgm:spPr/>
      <dgm:t>
        <a:bodyPr/>
        <a:lstStyle/>
        <a:p>
          <a:endParaRPr lang="en-US"/>
        </a:p>
      </dgm:t>
    </dgm:pt>
    <dgm:pt modelId="{910D2576-E2AB-4384-9CBC-B9BE6D133589}">
      <dgm:prSet phldrT="[Text]" custT="1"/>
      <dgm:spPr/>
      <dgm:t>
        <a:bodyPr/>
        <a:lstStyle/>
        <a:p>
          <a:r>
            <a:rPr lang="en-US" sz="1000" dirty="0"/>
            <a:t>Description of Categorical Data</a:t>
          </a:r>
          <a:endParaRPr lang="en-US" sz="1000" b="1" dirty="0"/>
        </a:p>
      </dgm:t>
    </dgm:pt>
    <dgm:pt modelId="{541B70A2-9B2A-4599-AC28-041CCC143F46}" type="parTrans" cxnId="{79EF367B-568D-4E57-887E-947DE03AE4E8}">
      <dgm:prSet/>
      <dgm:spPr/>
      <dgm:t>
        <a:bodyPr/>
        <a:lstStyle/>
        <a:p>
          <a:endParaRPr lang="en-US"/>
        </a:p>
      </dgm:t>
    </dgm:pt>
    <dgm:pt modelId="{09A13D13-D06B-4B29-92C3-0E3BAF94D9B0}" type="sibTrans" cxnId="{79EF367B-568D-4E57-887E-947DE03AE4E8}">
      <dgm:prSet/>
      <dgm:spPr/>
      <dgm:t>
        <a:bodyPr/>
        <a:lstStyle/>
        <a:p>
          <a:endParaRPr lang="en-US"/>
        </a:p>
      </dgm:t>
    </dgm:pt>
    <dgm:pt modelId="{0D4A08A7-71A1-4F47-9FF2-2A543BE36BC4}">
      <dgm:prSet phldrT="[Text]" custT="1"/>
      <dgm:spPr>
        <a:solidFill>
          <a:schemeClr val="tx1">
            <a:lumMod val="85000"/>
            <a:lumOff val="15000"/>
            <a:alpha val="90000"/>
          </a:schemeClr>
        </a:solidFill>
      </dgm:spPr>
      <dgm:t>
        <a:bodyPr/>
        <a:lstStyle/>
        <a:p>
          <a:r>
            <a:rPr lang="en-US" sz="1000" dirty="0"/>
            <a:t>Handling Outliers</a:t>
          </a:r>
        </a:p>
      </dgm:t>
    </dgm:pt>
    <dgm:pt modelId="{33EBF38D-2154-4414-BECF-07C50E297C24}" type="parTrans" cxnId="{132306F5-68B4-40C9-85F9-9468182F419F}">
      <dgm:prSet/>
      <dgm:spPr/>
      <dgm:t>
        <a:bodyPr/>
        <a:lstStyle/>
        <a:p>
          <a:endParaRPr lang="en-US"/>
        </a:p>
      </dgm:t>
    </dgm:pt>
    <dgm:pt modelId="{17E32619-7B84-4F12-9FA8-999567BAEC26}" type="sibTrans" cxnId="{132306F5-68B4-40C9-85F9-9468182F419F}">
      <dgm:prSet/>
      <dgm:spPr/>
      <dgm:t>
        <a:bodyPr/>
        <a:lstStyle/>
        <a:p>
          <a:endParaRPr lang="en-US"/>
        </a:p>
      </dgm:t>
    </dgm:pt>
    <dgm:pt modelId="{8D5D8016-CE64-4D45-8E1A-120FFF121C41}">
      <dgm:prSet phldrT="[Text]" custT="1"/>
      <dgm:spPr/>
      <dgm:t>
        <a:bodyPr/>
        <a:lstStyle/>
        <a:p>
          <a:r>
            <a:rPr lang="en-US" sz="1000" dirty="0"/>
            <a:t>Correlation of features with target variable</a:t>
          </a:r>
        </a:p>
      </dgm:t>
    </dgm:pt>
    <dgm:pt modelId="{195CCE0B-A529-47E3-BE80-94C30E6CDC02}" type="parTrans" cxnId="{D3CE444A-7F22-420E-8028-A2149003DAB7}">
      <dgm:prSet/>
      <dgm:spPr/>
      <dgm:t>
        <a:bodyPr/>
        <a:lstStyle/>
        <a:p>
          <a:endParaRPr lang="en-US"/>
        </a:p>
      </dgm:t>
    </dgm:pt>
    <dgm:pt modelId="{2E008C66-E4F5-4EF6-9BC3-0710E1B79B36}" type="sibTrans" cxnId="{D3CE444A-7F22-420E-8028-A2149003DAB7}">
      <dgm:prSet/>
      <dgm:spPr/>
      <dgm:t>
        <a:bodyPr/>
        <a:lstStyle/>
        <a:p>
          <a:endParaRPr lang="en-US"/>
        </a:p>
      </dgm:t>
    </dgm:pt>
    <dgm:pt modelId="{2338B65C-C0EA-4B3D-B6FB-795BFC32193D}">
      <dgm:prSet phldrT="[Text]" custT="1"/>
      <dgm:spPr>
        <a:solidFill>
          <a:schemeClr val="tx1">
            <a:lumMod val="85000"/>
            <a:lumOff val="15000"/>
            <a:alpha val="60000"/>
          </a:schemeClr>
        </a:solidFill>
      </dgm:spPr>
      <dgm:t>
        <a:bodyPr/>
        <a:lstStyle/>
        <a:p>
          <a:r>
            <a:rPr lang="en-US" sz="700" dirty="0"/>
            <a:t>Splitting Train and Test data and choosing the right model</a:t>
          </a:r>
        </a:p>
      </dgm:t>
    </dgm:pt>
    <dgm:pt modelId="{B1CCBB6C-4173-4386-8050-9E98AD70DA04}" type="parTrans" cxnId="{45EAE934-1E5B-4DBC-8611-3CF92067353C}">
      <dgm:prSet/>
      <dgm:spPr/>
      <dgm:t>
        <a:bodyPr/>
        <a:lstStyle/>
        <a:p>
          <a:endParaRPr lang="en-US"/>
        </a:p>
      </dgm:t>
    </dgm:pt>
    <dgm:pt modelId="{B65C43D5-D386-4D1D-A1A5-8D137AC4EF5A}" type="sibTrans" cxnId="{45EAE934-1E5B-4DBC-8611-3CF92067353C}">
      <dgm:prSet/>
      <dgm:spPr/>
      <dgm:t>
        <a:bodyPr/>
        <a:lstStyle/>
        <a:p>
          <a:endParaRPr lang="en-US"/>
        </a:p>
      </dgm:t>
    </dgm:pt>
    <dgm:pt modelId="{E66F04D4-932F-4267-ADDD-0F83EBE72D53}">
      <dgm:prSet phldrT="[Text]" custT="1"/>
      <dgm:spPr/>
      <dgm:t>
        <a:bodyPr/>
        <a:lstStyle/>
        <a:p>
          <a:r>
            <a:rPr lang="en-US" sz="1000" dirty="0"/>
            <a:t>Analysis of other features</a:t>
          </a:r>
        </a:p>
      </dgm:t>
    </dgm:pt>
    <dgm:pt modelId="{DEE25068-C5B3-44D9-88B5-723F1F24DB82}" type="parTrans" cxnId="{878A4640-D4CE-4BA6-A1BA-E6CAAB34CEBD}">
      <dgm:prSet/>
      <dgm:spPr/>
      <dgm:t>
        <a:bodyPr/>
        <a:lstStyle/>
        <a:p>
          <a:endParaRPr lang="en-IN"/>
        </a:p>
      </dgm:t>
    </dgm:pt>
    <dgm:pt modelId="{0E802130-24EB-448B-BA44-EF7BC3403BB1}" type="sibTrans" cxnId="{878A4640-D4CE-4BA6-A1BA-E6CAAB34CEBD}">
      <dgm:prSet/>
      <dgm:spPr/>
      <dgm:t>
        <a:bodyPr/>
        <a:lstStyle/>
        <a:p>
          <a:endParaRPr lang="en-IN"/>
        </a:p>
      </dgm:t>
    </dgm:pt>
    <dgm:pt modelId="{5C49D3BE-3FDC-4978-8B86-D33EE84B20CC}">
      <dgm:prSet custT="1"/>
      <dgm:spPr/>
      <dgm:t>
        <a:bodyPr/>
        <a:lstStyle/>
        <a:p>
          <a:r>
            <a:rPr lang="en-IN" sz="1000" dirty="0"/>
            <a:t>Handling outliers not required</a:t>
          </a:r>
        </a:p>
      </dgm:t>
    </dgm:pt>
    <dgm:pt modelId="{227845A2-7B34-4B9A-BE6D-30152DC95728}" type="parTrans" cxnId="{72091BD2-6605-4982-8089-8625BD2761AF}">
      <dgm:prSet/>
      <dgm:spPr/>
      <dgm:t>
        <a:bodyPr/>
        <a:lstStyle/>
        <a:p>
          <a:endParaRPr lang="en-IN"/>
        </a:p>
      </dgm:t>
    </dgm:pt>
    <dgm:pt modelId="{F39737B1-2D92-4013-9F7F-A20B8FE6A1E3}" type="sibTrans" cxnId="{72091BD2-6605-4982-8089-8625BD2761AF}">
      <dgm:prSet/>
      <dgm:spPr/>
      <dgm:t>
        <a:bodyPr/>
        <a:lstStyle/>
        <a:p>
          <a:endParaRPr lang="en-IN"/>
        </a:p>
      </dgm:t>
    </dgm:pt>
    <dgm:pt modelId="{2FFE1B9E-E26D-4BCA-A95E-C1EC68D55724}">
      <dgm:prSet phldrT="[Text]" custT="1"/>
      <dgm:spPr/>
      <dgm:t>
        <a:bodyPr/>
        <a:lstStyle/>
        <a:p>
          <a:r>
            <a:rPr lang="en-US" sz="1000" b="0" dirty="0"/>
            <a:t>Description of Numerical Data</a:t>
          </a:r>
        </a:p>
      </dgm:t>
    </dgm:pt>
    <dgm:pt modelId="{3ACEB526-7627-45A5-97DA-608E2A372565}" type="parTrans" cxnId="{DE2CD3DD-A9FC-4E9D-A48C-ADD8328FA0B8}">
      <dgm:prSet/>
      <dgm:spPr/>
      <dgm:t>
        <a:bodyPr/>
        <a:lstStyle/>
        <a:p>
          <a:endParaRPr lang="en-IN"/>
        </a:p>
      </dgm:t>
    </dgm:pt>
    <dgm:pt modelId="{8165AEEF-F0FE-4941-BED5-C82D626708C9}" type="sibTrans" cxnId="{DE2CD3DD-A9FC-4E9D-A48C-ADD8328FA0B8}">
      <dgm:prSet/>
      <dgm:spPr/>
      <dgm:t>
        <a:bodyPr/>
        <a:lstStyle/>
        <a:p>
          <a:endParaRPr lang="en-IN"/>
        </a:p>
      </dgm:t>
    </dgm:pt>
    <dgm:pt modelId="{FCFC38A8-1D9F-46F6-ABA1-44A5D8534AB2}">
      <dgm:prSet phldrT="[Text]" custT="1"/>
      <dgm:spPr>
        <a:solidFill>
          <a:schemeClr val="tx1">
            <a:lumMod val="85000"/>
            <a:lumOff val="15000"/>
            <a:alpha val="70000"/>
          </a:schemeClr>
        </a:solidFill>
      </dgm:spPr>
      <dgm:t>
        <a:bodyPr/>
        <a:lstStyle/>
        <a:p>
          <a:r>
            <a:rPr lang="en-US" sz="1000" dirty="0"/>
            <a:t>Dummy Data and Scaling</a:t>
          </a:r>
        </a:p>
      </dgm:t>
    </dgm:pt>
    <dgm:pt modelId="{35892E08-38E9-4DD6-8238-91E1A5DA0C79}" type="parTrans" cxnId="{D9572C96-23EC-483E-B845-F710B3BBF0C5}">
      <dgm:prSet/>
      <dgm:spPr/>
      <dgm:t>
        <a:bodyPr/>
        <a:lstStyle/>
        <a:p>
          <a:endParaRPr lang="en-IN"/>
        </a:p>
      </dgm:t>
    </dgm:pt>
    <dgm:pt modelId="{77E0BDEE-15B7-494D-8CD0-54A304F05726}" type="sibTrans" cxnId="{D9572C96-23EC-483E-B845-F710B3BBF0C5}">
      <dgm:prSet/>
      <dgm:spPr/>
      <dgm:t>
        <a:bodyPr/>
        <a:lstStyle/>
        <a:p>
          <a:endParaRPr lang="en-IN"/>
        </a:p>
      </dgm:t>
    </dgm:pt>
    <dgm:pt modelId="{C914FD88-32ED-465F-B4D2-2E9B9671F45A}">
      <dgm:prSet custT="1"/>
      <dgm:spPr/>
      <dgm:t>
        <a:bodyPr/>
        <a:lstStyle/>
        <a:p>
          <a:r>
            <a:rPr lang="en-GB" sz="1000" dirty="0"/>
            <a:t> Categorize all the categorical variables using one-hot encoding</a:t>
          </a:r>
          <a:endParaRPr lang="en-IN" sz="1000" dirty="0"/>
        </a:p>
      </dgm:t>
    </dgm:pt>
    <dgm:pt modelId="{63E69930-8CC8-4DB9-B0BE-C93A897FA49F}" type="parTrans" cxnId="{3B13F394-7810-47EC-9266-FE5CD304D610}">
      <dgm:prSet/>
      <dgm:spPr/>
      <dgm:t>
        <a:bodyPr/>
        <a:lstStyle/>
        <a:p>
          <a:endParaRPr lang="en-IN"/>
        </a:p>
      </dgm:t>
    </dgm:pt>
    <dgm:pt modelId="{FCA48362-9BAA-4738-9C74-515BC43124C8}" type="sibTrans" cxnId="{3B13F394-7810-47EC-9266-FE5CD304D610}">
      <dgm:prSet/>
      <dgm:spPr/>
      <dgm:t>
        <a:bodyPr/>
        <a:lstStyle/>
        <a:p>
          <a:endParaRPr lang="en-IN"/>
        </a:p>
      </dgm:t>
    </dgm:pt>
    <dgm:pt modelId="{04325D81-79BA-40EA-B4F2-8947E45B9CCE}">
      <dgm:prSet custT="1"/>
      <dgm:spPr/>
      <dgm:t>
        <a:bodyPr/>
        <a:lstStyle/>
        <a:p>
          <a:r>
            <a:rPr lang="en-IN" sz="1000" dirty="0"/>
            <a:t>Standardizing the numerical data</a:t>
          </a:r>
        </a:p>
      </dgm:t>
    </dgm:pt>
    <dgm:pt modelId="{7CF029B3-1FBF-4EA5-924A-A560401FF2BC}" type="parTrans" cxnId="{959C847F-EDD7-4322-93E0-5507D503A5C3}">
      <dgm:prSet/>
      <dgm:spPr/>
      <dgm:t>
        <a:bodyPr/>
        <a:lstStyle/>
        <a:p>
          <a:endParaRPr lang="en-IN"/>
        </a:p>
      </dgm:t>
    </dgm:pt>
    <dgm:pt modelId="{5FC24D04-FAA8-4C7D-9022-9DA20629D287}" type="sibTrans" cxnId="{959C847F-EDD7-4322-93E0-5507D503A5C3}">
      <dgm:prSet/>
      <dgm:spPr/>
      <dgm:t>
        <a:bodyPr/>
        <a:lstStyle/>
        <a:p>
          <a:endParaRPr lang="en-IN"/>
        </a:p>
      </dgm:t>
    </dgm:pt>
    <dgm:pt modelId="{80231047-9029-4B9B-A6C6-47C373E9E11D}">
      <dgm:prSet custT="1"/>
      <dgm:spPr/>
      <dgm:t>
        <a:bodyPr/>
        <a:lstStyle/>
        <a:p>
          <a:r>
            <a:rPr lang="en-IN" sz="1000" dirty="0"/>
            <a:t>Splitting data 67% Train and 33% test</a:t>
          </a:r>
        </a:p>
      </dgm:t>
    </dgm:pt>
    <dgm:pt modelId="{72FC98A5-2A6F-4AC1-9062-209333F6FA92}" type="parTrans" cxnId="{BDABF80E-7E4E-4D41-B17F-D23DFC080483}">
      <dgm:prSet/>
      <dgm:spPr/>
      <dgm:t>
        <a:bodyPr/>
        <a:lstStyle/>
        <a:p>
          <a:endParaRPr lang="en-IN"/>
        </a:p>
      </dgm:t>
    </dgm:pt>
    <dgm:pt modelId="{8CCAE5B9-FA4E-4CB1-9302-B3E56ABFE2B5}" type="sibTrans" cxnId="{BDABF80E-7E4E-4D41-B17F-D23DFC080483}">
      <dgm:prSet/>
      <dgm:spPr/>
      <dgm:t>
        <a:bodyPr/>
        <a:lstStyle/>
        <a:p>
          <a:endParaRPr lang="en-IN"/>
        </a:p>
      </dgm:t>
    </dgm:pt>
    <dgm:pt modelId="{9515A4C3-6F66-4DF4-BFAB-8B59628DFC7B}">
      <dgm:prSet custT="1"/>
      <dgm:spPr/>
      <dgm:t>
        <a:bodyPr/>
        <a:lstStyle/>
        <a:p>
          <a:r>
            <a:rPr lang="en-IN" sz="1000" dirty="0"/>
            <a:t>Choosing right model with performance parameter  “F1 Score”</a:t>
          </a:r>
        </a:p>
      </dgm:t>
    </dgm:pt>
    <dgm:pt modelId="{0A733240-BDB8-4183-9E2B-A8A4B60E8481}" type="parTrans" cxnId="{F04F90A5-202E-4201-ACA5-E8D0C659E6E9}">
      <dgm:prSet/>
      <dgm:spPr/>
      <dgm:t>
        <a:bodyPr/>
        <a:lstStyle/>
        <a:p>
          <a:endParaRPr lang="en-IN"/>
        </a:p>
      </dgm:t>
    </dgm:pt>
    <dgm:pt modelId="{9467A00E-A33F-4CF8-A2E8-A0EBAE86B637}" type="sibTrans" cxnId="{F04F90A5-202E-4201-ACA5-E8D0C659E6E9}">
      <dgm:prSet/>
      <dgm:spPr/>
      <dgm:t>
        <a:bodyPr/>
        <a:lstStyle/>
        <a:p>
          <a:endParaRPr lang="en-IN"/>
        </a:p>
      </dgm:t>
    </dgm:pt>
    <dgm:pt modelId="{8BDCA806-B273-4886-8A7A-4FEAFE19C3B9}" type="pres">
      <dgm:prSet presAssocID="{209FAB6A-E6DE-403C-AE34-F53037894367}" presName="linearFlow" presStyleCnt="0">
        <dgm:presLayoutVars>
          <dgm:dir/>
          <dgm:animLvl val="lvl"/>
          <dgm:resizeHandles val="exact"/>
        </dgm:presLayoutVars>
      </dgm:prSet>
      <dgm:spPr/>
    </dgm:pt>
    <dgm:pt modelId="{D1660FA0-89E2-4230-936E-A3D74A7C7D68}" type="pres">
      <dgm:prSet presAssocID="{48F26E45-89A7-47A3-B04F-7793996E43CA}" presName="composite" presStyleCnt="0"/>
      <dgm:spPr/>
    </dgm:pt>
    <dgm:pt modelId="{B61909D4-E316-44FE-889D-1FB103DEFE03}" type="pres">
      <dgm:prSet presAssocID="{48F26E45-89A7-47A3-B04F-7793996E43CA}" presName="parentText" presStyleLbl="alignNode1" presStyleIdx="0" presStyleCnt="5">
        <dgm:presLayoutVars>
          <dgm:chMax val="1"/>
          <dgm:bulletEnabled val="1"/>
        </dgm:presLayoutVars>
      </dgm:prSet>
      <dgm:spPr/>
    </dgm:pt>
    <dgm:pt modelId="{E94E0CF9-C7CC-4EAB-B7E0-450EF95425E4}" type="pres">
      <dgm:prSet presAssocID="{48F26E45-89A7-47A3-B04F-7793996E43CA}" presName="descendantText" presStyleLbl="alignAcc1" presStyleIdx="0" presStyleCnt="5">
        <dgm:presLayoutVars>
          <dgm:bulletEnabled val="1"/>
        </dgm:presLayoutVars>
      </dgm:prSet>
      <dgm:spPr/>
    </dgm:pt>
    <dgm:pt modelId="{F0E89113-152F-45CA-AE26-AE889C6F358A}" type="pres">
      <dgm:prSet presAssocID="{AF0F1F79-1AB1-4FF9-9CCA-975620AFBD6E}" presName="sp" presStyleCnt="0"/>
      <dgm:spPr/>
    </dgm:pt>
    <dgm:pt modelId="{0C42DCD4-37A4-44DF-A444-503746148556}" type="pres">
      <dgm:prSet presAssocID="{0D4A08A7-71A1-4F47-9FF2-2A543BE36BC4}" presName="composite" presStyleCnt="0"/>
      <dgm:spPr/>
    </dgm:pt>
    <dgm:pt modelId="{6B39A9F4-B888-44A0-8103-94E14F344269}" type="pres">
      <dgm:prSet presAssocID="{0D4A08A7-71A1-4F47-9FF2-2A543BE36BC4}" presName="parentText" presStyleLbl="alignNode1" presStyleIdx="1" presStyleCnt="5" custLinFactNeighborY="-935">
        <dgm:presLayoutVars>
          <dgm:chMax val="1"/>
          <dgm:bulletEnabled val="1"/>
        </dgm:presLayoutVars>
      </dgm:prSet>
      <dgm:spPr/>
    </dgm:pt>
    <dgm:pt modelId="{966416BD-1731-49A1-9E43-82FDA66BD7A5}" type="pres">
      <dgm:prSet presAssocID="{0D4A08A7-71A1-4F47-9FF2-2A543BE36BC4}" presName="descendantText" presStyleLbl="alignAcc1" presStyleIdx="1" presStyleCnt="5">
        <dgm:presLayoutVars>
          <dgm:bulletEnabled val="1"/>
        </dgm:presLayoutVars>
      </dgm:prSet>
      <dgm:spPr/>
    </dgm:pt>
    <dgm:pt modelId="{91AFA2C5-4AB9-4B99-997D-4B4F350B38BC}" type="pres">
      <dgm:prSet presAssocID="{17E32619-7B84-4F12-9FA8-999567BAEC26}" presName="sp" presStyleCnt="0"/>
      <dgm:spPr/>
    </dgm:pt>
    <dgm:pt modelId="{08AAB1CB-0882-4F3B-B9FB-CE14C3EAA7EE}" type="pres">
      <dgm:prSet presAssocID="{FD11D813-E83D-4880-A2E1-A0FD04D36B2F}" presName="composite" presStyleCnt="0"/>
      <dgm:spPr/>
    </dgm:pt>
    <dgm:pt modelId="{6CCD6A38-8EA3-4D10-8A44-2901BAE77337}" type="pres">
      <dgm:prSet presAssocID="{FD11D813-E83D-4880-A2E1-A0FD04D36B2F}" presName="parentText" presStyleLbl="alignNode1" presStyleIdx="2" presStyleCnt="5">
        <dgm:presLayoutVars>
          <dgm:chMax val="1"/>
          <dgm:bulletEnabled val="1"/>
        </dgm:presLayoutVars>
      </dgm:prSet>
      <dgm:spPr/>
    </dgm:pt>
    <dgm:pt modelId="{F08E5F96-B467-422C-9AE2-09E3C91F93FA}" type="pres">
      <dgm:prSet presAssocID="{FD11D813-E83D-4880-A2E1-A0FD04D36B2F}" presName="descendantText" presStyleLbl="alignAcc1" presStyleIdx="2" presStyleCnt="5">
        <dgm:presLayoutVars>
          <dgm:bulletEnabled val="1"/>
        </dgm:presLayoutVars>
      </dgm:prSet>
      <dgm:spPr/>
    </dgm:pt>
    <dgm:pt modelId="{C3BF4BB9-9A7D-4051-8EC5-A939AF8B2A9D}" type="pres">
      <dgm:prSet presAssocID="{0D8BA29C-94FD-402D-9158-9EADA0388636}" presName="sp" presStyleCnt="0"/>
      <dgm:spPr/>
    </dgm:pt>
    <dgm:pt modelId="{EB4400DE-2412-450B-A988-BE059332F0E1}" type="pres">
      <dgm:prSet presAssocID="{FCFC38A8-1D9F-46F6-ABA1-44A5D8534AB2}" presName="composite" presStyleCnt="0"/>
      <dgm:spPr/>
    </dgm:pt>
    <dgm:pt modelId="{2AECC89A-565D-4258-A4BD-66058FE6B33E}" type="pres">
      <dgm:prSet presAssocID="{FCFC38A8-1D9F-46F6-ABA1-44A5D8534AB2}" presName="parentText" presStyleLbl="alignNode1" presStyleIdx="3" presStyleCnt="5" custLinFactNeighborX="3651" custLinFactNeighborY="0">
        <dgm:presLayoutVars>
          <dgm:chMax val="1"/>
          <dgm:bulletEnabled val="1"/>
        </dgm:presLayoutVars>
      </dgm:prSet>
      <dgm:spPr/>
    </dgm:pt>
    <dgm:pt modelId="{A34FAE8C-3EFC-4124-9DF7-86D9C45BBAC6}" type="pres">
      <dgm:prSet presAssocID="{FCFC38A8-1D9F-46F6-ABA1-44A5D8534AB2}" presName="descendantText" presStyleLbl="alignAcc1" presStyleIdx="3" presStyleCnt="5" custLinFactNeighborX="0" custLinFactNeighborY="1438">
        <dgm:presLayoutVars>
          <dgm:bulletEnabled val="1"/>
        </dgm:presLayoutVars>
      </dgm:prSet>
      <dgm:spPr/>
    </dgm:pt>
    <dgm:pt modelId="{3E415336-963A-45E1-ACEA-7DB2AFF725CC}" type="pres">
      <dgm:prSet presAssocID="{77E0BDEE-15B7-494D-8CD0-54A304F05726}" presName="sp" presStyleCnt="0"/>
      <dgm:spPr/>
    </dgm:pt>
    <dgm:pt modelId="{3E3B484D-C928-4A34-ABA2-A3E8E99C7478}" type="pres">
      <dgm:prSet presAssocID="{2338B65C-C0EA-4B3D-B6FB-795BFC32193D}" presName="composite" presStyleCnt="0"/>
      <dgm:spPr/>
    </dgm:pt>
    <dgm:pt modelId="{1F8BB5CD-A113-41B1-8480-B4DAB0E8EF32}" type="pres">
      <dgm:prSet presAssocID="{2338B65C-C0EA-4B3D-B6FB-795BFC32193D}" presName="parentText" presStyleLbl="alignNode1" presStyleIdx="4" presStyleCnt="5" custLinFactNeighborY="126">
        <dgm:presLayoutVars>
          <dgm:chMax val="1"/>
          <dgm:bulletEnabled val="1"/>
        </dgm:presLayoutVars>
      </dgm:prSet>
      <dgm:spPr/>
    </dgm:pt>
    <dgm:pt modelId="{E6980D04-5381-43A9-AC6A-236BEBD0EA74}" type="pres">
      <dgm:prSet presAssocID="{2338B65C-C0EA-4B3D-B6FB-795BFC32193D}" presName="descendantText" presStyleLbl="alignAcc1" presStyleIdx="4" presStyleCnt="5">
        <dgm:presLayoutVars>
          <dgm:bulletEnabled val="1"/>
        </dgm:presLayoutVars>
      </dgm:prSet>
      <dgm:spPr/>
    </dgm:pt>
  </dgm:ptLst>
  <dgm:cxnLst>
    <dgm:cxn modelId="{43963604-B9D8-4723-9B2D-15ABABEB00B7}" type="presOf" srcId="{0D4A08A7-71A1-4F47-9FF2-2A543BE36BC4}" destId="{6B39A9F4-B888-44A0-8103-94E14F344269}" srcOrd="0" destOrd="0" presId="urn:microsoft.com/office/officeart/2005/8/layout/chevron2"/>
    <dgm:cxn modelId="{BDABF80E-7E4E-4D41-B17F-D23DFC080483}" srcId="{2338B65C-C0EA-4B3D-B6FB-795BFC32193D}" destId="{80231047-9029-4B9B-A6C6-47C373E9E11D}" srcOrd="0" destOrd="0" parTransId="{72FC98A5-2A6F-4AC1-9062-209333F6FA92}" sibTransId="{8CCAE5B9-FA4E-4CB1-9302-B3E56ABFE2B5}"/>
    <dgm:cxn modelId="{87EA3416-AA5F-4C38-942F-EB475DBB8765}" srcId="{209FAB6A-E6DE-403C-AE34-F53037894367}" destId="{48F26E45-89A7-47A3-B04F-7793996E43CA}" srcOrd="0" destOrd="0" parTransId="{7D0C909B-3359-4ADA-A8BE-62A76711F908}" sibTransId="{AF0F1F79-1AB1-4FF9-9CCA-975620AFBD6E}"/>
    <dgm:cxn modelId="{8A0A7320-02DB-4C75-8B02-0267507A119C}" type="presOf" srcId="{9515A4C3-6F66-4DF4-BFAB-8B59628DFC7B}" destId="{E6980D04-5381-43A9-AC6A-236BEBD0EA74}" srcOrd="0" destOrd="1" presId="urn:microsoft.com/office/officeart/2005/8/layout/chevron2"/>
    <dgm:cxn modelId="{9B4CC128-7498-4596-8508-93F056D7F636}" type="presOf" srcId="{48F26E45-89A7-47A3-B04F-7793996E43CA}" destId="{B61909D4-E316-44FE-889D-1FB103DEFE03}" srcOrd="0" destOrd="0" presId="urn:microsoft.com/office/officeart/2005/8/layout/chevron2"/>
    <dgm:cxn modelId="{3D310F34-BFD3-46F1-8A86-E88AE7C0EFB6}" type="presOf" srcId="{04325D81-79BA-40EA-B4F2-8947E45B9CCE}" destId="{A34FAE8C-3EFC-4124-9DF7-86D9C45BBAC6}" srcOrd="0" destOrd="1" presId="urn:microsoft.com/office/officeart/2005/8/layout/chevron2"/>
    <dgm:cxn modelId="{45EAE934-1E5B-4DBC-8611-3CF92067353C}" srcId="{209FAB6A-E6DE-403C-AE34-F53037894367}" destId="{2338B65C-C0EA-4B3D-B6FB-795BFC32193D}" srcOrd="4" destOrd="0" parTransId="{B1CCBB6C-4173-4386-8050-9E98AD70DA04}" sibTransId="{B65C43D5-D386-4D1D-A1A5-8D137AC4EF5A}"/>
    <dgm:cxn modelId="{0841693C-B177-4523-A69C-826A9BD7E22B}" type="presOf" srcId="{8D5D8016-CE64-4D45-8E1A-120FFF121C41}" destId="{E94E0CF9-C7CC-4EAB-B7E0-450EF95425E4}" srcOrd="0" destOrd="0" presId="urn:microsoft.com/office/officeart/2005/8/layout/chevron2"/>
    <dgm:cxn modelId="{878A4640-D4CE-4BA6-A1BA-E6CAAB34CEBD}" srcId="{48F26E45-89A7-47A3-B04F-7793996E43CA}" destId="{E66F04D4-932F-4267-ADDD-0F83EBE72D53}" srcOrd="1" destOrd="0" parTransId="{DEE25068-C5B3-44D9-88B5-723F1F24DB82}" sibTransId="{0E802130-24EB-448B-BA44-EF7BC3403BB1}"/>
    <dgm:cxn modelId="{77DFDA40-5C6B-4042-999C-1A479D3B74BC}" type="presOf" srcId="{5C49D3BE-3FDC-4978-8B86-D33EE84B20CC}" destId="{966416BD-1731-49A1-9E43-82FDA66BD7A5}" srcOrd="0" destOrd="0" presId="urn:microsoft.com/office/officeart/2005/8/layout/chevron2"/>
    <dgm:cxn modelId="{1EF6F169-B321-4172-8562-50440BF374F1}" type="presOf" srcId="{E66F04D4-932F-4267-ADDD-0F83EBE72D53}" destId="{E94E0CF9-C7CC-4EAB-B7E0-450EF95425E4}" srcOrd="0" destOrd="1" presId="urn:microsoft.com/office/officeart/2005/8/layout/chevron2"/>
    <dgm:cxn modelId="{D3CE444A-7F22-420E-8028-A2149003DAB7}" srcId="{48F26E45-89A7-47A3-B04F-7793996E43CA}" destId="{8D5D8016-CE64-4D45-8E1A-120FFF121C41}" srcOrd="0" destOrd="0" parTransId="{195CCE0B-A529-47E3-BE80-94C30E6CDC02}" sibTransId="{2E008C66-E4F5-4EF6-9BC3-0710E1B79B36}"/>
    <dgm:cxn modelId="{5CE0846C-C662-4A01-A0E6-6AF0D44718CA}" srcId="{209FAB6A-E6DE-403C-AE34-F53037894367}" destId="{FD11D813-E83D-4880-A2E1-A0FD04D36B2F}" srcOrd="2" destOrd="0" parTransId="{C4F362DC-ACF2-4F19-BA95-7747D4467B1F}" sibTransId="{0D8BA29C-94FD-402D-9158-9EADA0388636}"/>
    <dgm:cxn modelId="{79EF367B-568D-4E57-887E-947DE03AE4E8}" srcId="{FD11D813-E83D-4880-A2E1-A0FD04D36B2F}" destId="{910D2576-E2AB-4384-9CBC-B9BE6D133589}" srcOrd="0" destOrd="0" parTransId="{541B70A2-9B2A-4599-AC28-041CCC143F46}" sibTransId="{09A13D13-D06B-4B29-92C3-0E3BAF94D9B0}"/>
    <dgm:cxn modelId="{959C847F-EDD7-4322-93E0-5507D503A5C3}" srcId="{FCFC38A8-1D9F-46F6-ABA1-44A5D8534AB2}" destId="{04325D81-79BA-40EA-B4F2-8947E45B9CCE}" srcOrd="1" destOrd="0" parTransId="{7CF029B3-1FBF-4EA5-924A-A560401FF2BC}" sibTransId="{5FC24D04-FAA8-4C7D-9022-9DA20629D287}"/>
    <dgm:cxn modelId="{A7F66589-D420-446C-AE37-ED1028972CF6}" type="presOf" srcId="{910D2576-E2AB-4384-9CBC-B9BE6D133589}" destId="{F08E5F96-B467-422C-9AE2-09E3C91F93FA}" srcOrd="0" destOrd="0" presId="urn:microsoft.com/office/officeart/2005/8/layout/chevron2"/>
    <dgm:cxn modelId="{3B13F394-7810-47EC-9266-FE5CD304D610}" srcId="{FCFC38A8-1D9F-46F6-ABA1-44A5D8534AB2}" destId="{C914FD88-32ED-465F-B4D2-2E9B9671F45A}" srcOrd="0" destOrd="0" parTransId="{63E69930-8CC8-4DB9-B0BE-C93A897FA49F}" sibTransId="{FCA48362-9BAA-4738-9C74-515BC43124C8}"/>
    <dgm:cxn modelId="{C297F195-4D00-4856-9B4C-9E3D744E9545}" type="presOf" srcId="{FCFC38A8-1D9F-46F6-ABA1-44A5D8534AB2}" destId="{2AECC89A-565D-4258-A4BD-66058FE6B33E}" srcOrd="0" destOrd="0" presId="urn:microsoft.com/office/officeart/2005/8/layout/chevron2"/>
    <dgm:cxn modelId="{D9572C96-23EC-483E-B845-F710B3BBF0C5}" srcId="{209FAB6A-E6DE-403C-AE34-F53037894367}" destId="{FCFC38A8-1D9F-46F6-ABA1-44A5D8534AB2}" srcOrd="3" destOrd="0" parTransId="{35892E08-38E9-4DD6-8238-91E1A5DA0C79}" sibTransId="{77E0BDEE-15B7-494D-8CD0-54A304F05726}"/>
    <dgm:cxn modelId="{F04F90A5-202E-4201-ACA5-E8D0C659E6E9}" srcId="{2338B65C-C0EA-4B3D-B6FB-795BFC32193D}" destId="{9515A4C3-6F66-4DF4-BFAB-8B59628DFC7B}" srcOrd="1" destOrd="0" parTransId="{0A733240-BDB8-4183-9E2B-A8A4B60E8481}" sibTransId="{9467A00E-A33F-4CF8-A2E8-A0EBAE86B637}"/>
    <dgm:cxn modelId="{69D577A8-8F1D-429F-BD8F-E3A9063DCCAA}" type="presOf" srcId="{2338B65C-C0EA-4B3D-B6FB-795BFC32193D}" destId="{1F8BB5CD-A113-41B1-8480-B4DAB0E8EF32}" srcOrd="0" destOrd="0" presId="urn:microsoft.com/office/officeart/2005/8/layout/chevron2"/>
    <dgm:cxn modelId="{4A242EC5-3715-4349-B987-0CA7AE6ACC5E}" type="presOf" srcId="{209FAB6A-E6DE-403C-AE34-F53037894367}" destId="{8BDCA806-B273-4886-8A7A-4FEAFE19C3B9}" srcOrd="0" destOrd="0" presId="urn:microsoft.com/office/officeart/2005/8/layout/chevron2"/>
    <dgm:cxn modelId="{3CB10AC8-207A-4F14-A9D1-B0C79D09D3A7}" type="presOf" srcId="{FD11D813-E83D-4880-A2E1-A0FD04D36B2F}" destId="{6CCD6A38-8EA3-4D10-8A44-2901BAE77337}" srcOrd="0" destOrd="0" presId="urn:microsoft.com/office/officeart/2005/8/layout/chevron2"/>
    <dgm:cxn modelId="{72091BD2-6605-4982-8089-8625BD2761AF}" srcId="{0D4A08A7-71A1-4F47-9FF2-2A543BE36BC4}" destId="{5C49D3BE-3FDC-4978-8B86-D33EE84B20CC}" srcOrd="0" destOrd="0" parTransId="{227845A2-7B34-4B9A-BE6D-30152DC95728}" sibTransId="{F39737B1-2D92-4013-9F7F-A20B8FE6A1E3}"/>
    <dgm:cxn modelId="{776C51D6-B0E6-4880-9BEA-8252BCFBC7A6}" type="presOf" srcId="{2FFE1B9E-E26D-4BCA-A95E-C1EC68D55724}" destId="{F08E5F96-B467-422C-9AE2-09E3C91F93FA}" srcOrd="0" destOrd="1" presId="urn:microsoft.com/office/officeart/2005/8/layout/chevron2"/>
    <dgm:cxn modelId="{D462D3DA-8B65-4C41-AB17-6D93DC0D31A7}" type="presOf" srcId="{80231047-9029-4B9B-A6C6-47C373E9E11D}" destId="{E6980D04-5381-43A9-AC6A-236BEBD0EA74}" srcOrd="0" destOrd="0" presId="urn:microsoft.com/office/officeart/2005/8/layout/chevron2"/>
    <dgm:cxn modelId="{DE2CD3DD-A9FC-4E9D-A48C-ADD8328FA0B8}" srcId="{FD11D813-E83D-4880-A2E1-A0FD04D36B2F}" destId="{2FFE1B9E-E26D-4BCA-A95E-C1EC68D55724}" srcOrd="1" destOrd="0" parTransId="{3ACEB526-7627-45A5-97DA-608E2A372565}" sibTransId="{8165AEEF-F0FE-4941-BED5-C82D626708C9}"/>
    <dgm:cxn modelId="{C97A41E1-46E4-49E8-B2A1-9CB1ABE8C964}" type="presOf" srcId="{C914FD88-32ED-465F-B4D2-2E9B9671F45A}" destId="{A34FAE8C-3EFC-4124-9DF7-86D9C45BBAC6}" srcOrd="0" destOrd="0" presId="urn:microsoft.com/office/officeart/2005/8/layout/chevron2"/>
    <dgm:cxn modelId="{132306F5-68B4-40C9-85F9-9468182F419F}" srcId="{209FAB6A-E6DE-403C-AE34-F53037894367}" destId="{0D4A08A7-71A1-4F47-9FF2-2A543BE36BC4}" srcOrd="1" destOrd="0" parTransId="{33EBF38D-2154-4414-BECF-07C50E297C24}" sibTransId="{17E32619-7B84-4F12-9FA8-999567BAEC26}"/>
    <dgm:cxn modelId="{917D25D9-8571-44A0-8199-29397B3F680E}" type="presParOf" srcId="{8BDCA806-B273-4886-8A7A-4FEAFE19C3B9}" destId="{D1660FA0-89E2-4230-936E-A3D74A7C7D68}" srcOrd="0" destOrd="0" presId="urn:microsoft.com/office/officeart/2005/8/layout/chevron2"/>
    <dgm:cxn modelId="{B634A868-0613-4B4A-9989-020BD24A6F8F}" type="presParOf" srcId="{D1660FA0-89E2-4230-936E-A3D74A7C7D68}" destId="{B61909D4-E316-44FE-889D-1FB103DEFE03}" srcOrd="0" destOrd="0" presId="urn:microsoft.com/office/officeart/2005/8/layout/chevron2"/>
    <dgm:cxn modelId="{22180764-A059-4102-9AAE-CE59EF3C16DC}" type="presParOf" srcId="{D1660FA0-89E2-4230-936E-A3D74A7C7D68}" destId="{E94E0CF9-C7CC-4EAB-B7E0-450EF95425E4}" srcOrd="1" destOrd="0" presId="urn:microsoft.com/office/officeart/2005/8/layout/chevron2"/>
    <dgm:cxn modelId="{29891BC6-C4E2-437A-99C3-24797C1E80EA}" type="presParOf" srcId="{8BDCA806-B273-4886-8A7A-4FEAFE19C3B9}" destId="{F0E89113-152F-45CA-AE26-AE889C6F358A}" srcOrd="1" destOrd="0" presId="urn:microsoft.com/office/officeart/2005/8/layout/chevron2"/>
    <dgm:cxn modelId="{E2E8DE88-8F9D-4AF3-A6AF-81F2F9CA756F}" type="presParOf" srcId="{8BDCA806-B273-4886-8A7A-4FEAFE19C3B9}" destId="{0C42DCD4-37A4-44DF-A444-503746148556}" srcOrd="2" destOrd="0" presId="urn:microsoft.com/office/officeart/2005/8/layout/chevron2"/>
    <dgm:cxn modelId="{68F3CD61-D756-4903-8BCC-349B2F1B3D27}" type="presParOf" srcId="{0C42DCD4-37A4-44DF-A444-503746148556}" destId="{6B39A9F4-B888-44A0-8103-94E14F344269}" srcOrd="0" destOrd="0" presId="urn:microsoft.com/office/officeart/2005/8/layout/chevron2"/>
    <dgm:cxn modelId="{C880BD5F-87B7-4187-9B38-BC8917023788}" type="presParOf" srcId="{0C42DCD4-37A4-44DF-A444-503746148556}" destId="{966416BD-1731-49A1-9E43-82FDA66BD7A5}" srcOrd="1" destOrd="0" presId="urn:microsoft.com/office/officeart/2005/8/layout/chevron2"/>
    <dgm:cxn modelId="{C92E391A-D451-429B-B67D-5745C5D13872}" type="presParOf" srcId="{8BDCA806-B273-4886-8A7A-4FEAFE19C3B9}" destId="{91AFA2C5-4AB9-4B99-997D-4B4F350B38BC}" srcOrd="3" destOrd="0" presId="urn:microsoft.com/office/officeart/2005/8/layout/chevron2"/>
    <dgm:cxn modelId="{1C1AC949-1E8F-4496-875C-E72FEE4F69B6}" type="presParOf" srcId="{8BDCA806-B273-4886-8A7A-4FEAFE19C3B9}" destId="{08AAB1CB-0882-4F3B-B9FB-CE14C3EAA7EE}" srcOrd="4" destOrd="0" presId="urn:microsoft.com/office/officeart/2005/8/layout/chevron2"/>
    <dgm:cxn modelId="{16F7BB3A-65D0-4BEE-B243-24DC7C444805}" type="presParOf" srcId="{08AAB1CB-0882-4F3B-B9FB-CE14C3EAA7EE}" destId="{6CCD6A38-8EA3-4D10-8A44-2901BAE77337}" srcOrd="0" destOrd="0" presId="urn:microsoft.com/office/officeart/2005/8/layout/chevron2"/>
    <dgm:cxn modelId="{B7709D3C-F99B-4F9D-8334-70A368E8FBD7}" type="presParOf" srcId="{08AAB1CB-0882-4F3B-B9FB-CE14C3EAA7EE}" destId="{F08E5F96-B467-422C-9AE2-09E3C91F93FA}" srcOrd="1" destOrd="0" presId="urn:microsoft.com/office/officeart/2005/8/layout/chevron2"/>
    <dgm:cxn modelId="{B32BD049-5A98-4DCC-99AF-1E231A059611}" type="presParOf" srcId="{8BDCA806-B273-4886-8A7A-4FEAFE19C3B9}" destId="{C3BF4BB9-9A7D-4051-8EC5-A939AF8B2A9D}" srcOrd="5" destOrd="0" presId="urn:microsoft.com/office/officeart/2005/8/layout/chevron2"/>
    <dgm:cxn modelId="{395B96C8-4F7F-4EC5-92E2-F3E83FBAC963}" type="presParOf" srcId="{8BDCA806-B273-4886-8A7A-4FEAFE19C3B9}" destId="{EB4400DE-2412-450B-A988-BE059332F0E1}" srcOrd="6" destOrd="0" presId="urn:microsoft.com/office/officeart/2005/8/layout/chevron2"/>
    <dgm:cxn modelId="{1D5BA9D3-2D96-469B-B694-27FAB5777779}" type="presParOf" srcId="{EB4400DE-2412-450B-A988-BE059332F0E1}" destId="{2AECC89A-565D-4258-A4BD-66058FE6B33E}" srcOrd="0" destOrd="0" presId="urn:microsoft.com/office/officeart/2005/8/layout/chevron2"/>
    <dgm:cxn modelId="{DD6959C1-CEB7-4CA4-9826-356967B0972D}" type="presParOf" srcId="{EB4400DE-2412-450B-A988-BE059332F0E1}" destId="{A34FAE8C-3EFC-4124-9DF7-86D9C45BBAC6}" srcOrd="1" destOrd="0" presId="urn:microsoft.com/office/officeart/2005/8/layout/chevron2"/>
    <dgm:cxn modelId="{41971790-B3B9-48D6-9241-788808CF33C3}" type="presParOf" srcId="{8BDCA806-B273-4886-8A7A-4FEAFE19C3B9}" destId="{3E415336-963A-45E1-ACEA-7DB2AFF725CC}" srcOrd="7" destOrd="0" presId="urn:microsoft.com/office/officeart/2005/8/layout/chevron2"/>
    <dgm:cxn modelId="{3706A4ED-9E74-42A9-A209-AB0769059424}" type="presParOf" srcId="{8BDCA806-B273-4886-8A7A-4FEAFE19C3B9}" destId="{3E3B484D-C928-4A34-ABA2-A3E8E99C7478}" srcOrd="8" destOrd="0" presId="urn:microsoft.com/office/officeart/2005/8/layout/chevron2"/>
    <dgm:cxn modelId="{C8F79CA0-FEC6-4C26-BC89-B8C940F019FE}" type="presParOf" srcId="{3E3B484D-C928-4A34-ABA2-A3E8E99C7478}" destId="{1F8BB5CD-A113-41B1-8480-B4DAB0E8EF32}" srcOrd="0" destOrd="0" presId="urn:microsoft.com/office/officeart/2005/8/layout/chevron2"/>
    <dgm:cxn modelId="{FD669471-28F6-4B55-B8F5-14D346559E3A}" type="presParOf" srcId="{3E3B484D-C928-4A34-ABA2-A3E8E99C7478}" destId="{E6980D04-5381-43A9-AC6A-236BEBD0EA74}"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1909D4-E316-44FE-889D-1FB103DEFE03}">
      <dsp:nvSpPr>
        <dsp:cNvPr id="0" name=""/>
        <dsp:cNvSpPr/>
      </dsp:nvSpPr>
      <dsp:spPr>
        <a:xfrm rot="5400000">
          <a:off x="-256708" y="265710"/>
          <a:ext cx="1159012" cy="645595"/>
        </a:xfrm>
        <a:prstGeom prst="chevron">
          <a:avLst/>
        </a:prstGeom>
        <a:solidFill>
          <a:schemeClr val="tx1">
            <a:lumMod val="85000"/>
            <a:lumOff val="1500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bg1"/>
              </a:solidFill>
            </a:rPr>
            <a:t>UNDERSTNDING PROBLEM</a:t>
          </a:r>
        </a:p>
      </dsp:txBody>
      <dsp:txXfrm rot="-5400000">
        <a:off x="1" y="331800"/>
        <a:ext cx="645595" cy="513417"/>
      </dsp:txXfrm>
    </dsp:sp>
    <dsp:sp modelId="{E94E0CF9-C7CC-4EAB-B7E0-450EF95425E4}">
      <dsp:nvSpPr>
        <dsp:cNvPr id="0" name=""/>
        <dsp:cNvSpPr/>
      </dsp:nvSpPr>
      <dsp:spPr>
        <a:xfrm rot="5400000">
          <a:off x="2133544" y="-1477371"/>
          <a:ext cx="798106" cy="3774004"/>
        </a:xfrm>
        <a:prstGeom prst="round2SameRect">
          <a:avLst/>
        </a:prstGeom>
        <a:solidFill>
          <a:schemeClr val="lt1">
            <a:alpha val="9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IN" sz="1100" kern="1200" dirty="0"/>
            <a:t>Target Variable</a:t>
          </a:r>
        </a:p>
        <a:p>
          <a:pPr marL="57150" lvl="1" indent="-57150" algn="l" defTabSz="488950">
            <a:lnSpc>
              <a:spcPct val="90000"/>
            </a:lnSpc>
            <a:spcBef>
              <a:spcPct val="0"/>
            </a:spcBef>
            <a:spcAft>
              <a:spcPct val="15000"/>
            </a:spcAft>
            <a:buChar char="•"/>
          </a:pPr>
          <a:r>
            <a:rPr lang="en-IN" sz="1100" kern="1200" dirty="0"/>
            <a:t>Correct Approach</a:t>
          </a:r>
        </a:p>
        <a:p>
          <a:pPr marL="57150" lvl="1" indent="-57150" algn="l" defTabSz="488950">
            <a:lnSpc>
              <a:spcPct val="90000"/>
            </a:lnSpc>
            <a:spcBef>
              <a:spcPct val="0"/>
            </a:spcBef>
            <a:spcAft>
              <a:spcPct val="15000"/>
            </a:spcAft>
            <a:buChar char="•"/>
          </a:pPr>
          <a:r>
            <a:rPr lang="en-IN" sz="1100" kern="1200" dirty="0"/>
            <a:t>Type of Model</a:t>
          </a:r>
        </a:p>
        <a:p>
          <a:pPr marL="57150" lvl="1" indent="-57150" algn="l" defTabSz="488950">
            <a:lnSpc>
              <a:spcPct val="90000"/>
            </a:lnSpc>
            <a:spcBef>
              <a:spcPct val="0"/>
            </a:spcBef>
            <a:spcAft>
              <a:spcPct val="15000"/>
            </a:spcAft>
            <a:buChar char="•"/>
          </a:pPr>
          <a:r>
            <a:rPr lang="en-IN" sz="1100" kern="1200" dirty="0"/>
            <a:t>Type of Evaluation Model</a:t>
          </a:r>
        </a:p>
      </dsp:txBody>
      <dsp:txXfrm rot="-5400000">
        <a:off x="645595" y="49538"/>
        <a:ext cx="3735044" cy="720186"/>
      </dsp:txXfrm>
    </dsp:sp>
    <dsp:sp modelId="{1BE53BBE-BCAC-48DD-8B49-245365B74B8F}">
      <dsp:nvSpPr>
        <dsp:cNvPr id="0" name=""/>
        <dsp:cNvSpPr/>
      </dsp:nvSpPr>
      <dsp:spPr>
        <a:xfrm rot="5400000">
          <a:off x="-256708" y="1364599"/>
          <a:ext cx="1159012" cy="645595"/>
        </a:xfrm>
        <a:prstGeom prst="chevron">
          <a:avLst/>
        </a:prstGeom>
        <a:solidFill>
          <a:schemeClr val="tx1">
            <a:lumMod val="85000"/>
            <a:lumOff val="15000"/>
            <a:alpha val="90000"/>
          </a:schemeClr>
        </a:solidFill>
        <a:ln w="12700" cap="flat" cmpd="sng" algn="ctr">
          <a:solidFill>
            <a:schemeClr val="accent2">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Exploring Data</a:t>
          </a:r>
        </a:p>
      </dsp:txBody>
      <dsp:txXfrm rot="-5400000">
        <a:off x="1" y="1430689"/>
        <a:ext cx="645595" cy="513417"/>
      </dsp:txXfrm>
    </dsp:sp>
    <dsp:sp modelId="{B4B69E92-8327-4C87-838D-FC468D1C6389}">
      <dsp:nvSpPr>
        <dsp:cNvPr id="0" name=""/>
        <dsp:cNvSpPr/>
      </dsp:nvSpPr>
      <dsp:spPr>
        <a:xfrm rot="5400000">
          <a:off x="2067341" y="-369222"/>
          <a:ext cx="930511" cy="3774004"/>
        </a:xfrm>
        <a:prstGeom prst="round2SameRect">
          <a:avLst/>
        </a:prstGeom>
        <a:solidFill>
          <a:schemeClr val="lt1">
            <a:alpha val="90000"/>
            <a:hueOff val="0"/>
            <a:satOff val="0"/>
            <a:lumOff val="0"/>
            <a:alphaOff val="0"/>
          </a:schemeClr>
        </a:solidFill>
        <a:ln w="12700" cap="flat" cmpd="sng" algn="ctr">
          <a:solidFill>
            <a:schemeClr val="accent2">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Number of rows and columns</a:t>
          </a:r>
        </a:p>
        <a:p>
          <a:pPr marL="114300" lvl="1" indent="-114300" algn="l" defTabSz="533400">
            <a:lnSpc>
              <a:spcPct val="90000"/>
            </a:lnSpc>
            <a:spcBef>
              <a:spcPct val="0"/>
            </a:spcBef>
            <a:spcAft>
              <a:spcPct val="15000"/>
            </a:spcAft>
            <a:buChar char="•"/>
          </a:pPr>
          <a:r>
            <a:rPr lang="en-US" sz="1200" kern="1200" dirty="0"/>
            <a:t>Features </a:t>
          </a:r>
        </a:p>
        <a:p>
          <a:pPr marL="114300" lvl="1" indent="-114300" algn="l" defTabSz="533400">
            <a:lnSpc>
              <a:spcPct val="90000"/>
            </a:lnSpc>
            <a:spcBef>
              <a:spcPct val="0"/>
            </a:spcBef>
            <a:spcAft>
              <a:spcPct val="15000"/>
            </a:spcAft>
            <a:buChar char="•"/>
          </a:pPr>
          <a:r>
            <a:rPr lang="en-US" sz="1200" kern="1200" dirty="0"/>
            <a:t>Null values</a:t>
          </a:r>
        </a:p>
        <a:p>
          <a:pPr marL="114300" lvl="1" indent="-114300" algn="l" defTabSz="533400">
            <a:lnSpc>
              <a:spcPct val="90000"/>
            </a:lnSpc>
            <a:spcBef>
              <a:spcPct val="0"/>
            </a:spcBef>
            <a:spcAft>
              <a:spcPct val="15000"/>
            </a:spcAft>
            <a:buChar char="•"/>
          </a:pPr>
          <a:r>
            <a:rPr lang="en-US" sz="1200" kern="1200" dirty="0"/>
            <a:t>Data types of features</a:t>
          </a:r>
        </a:p>
        <a:p>
          <a:pPr marL="114300" lvl="1" indent="-114300" algn="l" defTabSz="533400">
            <a:lnSpc>
              <a:spcPct val="90000"/>
            </a:lnSpc>
            <a:spcBef>
              <a:spcPct val="0"/>
            </a:spcBef>
            <a:spcAft>
              <a:spcPct val="15000"/>
            </a:spcAft>
            <a:buChar char="•"/>
          </a:pPr>
          <a:r>
            <a:rPr lang="en-US" sz="1200" kern="1200" dirty="0"/>
            <a:t>Dropping Columns with many unique values</a:t>
          </a:r>
        </a:p>
      </dsp:txBody>
      <dsp:txXfrm rot="-5400000">
        <a:off x="645595" y="1097948"/>
        <a:ext cx="3728580" cy="839663"/>
      </dsp:txXfrm>
    </dsp:sp>
    <dsp:sp modelId="{6CCD6A38-8EA3-4D10-8A44-2901BAE77337}">
      <dsp:nvSpPr>
        <dsp:cNvPr id="0" name=""/>
        <dsp:cNvSpPr/>
      </dsp:nvSpPr>
      <dsp:spPr>
        <a:xfrm rot="5400000">
          <a:off x="-256708" y="2417382"/>
          <a:ext cx="1159012" cy="645595"/>
        </a:xfrm>
        <a:prstGeom prst="chevron">
          <a:avLst/>
        </a:prstGeom>
        <a:solidFill>
          <a:schemeClr val="tx1">
            <a:lumMod val="85000"/>
            <a:lumOff val="15000"/>
            <a:alpha val="80000"/>
          </a:schemeClr>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Visualizations</a:t>
          </a:r>
        </a:p>
      </dsp:txBody>
      <dsp:txXfrm rot="-5400000">
        <a:off x="1" y="2483472"/>
        <a:ext cx="645595" cy="513417"/>
      </dsp:txXfrm>
    </dsp:sp>
    <dsp:sp modelId="{F08E5F96-B467-422C-9AE2-09E3C91F93FA}">
      <dsp:nvSpPr>
        <dsp:cNvPr id="0" name=""/>
        <dsp:cNvSpPr/>
      </dsp:nvSpPr>
      <dsp:spPr>
        <a:xfrm rot="5400000">
          <a:off x="2133544" y="734520"/>
          <a:ext cx="798106" cy="3723886"/>
        </a:xfrm>
        <a:prstGeom prst="round2SameRect">
          <a:avLst/>
        </a:prstGeom>
        <a:solidFill>
          <a:schemeClr val="lt1">
            <a:alpha val="90000"/>
            <a:hueOff val="0"/>
            <a:satOff val="0"/>
            <a:lumOff val="0"/>
            <a:alphaOff val="0"/>
          </a:schemeClr>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Correlation matrix</a:t>
          </a:r>
        </a:p>
        <a:p>
          <a:pPr marL="114300" lvl="1" indent="-114300" algn="l" defTabSz="533400">
            <a:lnSpc>
              <a:spcPct val="90000"/>
            </a:lnSpc>
            <a:spcBef>
              <a:spcPct val="0"/>
            </a:spcBef>
            <a:spcAft>
              <a:spcPct val="15000"/>
            </a:spcAft>
            <a:buChar char="•"/>
          </a:pPr>
          <a:r>
            <a:rPr lang="en-US" sz="1200" kern="1200" dirty="0"/>
            <a:t>Boxplots to check outliers for numerical data</a:t>
          </a:r>
        </a:p>
        <a:p>
          <a:pPr marL="114300" lvl="1" indent="-114300" algn="l" defTabSz="533400">
            <a:lnSpc>
              <a:spcPct val="90000"/>
            </a:lnSpc>
            <a:spcBef>
              <a:spcPct val="0"/>
            </a:spcBef>
            <a:spcAft>
              <a:spcPct val="15000"/>
            </a:spcAft>
            <a:buChar char="•"/>
          </a:pPr>
          <a:r>
            <a:rPr lang="en-US" sz="1200" kern="1200" dirty="0"/>
            <a:t>Distribution plots for numerical data</a:t>
          </a:r>
        </a:p>
        <a:p>
          <a:pPr marL="114300" lvl="1" indent="-114300" algn="l" defTabSz="533400">
            <a:lnSpc>
              <a:spcPct val="90000"/>
            </a:lnSpc>
            <a:spcBef>
              <a:spcPct val="0"/>
            </a:spcBef>
            <a:spcAft>
              <a:spcPct val="15000"/>
            </a:spcAft>
            <a:buChar char="•"/>
          </a:pPr>
          <a:r>
            <a:rPr lang="en-US" sz="1200" kern="1200" dirty="0"/>
            <a:t>Bar Graphs for categorical data</a:t>
          </a:r>
        </a:p>
      </dsp:txBody>
      <dsp:txXfrm rot="-5400000">
        <a:off x="670654" y="2236370"/>
        <a:ext cx="3684926" cy="720186"/>
      </dsp:txXfrm>
    </dsp:sp>
    <dsp:sp modelId="{665AEFB1-F0A3-44A6-BEA2-13E9AE73F9BB}">
      <dsp:nvSpPr>
        <dsp:cNvPr id="0" name=""/>
        <dsp:cNvSpPr/>
      </dsp:nvSpPr>
      <dsp:spPr>
        <a:xfrm rot="5400000">
          <a:off x="-256708" y="3459328"/>
          <a:ext cx="1159012" cy="645595"/>
        </a:xfrm>
        <a:prstGeom prst="chevron">
          <a:avLst/>
        </a:prstGeom>
        <a:solidFill>
          <a:schemeClr val="tx1">
            <a:lumMod val="85000"/>
            <a:lumOff val="15000"/>
            <a:alpha val="70000"/>
          </a:schemeClr>
        </a:solidFill>
        <a:ln w="12700" cap="flat" cmpd="sng" algn="ctr">
          <a:solidFill>
            <a:schemeClr val="accent2">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Data Type</a:t>
          </a:r>
        </a:p>
      </dsp:txBody>
      <dsp:txXfrm rot="-5400000">
        <a:off x="1" y="3525418"/>
        <a:ext cx="645595" cy="513417"/>
      </dsp:txXfrm>
    </dsp:sp>
    <dsp:sp modelId="{8DB0C2D7-DEFE-40B8-A050-9AB54104A9E8}">
      <dsp:nvSpPr>
        <dsp:cNvPr id="0" name=""/>
        <dsp:cNvSpPr/>
      </dsp:nvSpPr>
      <dsp:spPr>
        <a:xfrm rot="5400000">
          <a:off x="2133544" y="1714670"/>
          <a:ext cx="798106" cy="3774004"/>
        </a:xfrm>
        <a:prstGeom prst="round2SameRect">
          <a:avLst/>
        </a:prstGeom>
        <a:solidFill>
          <a:schemeClr val="lt1">
            <a:alpha val="90000"/>
            <a:hueOff val="0"/>
            <a:satOff val="0"/>
            <a:lumOff val="0"/>
            <a:alphaOff val="0"/>
          </a:schemeClr>
        </a:solidFill>
        <a:ln w="12700" cap="flat" cmpd="sng" algn="ctr">
          <a:solidFill>
            <a:schemeClr val="accent2">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IN" sz="1100" kern="1200" dirty="0"/>
            <a:t>Converting Data Type from ‘object’ to ‘category’</a:t>
          </a:r>
        </a:p>
      </dsp:txBody>
      <dsp:txXfrm rot="-5400000">
        <a:off x="645595" y="3241579"/>
        <a:ext cx="3735044" cy="720186"/>
      </dsp:txXfrm>
    </dsp:sp>
    <dsp:sp modelId="{1F8BB5CD-A113-41B1-8480-B4DAB0E8EF32}">
      <dsp:nvSpPr>
        <dsp:cNvPr id="0" name=""/>
        <dsp:cNvSpPr/>
      </dsp:nvSpPr>
      <dsp:spPr>
        <a:xfrm rot="5400000">
          <a:off x="-332580" y="4577147"/>
          <a:ext cx="1240780" cy="575618"/>
        </a:xfrm>
        <a:prstGeom prst="chevron">
          <a:avLst/>
        </a:prstGeom>
        <a:solidFill>
          <a:schemeClr val="tx1">
            <a:lumMod val="85000"/>
            <a:lumOff val="15000"/>
            <a:alpha val="60000"/>
          </a:schemeClr>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Handling Null Values</a:t>
          </a:r>
        </a:p>
      </dsp:txBody>
      <dsp:txXfrm rot="-5400000">
        <a:off x="1" y="4532375"/>
        <a:ext cx="575618" cy="665162"/>
      </dsp:txXfrm>
    </dsp:sp>
    <dsp:sp modelId="{E6980D04-5381-43A9-AC6A-236BEBD0EA74}">
      <dsp:nvSpPr>
        <dsp:cNvPr id="0" name=""/>
        <dsp:cNvSpPr/>
      </dsp:nvSpPr>
      <dsp:spPr>
        <a:xfrm rot="5400000">
          <a:off x="2123615" y="2783718"/>
          <a:ext cx="798106" cy="3774004"/>
        </a:xfrm>
        <a:prstGeom prst="round2SameRect">
          <a:avLst/>
        </a:prstGeom>
        <a:solidFill>
          <a:schemeClr val="lt1">
            <a:alpha val="90000"/>
            <a:hueOff val="0"/>
            <a:satOff val="0"/>
            <a:lumOff val="0"/>
            <a:alphaOff val="0"/>
          </a:schemeClr>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b="0" kern="1200" dirty="0"/>
            <a:t>No null values</a:t>
          </a:r>
        </a:p>
      </dsp:txBody>
      <dsp:txXfrm rot="-5400000">
        <a:off x="635666" y="4310627"/>
        <a:ext cx="3735044" cy="7201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1909D4-E316-44FE-889D-1FB103DEFE03}">
      <dsp:nvSpPr>
        <dsp:cNvPr id="0" name=""/>
        <dsp:cNvSpPr/>
      </dsp:nvSpPr>
      <dsp:spPr>
        <a:xfrm rot="5400000">
          <a:off x="-167729" y="172130"/>
          <a:ext cx="1118198" cy="782739"/>
        </a:xfrm>
        <a:prstGeom prst="chevron">
          <a:avLst/>
        </a:prstGeom>
        <a:solidFill>
          <a:schemeClr val="tx1">
            <a:lumMod val="85000"/>
            <a:lumOff val="1500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Data Analysis</a:t>
          </a:r>
        </a:p>
      </dsp:txBody>
      <dsp:txXfrm rot="-5400000">
        <a:off x="1" y="395771"/>
        <a:ext cx="782739" cy="335459"/>
      </dsp:txXfrm>
    </dsp:sp>
    <dsp:sp modelId="{E94E0CF9-C7CC-4EAB-B7E0-450EF95425E4}">
      <dsp:nvSpPr>
        <dsp:cNvPr id="0" name=""/>
        <dsp:cNvSpPr/>
      </dsp:nvSpPr>
      <dsp:spPr>
        <a:xfrm rot="5400000">
          <a:off x="2047254" y="-1260115"/>
          <a:ext cx="726829" cy="3255860"/>
        </a:xfrm>
        <a:prstGeom prst="round2SameRect">
          <a:avLst/>
        </a:prstGeom>
        <a:solidFill>
          <a:schemeClr val="lt1">
            <a:alpha val="9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US" sz="1000" kern="1200" dirty="0"/>
            <a:t>Correlation of features with target variable</a:t>
          </a:r>
        </a:p>
        <a:p>
          <a:pPr marL="57150" lvl="1" indent="-57150" algn="l" defTabSz="444500">
            <a:lnSpc>
              <a:spcPct val="90000"/>
            </a:lnSpc>
            <a:spcBef>
              <a:spcPct val="0"/>
            </a:spcBef>
            <a:spcAft>
              <a:spcPct val="15000"/>
            </a:spcAft>
            <a:buChar char="•"/>
          </a:pPr>
          <a:r>
            <a:rPr lang="en-US" sz="1000" kern="1200" dirty="0"/>
            <a:t>Analysis of other features</a:t>
          </a:r>
        </a:p>
      </dsp:txBody>
      <dsp:txXfrm rot="-5400000">
        <a:off x="782739" y="39881"/>
        <a:ext cx="3220379" cy="655867"/>
      </dsp:txXfrm>
    </dsp:sp>
    <dsp:sp modelId="{6B39A9F4-B888-44A0-8103-94E14F344269}">
      <dsp:nvSpPr>
        <dsp:cNvPr id="0" name=""/>
        <dsp:cNvSpPr/>
      </dsp:nvSpPr>
      <dsp:spPr>
        <a:xfrm rot="5400000">
          <a:off x="-167729" y="1156275"/>
          <a:ext cx="1118198" cy="782739"/>
        </a:xfrm>
        <a:prstGeom prst="chevron">
          <a:avLst/>
        </a:prstGeom>
        <a:solidFill>
          <a:schemeClr val="tx1">
            <a:lumMod val="85000"/>
            <a:lumOff val="15000"/>
            <a:alpha val="90000"/>
          </a:schemeClr>
        </a:solidFill>
        <a:ln w="12700" cap="flat" cmpd="sng" algn="ctr">
          <a:solidFill>
            <a:schemeClr val="accent3">
              <a:shade val="80000"/>
              <a:hueOff val="0"/>
              <a:satOff val="0"/>
              <a:lumOff val="477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Handling Outliers</a:t>
          </a:r>
        </a:p>
      </dsp:txBody>
      <dsp:txXfrm rot="-5400000">
        <a:off x="1" y="1379916"/>
        <a:ext cx="782739" cy="335459"/>
      </dsp:txXfrm>
    </dsp:sp>
    <dsp:sp modelId="{966416BD-1731-49A1-9E43-82FDA66BD7A5}">
      <dsp:nvSpPr>
        <dsp:cNvPr id="0" name=""/>
        <dsp:cNvSpPr/>
      </dsp:nvSpPr>
      <dsp:spPr>
        <a:xfrm rot="5400000">
          <a:off x="2047254" y="-265515"/>
          <a:ext cx="726829" cy="3255860"/>
        </a:xfrm>
        <a:prstGeom prst="round2SameRect">
          <a:avLst/>
        </a:prstGeom>
        <a:solidFill>
          <a:schemeClr val="lt1">
            <a:alpha val="90000"/>
            <a:hueOff val="0"/>
            <a:satOff val="0"/>
            <a:lumOff val="0"/>
            <a:alphaOff val="0"/>
          </a:schemeClr>
        </a:solidFill>
        <a:ln w="12700" cap="flat" cmpd="sng" algn="ctr">
          <a:solidFill>
            <a:schemeClr val="accent3">
              <a:shade val="80000"/>
              <a:hueOff val="0"/>
              <a:satOff val="0"/>
              <a:lumOff val="477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IN" sz="1000" kern="1200" dirty="0"/>
            <a:t>Handling outliers not required</a:t>
          </a:r>
        </a:p>
      </dsp:txBody>
      <dsp:txXfrm rot="-5400000">
        <a:off x="782739" y="1034481"/>
        <a:ext cx="3220379" cy="655867"/>
      </dsp:txXfrm>
    </dsp:sp>
    <dsp:sp modelId="{6CCD6A38-8EA3-4D10-8A44-2901BAE77337}">
      <dsp:nvSpPr>
        <dsp:cNvPr id="0" name=""/>
        <dsp:cNvSpPr/>
      </dsp:nvSpPr>
      <dsp:spPr>
        <a:xfrm rot="5400000">
          <a:off x="-167729" y="2161330"/>
          <a:ext cx="1118198" cy="782739"/>
        </a:xfrm>
        <a:prstGeom prst="chevron">
          <a:avLst/>
        </a:prstGeom>
        <a:solidFill>
          <a:schemeClr val="tx1">
            <a:lumMod val="85000"/>
            <a:lumOff val="15000"/>
            <a:alpha val="80000"/>
          </a:schemeClr>
        </a:solidFill>
        <a:ln w="12700" cap="flat" cmpd="sng" algn="ctr">
          <a:solidFill>
            <a:schemeClr val="accent3">
              <a:shade val="80000"/>
              <a:hueOff val="0"/>
              <a:satOff val="0"/>
              <a:lumOff val="954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Description of data</a:t>
          </a:r>
        </a:p>
      </dsp:txBody>
      <dsp:txXfrm rot="-5400000">
        <a:off x="1" y="2384971"/>
        <a:ext cx="782739" cy="335459"/>
      </dsp:txXfrm>
    </dsp:sp>
    <dsp:sp modelId="{F08E5F96-B467-422C-9AE2-09E3C91F93FA}">
      <dsp:nvSpPr>
        <dsp:cNvPr id="0" name=""/>
        <dsp:cNvSpPr/>
      </dsp:nvSpPr>
      <dsp:spPr>
        <a:xfrm rot="5400000">
          <a:off x="2047254" y="729085"/>
          <a:ext cx="726829" cy="3255860"/>
        </a:xfrm>
        <a:prstGeom prst="round2SameRect">
          <a:avLst/>
        </a:prstGeom>
        <a:solidFill>
          <a:schemeClr val="lt1">
            <a:alpha val="90000"/>
            <a:hueOff val="0"/>
            <a:satOff val="0"/>
            <a:lumOff val="0"/>
            <a:alphaOff val="0"/>
          </a:schemeClr>
        </a:solidFill>
        <a:ln w="12700" cap="flat" cmpd="sng" algn="ctr">
          <a:solidFill>
            <a:schemeClr val="accent3">
              <a:shade val="80000"/>
              <a:hueOff val="0"/>
              <a:satOff val="0"/>
              <a:lumOff val="954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US" sz="1000" kern="1200" dirty="0"/>
            <a:t>Description of Categorical Data</a:t>
          </a:r>
          <a:endParaRPr lang="en-US" sz="1000" b="1" kern="1200" dirty="0"/>
        </a:p>
        <a:p>
          <a:pPr marL="57150" lvl="1" indent="-57150" algn="l" defTabSz="444500">
            <a:lnSpc>
              <a:spcPct val="90000"/>
            </a:lnSpc>
            <a:spcBef>
              <a:spcPct val="0"/>
            </a:spcBef>
            <a:spcAft>
              <a:spcPct val="15000"/>
            </a:spcAft>
            <a:buChar char="•"/>
          </a:pPr>
          <a:r>
            <a:rPr lang="en-US" sz="1000" b="0" kern="1200" dirty="0"/>
            <a:t>Description of Numerical Data</a:t>
          </a:r>
        </a:p>
      </dsp:txBody>
      <dsp:txXfrm rot="-5400000">
        <a:off x="782739" y="2029082"/>
        <a:ext cx="3220379" cy="655867"/>
      </dsp:txXfrm>
    </dsp:sp>
    <dsp:sp modelId="{2AECC89A-565D-4258-A4BD-66058FE6B33E}">
      <dsp:nvSpPr>
        <dsp:cNvPr id="0" name=""/>
        <dsp:cNvSpPr/>
      </dsp:nvSpPr>
      <dsp:spPr>
        <a:xfrm rot="5400000">
          <a:off x="-139151" y="3155931"/>
          <a:ext cx="1118198" cy="782739"/>
        </a:xfrm>
        <a:prstGeom prst="chevron">
          <a:avLst/>
        </a:prstGeom>
        <a:solidFill>
          <a:schemeClr val="tx1">
            <a:lumMod val="85000"/>
            <a:lumOff val="15000"/>
            <a:alpha val="70000"/>
          </a:schemeClr>
        </a:solidFill>
        <a:ln w="12700" cap="flat" cmpd="sng" algn="ctr">
          <a:solidFill>
            <a:schemeClr val="accent3">
              <a:shade val="80000"/>
              <a:hueOff val="0"/>
              <a:satOff val="0"/>
              <a:lumOff val="1431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Dummy Data and Scaling</a:t>
          </a:r>
        </a:p>
      </dsp:txBody>
      <dsp:txXfrm rot="-5400000">
        <a:off x="28579" y="3379572"/>
        <a:ext cx="782739" cy="335459"/>
      </dsp:txXfrm>
    </dsp:sp>
    <dsp:sp modelId="{A34FAE8C-3EFC-4124-9DF7-86D9C45BBAC6}">
      <dsp:nvSpPr>
        <dsp:cNvPr id="0" name=""/>
        <dsp:cNvSpPr/>
      </dsp:nvSpPr>
      <dsp:spPr>
        <a:xfrm rot="5400000">
          <a:off x="2047254" y="1734137"/>
          <a:ext cx="726829" cy="3255860"/>
        </a:xfrm>
        <a:prstGeom prst="round2SameRect">
          <a:avLst/>
        </a:prstGeom>
        <a:solidFill>
          <a:schemeClr val="lt1">
            <a:alpha val="90000"/>
            <a:hueOff val="0"/>
            <a:satOff val="0"/>
            <a:lumOff val="0"/>
            <a:alphaOff val="0"/>
          </a:schemeClr>
        </a:solidFill>
        <a:ln w="12700" cap="flat" cmpd="sng" algn="ctr">
          <a:solidFill>
            <a:schemeClr val="accent3">
              <a:shade val="80000"/>
              <a:hueOff val="0"/>
              <a:satOff val="0"/>
              <a:lumOff val="1431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GB" sz="1000" kern="1200" dirty="0"/>
            <a:t> Categorize all the categorical variables using one-hot encoding</a:t>
          </a:r>
          <a:endParaRPr lang="en-IN" sz="1000" kern="1200" dirty="0"/>
        </a:p>
        <a:p>
          <a:pPr marL="57150" lvl="1" indent="-57150" algn="l" defTabSz="444500">
            <a:lnSpc>
              <a:spcPct val="90000"/>
            </a:lnSpc>
            <a:spcBef>
              <a:spcPct val="0"/>
            </a:spcBef>
            <a:spcAft>
              <a:spcPct val="15000"/>
            </a:spcAft>
            <a:buChar char="•"/>
          </a:pPr>
          <a:r>
            <a:rPr lang="en-IN" sz="1000" kern="1200" dirty="0"/>
            <a:t>Standardizing the numerical data</a:t>
          </a:r>
        </a:p>
      </dsp:txBody>
      <dsp:txXfrm rot="-5400000">
        <a:off x="782739" y="3034134"/>
        <a:ext cx="3220379" cy="655867"/>
      </dsp:txXfrm>
    </dsp:sp>
    <dsp:sp modelId="{1F8BB5CD-A113-41B1-8480-B4DAB0E8EF32}">
      <dsp:nvSpPr>
        <dsp:cNvPr id="0" name=""/>
        <dsp:cNvSpPr/>
      </dsp:nvSpPr>
      <dsp:spPr>
        <a:xfrm rot="5400000">
          <a:off x="-167729" y="4151940"/>
          <a:ext cx="1118198" cy="782739"/>
        </a:xfrm>
        <a:prstGeom prst="chevron">
          <a:avLst/>
        </a:prstGeom>
        <a:solidFill>
          <a:schemeClr val="tx1">
            <a:lumMod val="85000"/>
            <a:lumOff val="15000"/>
            <a:alpha val="60000"/>
          </a:schemeClr>
        </a:solidFill>
        <a:ln w="12700" cap="flat" cmpd="sng" algn="ctr">
          <a:solidFill>
            <a:schemeClr val="accent3">
              <a:shade val="80000"/>
              <a:hueOff val="0"/>
              <a:satOff val="0"/>
              <a:lumOff val="1909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Splitting Train and Test data and choosing the right model</a:t>
          </a:r>
        </a:p>
      </dsp:txBody>
      <dsp:txXfrm rot="-5400000">
        <a:off x="1" y="4375581"/>
        <a:ext cx="782739" cy="335459"/>
      </dsp:txXfrm>
    </dsp:sp>
    <dsp:sp modelId="{E6980D04-5381-43A9-AC6A-236BEBD0EA74}">
      <dsp:nvSpPr>
        <dsp:cNvPr id="0" name=""/>
        <dsp:cNvSpPr/>
      </dsp:nvSpPr>
      <dsp:spPr>
        <a:xfrm rot="5400000">
          <a:off x="2047063" y="2718477"/>
          <a:ext cx="727211" cy="3255860"/>
        </a:xfrm>
        <a:prstGeom prst="round2SameRect">
          <a:avLst/>
        </a:prstGeom>
        <a:solidFill>
          <a:schemeClr val="lt1">
            <a:alpha val="90000"/>
            <a:hueOff val="0"/>
            <a:satOff val="0"/>
            <a:lumOff val="0"/>
            <a:alphaOff val="0"/>
          </a:schemeClr>
        </a:solidFill>
        <a:ln w="12700" cap="flat" cmpd="sng" algn="ctr">
          <a:solidFill>
            <a:schemeClr val="accent3">
              <a:shade val="80000"/>
              <a:hueOff val="0"/>
              <a:satOff val="0"/>
              <a:lumOff val="1909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IN" sz="1000" kern="1200" dirty="0"/>
            <a:t>Splitting data 67% Train and 33% test</a:t>
          </a:r>
        </a:p>
        <a:p>
          <a:pPr marL="57150" lvl="1" indent="-57150" algn="l" defTabSz="444500">
            <a:lnSpc>
              <a:spcPct val="90000"/>
            </a:lnSpc>
            <a:spcBef>
              <a:spcPct val="0"/>
            </a:spcBef>
            <a:spcAft>
              <a:spcPct val="15000"/>
            </a:spcAft>
            <a:buChar char="•"/>
          </a:pPr>
          <a:r>
            <a:rPr lang="en-IN" sz="1000" kern="1200" dirty="0"/>
            <a:t>Choosing right model with performance parameter  “F1 Score”</a:t>
          </a:r>
        </a:p>
      </dsp:txBody>
      <dsp:txXfrm rot="-5400000">
        <a:off x="782739" y="4018301"/>
        <a:ext cx="3220360" cy="656211"/>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A27EA-9AAC-3A99-4A16-46AE541028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855F140-4551-5305-F6A3-D228313ED4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C95F1B3-0B86-DC71-04BB-49FF8ED542B0}"/>
              </a:ext>
            </a:extLst>
          </p:cNvPr>
          <p:cNvSpPr>
            <a:spLocks noGrp="1"/>
          </p:cNvSpPr>
          <p:nvPr>
            <p:ph type="dt" sz="half" idx="10"/>
          </p:nvPr>
        </p:nvSpPr>
        <p:spPr/>
        <p:txBody>
          <a:bodyPr/>
          <a:lstStyle/>
          <a:p>
            <a:fld id="{8A4FB00D-0E38-4A9D-9FB7-7931301F270D}" type="datetimeFigureOut">
              <a:rPr lang="en-IN" smtClean="0"/>
              <a:t>09-11-2023</a:t>
            </a:fld>
            <a:endParaRPr lang="en-IN"/>
          </a:p>
        </p:txBody>
      </p:sp>
      <p:sp>
        <p:nvSpPr>
          <p:cNvPr id="5" name="Footer Placeholder 4">
            <a:extLst>
              <a:ext uri="{FF2B5EF4-FFF2-40B4-BE49-F238E27FC236}">
                <a16:creationId xmlns:a16="http://schemas.microsoft.com/office/drawing/2014/main" id="{9DA763AE-C320-017F-1DED-491538C7AD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903E79-4355-4ABB-E824-7915DDB1F3D1}"/>
              </a:ext>
            </a:extLst>
          </p:cNvPr>
          <p:cNvSpPr>
            <a:spLocks noGrp="1"/>
          </p:cNvSpPr>
          <p:nvPr>
            <p:ph type="sldNum" sz="quarter" idx="12"/>
          </p:nvPr>
        </p:nvSpPr>
        <p:spPr/>
        <p:txBody>
          <a:bodyPr/>
          <a:lstStyle/>
          <a:p>
            <a:fld id="{45B7AD01-E90F-4661-B85C-4988D7BC66C7}" type="slidenum">
              <a:rPr lang="en-IN" smtClean="0"/>
              <a:t>‹#›</a:t>
            </a:fld>
            <a:endParaRPr lang="en-IN"/>
          </a:p>
        </p:txBody>
      </p:sp>
    </p:spTree>
    <p:extLst>
      <p:ext uri="{BB962C8B-B14F-4D97-AF65-F5344CB8AC3E}">
        <p14:creationId xmlns:p14="http://schemas.microsoft.com/office/powerpoint/2010/main" val="1110620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01F06-FD14-20BC-E2E3-CC64B78520F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CBE0B2C-0400-BBE3-B0E0-5F9DE0677B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7EAE4E-F2B1-48E4-CB51-A0F90A44E2F5}"/>
              </a:ext>
            </a:extLst>
          </p:cNvPr>
          <p:cNvSpPr>
            <a:spLocks noGrp="1"/>
          </p:cNvSpPr>
          <p:nvPr>
            <p:ph type="dt" sz="half" idx="10"/>
          </p:nvPr>
        </p:nvSpPr>
        <p:spPr/>
        <p:txBody>
          <a:bodyPr/>
          <a:lstStyle/>
          <a:p>
            <a:fld id="{8A4FB00D-0E38-4A9D-9FB7-7931301F270D}" type="datetimeFigureOut">
              <a:rPr lang="en-IN" smtClean="0"/>
              <a:t>09-11-2023</a:t>
            </a:fld>
            <a:endParaRPr lang="en-IN"/>
          </a:p>
        </p:txBody>
      </p:sp>
      <p:sp>
        <p:nvSpPr>
          <p:cNvPr id="5" name="Footer Placeholder 4">
            <a:extLst>
              <a:ext uri="{FF2B5EF4-FFF2-40B4-BE49-F238E27FC236}">
                <a16:creationId xmlns:a16="http://schemas.microsoft.com/office/drawing/2014/main" id="{349CC015-9139-13F0-4609-2D3C204FE9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545BBB-A39E-E3D3-EB7F-180AA552C8CE}"/>
              </a:ext>
            </a:extLst>
          </p:cNvPr>
          <p:cNvSpPr>
            <a:spLocks noGrp="1"/>
          </p:cNvSpPr>
          <p:nvPr>
            <p:ph type="sldNum" sz="quarter" idx="12"/>
          </p:nvPr>
        </p:nvSpPr>
        <p:spPr/>
        <p:txBody>
          <a:bodyPr/>
          <a:lstStyle/>
          <a:p>
            <a:fld id="{45B7AD01-E90F-4661-B85C-4988D7BC66C7}" type="slidenum">
              <a:rPr lang="en-IN" smtClean="0"/>
              <a:t>‹#›</a:t>
            </a:fld>
            <a:endParaRPr lang="en-IN"/>
          </a:p>
        </p:txBody>
      </p:sp>
    </p:spTree>
    <p:extLst>
      <p:ext uri="{BB962C8B-B14F-4D97-AF65-F5344CB8AC3E}">
        <p14:creationId xmlns:p14="http://schemas.microsoft.com/office/powerpoint/2010/main" val="943061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8E11AB-6FD3-7886-7128-987192E4CF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9556C1-0899-4586-AFD0-03F183A564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7EDDF9-C99F-D999-01DC-0A0F9973509C}"/>
              </a:ext>
            </a:extLst>
          </p:cNvPr>
          <p:cNvSpPr>
            <a:spLocks noGrp="1"/>
          </p:cNvSpPr>
          <p:nvPr>
            <p:ph type="dt" sz="half" idx="10"/>
          </p:nvPr>
        </p:nvSpPr>
        <p:spPr/>
        <p:txBody>
          <a:bodyPr/>
          <a:lstStyle/>
          <a:p>
            <a:fld id="{8A4FB00D-0E38-4A9D-9FB7-7931301F270D}" type="datetimeFigureOut">
              <a:rPr lang="en-IN" smtClean="0"/>
              <a:t>09-11-2023</a:t>
            </a:fld>
            <a:endParaRPr lang="en-IN"/>
          </a:p>
        </p:txBody>
      </p:sp>
      <p:sp>
        <p:nvSpPr>
          <p:cNvPr id="5" name="Footer Placeholder 4">
            <a:extLst>
              <a:ext uri="{FF2B5EF4-FFF2-40B4-BE49-F238E27FC236}">
                <a16:creationId xmlns:a16="http://schemas.microsoft.com/office/drawing/2014/main" id="{13992370-D5FF-90CE-CB2F-93296C2D17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FDA927-5ECC-9C51-9DEA-672337D5E40B}"/>
              </a:ext>
            </a:extLst>
          </p:cNvPr>
          <p:cNvSpPr>
            <a:spLocks noGrp="1"/>
          </p:cNvSpPr>
          <p:nvPr>
            <p:ph type="sldNum" sz="quarter" idx="12"/>
          </p:nvPr>
        </p:nvSpPr>
        <p:spPr/>
        <p:txBody>
          <a:bodyPr/>
          <a:lstStyle/>
          <a:p>
            <a:fld id="{45B7AD01-E90F-4661-B85C-4988D7BC66C7}" type="slidenum">
              <a:rPr lang="en-IN" smtClean="0"/>
              <a:t>‹#›</a:t>
            </a:fld>
            <a:endParaRPr lang="en-IN"/>
          </a:p>
        </p:txBody>
      </p:sp>
    </p:spTree>
    <p:extLst>
      <p:ext uri="{BB962C8B-B14F-4D97-AF65-F5344CB8AC3E}">
        <p14:creationId xmlns:p14="http://schemas.microsoft.com/office/powerpoint/2010/main" val="958391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91318-D595-67D1-A476-E80123ACF3B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2340E5-32F9-06AD-7C98-5BD33DEC9D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20A971-DA93-D0F8-6D5B-21F433EFA494}"/>
              </a:ext>
            </a:extLst>
          </p:cNvPr>
          <p:cNvSpPr>
            <a:spLocks noGrp="1"/>
          </p:cNvSpPr>
          <p:nvPr>
            <p:ph type="dt" sz="half" idx="10"/>
          </p:nvPr>
        </p:nvSpPr>
        <p:spPr/>
        <p:txBody>
          <a:bodyPr/>
          <a:lstStyle/>
          <a:p>
            <a:fld id="{8A4FB00D-0E38-4A9D-9FB7-7931301F270D}" type="datetimeFigureOut">
              <a:rPr lang="en-IN" smtClean="0"/>
              <a:t>09-11-2023</a:t>
            </a:fld>
            <a:endParaRPr lang="en-IN"/>
          </a:p>
        </p:txBody>
      </p:sp>
      <p:sp>
        <p:nvSpPr>
          <p:cNvPr id="5" name="Footer Placeholder 4">
            <a:extLst>
              <a:ext uri="{FF2B5EF4-FFF2-40B4-BE49-F238E27FC236}">
                <a16:creationId xmlns:a16="http://schemas.microsoft.com/office/drawing/2014/main" id="{8AEEC7FE-7C62-181E-384A-BFCD5C43FD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3DEDC8-C9F0-3565-190C-7D510383FA39}"/>
              </a:ext>
            </a:extLst>
          </p:cNvPr>
          <p:cNvSpPr>
            <a:spLocks noGrp="1"/>
          </p:cNvSpPr>
          <p:nvPr>
            <p:ph type="sldNum" sz="quarter" idx="12"/>
          </p:nvPr>
        </p:nvSpPr>
        <p:spPr/>
        <p:txBody>
          <a:bodyPr/>
          <a:lstStyle/>
          <a:p>
            <a:fld id="{45B7AD01-E90F-4661-B85C-4988D7BC66C7}" type="slidenum">
              <a:rPr lang="en-IN" smtClean="0"/>
              <a:t>‹#›</a:t>
            </a:fld>
            <a:endParaRPr lang="en-IN"/>
          </a:p>
        </p:txBody>
      </p:sp>
    </p:spTree>
    <p:extLst>
      <p:ext uri="{BB962C8B-B14F-4D97-AF65-F5344CB8AC3E}">
        <p14:creationId xmlns:p14="http://schemas.microsoft.com/office/powerpoint/2010/main" val="4102420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28C0-23D6-85F9-C0CF-B3D824BE61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061933D-39F4-843B-0254-6C64B7B13D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1DA8C4-E887-3BF4-CC67-F8B4BB71B30F}"/>
              </a:ext>
            </a:extLst>
          </p:cNvPr>
          <p:cNvSpPr>
            <a:spLocks noGrp="1"/>
          </p:cNvSpPr>
          <p:nvPr>
            <p:ph type="dt" sz="half" idx="10"/>
          </p:nvPr>
        </p:nvSpPr>
        <p:spPr/>
        <p:txBody>
          <a:bodyPr/>
          <a:lstStyle/>
          <a:p>
            <a:fld id="{8A4FB00D-0E38-4A9D-9FB7-7931301F270D}" type="datetimeFigureOut">
              <a:rPr lang="en-IN" smtClean="0"/>
              <a:t>09-11-2023</a:t>
            </a:fld>
            <a:endParaRPr lang="en-IN"/>
          </a:p>
        </p:txBody>
      </p:sp>
      <p:sp>
        <p:nvSpPr>
          <p:cNvPr id="5" name="Footer Placeholder 4">
            <a:extLst>
              <a:ext uri="{FF2B5EF4-FFF2-40B4-BE49-F238E27FC236}">
                <a16:creationId xmlns:a16="http://schemas.microsoft.com/office/drawing/2014/main" id="{28BD5D76-4099-361D-6214-1C123642F0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5EAFA2-5907-8CCE-4401-0DD785D3A979}"/>
              </a:ext>
            </a:extLst>
          </p:cNvPr>
          <p:cNvSpPr>
            <a:spLocks noGrp="1"/>
          </p:cNvSpPr>
          <p:nvPr>
            <p:ph type="sldNum" sz="quarter" idx="12"/>
          </p:nvPr>
        </p:nvSpPr>
        <p:spPr/>
        <p:txBody>
          <a:bodyPr/>
          <a:lstStyle/>
          <a:p>
            <a:fld id="{45B7AD01-E90F-4661-B85C-4988D7BC66C7}" type="slidenum">
              <a:rPr lang="en-IN" smtClean="0"/>
              <a:t>‹#›</a:t>
            </a:fld>
            <a:endParaRPr lang="en-IN"/>
          </a:p>
        </p:txBody>
      </p:sp>
    </p:spTree>
    <p:extLst>
      <p:ext uri="{BB962C8B-B14F-4D97-AF65-F5344CB8AC3E}">
        <p14:creationId xmlns:p14="http://schemas.microsoft.com/office/powerpoint/2010/main" val="3554916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AE1E3-B5CE-2169-FB3F-431C37DFED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35C130-B356-FCDA-6114-6C42112972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B9F163F-E11D-9935-646D-1E9CD8DE47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9C1029-DA34-4663-2F74-0E98B124E3A7}"/>
              </a:ext>
            </a:extLst>
          </p:cNvPr>
          <p:cNvSpPr>
            <a:spLocks noGrp="1"/>
          </p:cNvSpPr>
          <p:nvPr>
            <p:ph type="dt" sz="half" idx="10"/>
          </p:nvPr>
        </p:nvSpPr>
        <p:spPr/>
        <p:txBody>
          <a:bodyPr/>
          <a:lstStyle/>
          <a:p>
            <a:fld id="{8A4FB00D-0E38-4A9D-9FB7-7931301F270D}" type="datetimeFigureOut">
              <a:rPr lang="en-IN" smtClean="0"/>
              <a:t>09-11-2023</a:t>
            </a:fld>
            <a:endParaRPr lang="en-IN"/>
          </a:p>
        </p:txBody>
      </p:sp>
      <p:sp>
        <p:nvSpPr>
          <p:cNvPr id="6" name="Footer Placeholder 5">
            <a:extLst>
              <a:ext uri="{FF2B5EF4-FFF2-40B4-BE49-F238E27FC236}">
                <a16:creationId xmlns:a16="http://schemas.microsoft.com/office/drawing/2014/main" id="{D7376513-E518-DAA9-0C67-04B4635982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9E49C6-02AA-EE5D-8F84-2095DBB5DA6E}"/>
              </a:ext>
            </a:extLst>
          </p:cNvPr>
          <p:cNvSpPr>
            <a:spLocks noGrp="1"/>
          </p:cNvSpPr>
          <p:nvPr>
            <p:ph type="sldNum" sz="quarter" idx="12"/>
          </p:nvPr>
        </p:nvSpPr>
        <p:spPr/>
        <p:txBody>
          <a:bodyPr/>
          <a:lstStyle/>
          <a:p>
            <a:fld id="{45B7AD01-E90F-4661-B85C-4988D7BC66C7}" type="slidenum">
              <a:rPr lang="en-IN" smtClean="0"/>
              <a:t>‹#›</a:t>
            </a:fld>
            <a:endParaRPr lang="en-IN"/>
          </a:p>
        </p:txBody>
      </p:sp>
    </p:spTree>
    <p:extLst>
      <p:ext uri="{BB962C8B-B14F-4D97-AF65-F5344CB8AC3E}">
        <p14:creationId xmlns:p14="http://schemas.microsoft.com/office/powerpoint/2010/main" val="668254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5127D-5954-F969-923F-A1581553EA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51E64D-5871-7DA7-E602-D3F6EF4196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40D03E-AA56-C8DA-FC99-BC73F9ECF9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4168C29-DA57-BA14-B001-30F9D5B240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AE5548-503B-D4EB-3D85-C814D8DB80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BBFC8CD-176C-0E6D-9F05-F079F6D34913}"/>
              </a:ext>
            </a:extLst>
          </p:cNvPr>
          <p:cNvSpPr>
            <a:spLocks noGrp="1"/>
          </p:cNvSpPr>
          <p:nvPr>
            <p:ph type="dt" sz="half" idx="10"/>
          </p:nvPr>
        </p:nvSpPr>
        <p:spPr/>
        <p:txBody>
          <a:bodyPr/>
          <a:lstStyle/>
          <a:p>
            <a:fld id="{8A4FB00D-0E38-4A9D-9FB7-7931301F270D}" type="datetimeFigureOut">
              <a:rPr lang="en-IN" smtClean="0"/>
              <a:t>09-11-2023</a:t>
            </a:fld>
            <a:endParaRPr lang="en-IN"/>
          </a:p>
        </p:txBody>
      </p:sp>
      <p:sp>
        <p:nvSpPr>
          <p:cNvPr id="8" name="Footer Placeholder 7">
            <a:extLst>
              <a:ext uri="{FF2B5EF4-FFF2-40B4-BE49-F238E27FC236}">
                <a16:creationId xmlns:a16="http://schemas.microsoft.com/office/drawing/2014/main" id="{BBB60A73-806C-4F1A-9F19-3F03236E7ED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94055AD-278F-6009-B513-76A7F243AD83}"/>
              </a:ext>
            </a:extLst>
          </p:cNvPr>
          <p:cNvSpPr>
            <a:spLocks noGrp="1"/>
          </p:cNvSpPr>
          <p:nvPr>
            <p:ph type="sldNum" sz="quarter" idx="12"/>
          </p:nvPr>
        </p:nvSpPr>
        <p:spPr/>
        <p:txBody>
          <a:bodyPr/>
          <a:lstStyle/>
          <a:p>
            <a:fld id="{45B7AD01-E90F-4661-B85C-4988D7BC66C7}" type="slidenum">
              <a:rPr lang="en-IN" smtClean="0"/>
              <a:t>‹#›</a:t>
            </a:fld>
            <a:endParaRPr lang="en-IN"/>
          </a:p>
        </p:txBody>
      </p:sp>
    </p:spTree>
    <p:extLst>
      <p:ext uri="{BB962C8B-B14F-4D97-AF65-F5344CB8AC3E}">
        <p14:creationId xmlns:p14="http://schemas.microsoft.com/office/powerpoint/2010/main" val="1015650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E4B69-FE3E-7886-6A74-A588B1530A5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D7E09EF-30C8-5764-5391-99742A1E9253}"/>
              </a:ext>
            </a:extLst>
          </p:cNvPr>
          <p:cNvSpPr>
            <a:spLocks noGrp="1"/>
          </p:cNvSpPr>
          <p:nvPr>
            <p:ph type="dt" sz="half" idx="10"/>
          </p:nvPr>
        </p:nvSpPr>
        <p:spPr/>
        <p:txBody>
          <a:bodyPr/>
          <a:lstStyle/>
          <a:p>
            <a:fld id="{8A4FB00D-0E38-4A9D-9FB7-7931301F270D}" type="datetimeFigureOut">
              <a:rPr lang="en-IN" smtClean="0"/>
              <a:t>09-11-2023</a:t>
            </a:fld>
            <a:endParaRPr lang="en-IN"/>
          </a:p>
        </p:txBody>
      </p:sp>
      <p:sp>
        <p:nvSpPr>
          <p:cNvPr id="4" name="Footer Placeholder 3">
            <a:extLst>
              <a:ext uri="{FF2B5EF4-FFF2-40B4-BE49-F238E27FC236}">
                <a16:creationId xmlns:a16="http://schemas.microsoft.com/office/drawing/2014/main" id="{3EB7E196-0C94-872B-EBCD-B7490721D2D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E497E64-3805-8DD4-F841-F267EDC50D72}"/>
              </a:ext>
            </a:extLst>
          </p:cNvPr>
          <p:cNvSpPr>
            <a:spLocks noGrp="1"/>
          </p:cNvSpPr>
          <p:nvPr>
            <p:ph type="sldNum" sz="quarter" idx="12"/>
          </p:nvPr>
        </p:nvSpPr>
        <p:spPr/>
        <p:txBody>
          <a:bodyPr/>
          <a:lstStyle/>
          <a:p>
            <a:fld id="{45B7AD01-E90F-4661-B85C-4988D7BC66C7}" type="slidenum">
              <a:rPr lang="en-IN" smtClean="0"/>
              <a:t>‹#›</a:t>
            </a:fld>
            <a:endParaRPr lang="en-IN"/>
          </a:p>
        </p:txBody>
      </p:sp>
    </p:spTree>
    <p:extLst>
      <p:ext uri="{BB962C8B-B14F-4D97-AF65-F5344CB8AC3E}">
        <p14:creationId xmlns:p14="http://schemas.microsoft.com/office/powerpoint/2010/main" val="552258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B03679-FBAA-932F-82A3-45DFC2F67CC9}"/>
              </a:ext>
            </a:extLst>
          </p:cNvPr>
          <p:cNvSpPr>
            <a:spLocks noGrp="1"/>
          </p:cNvSpPr>
          <p:nvPr>
            <p:ph type="dt" sz="half" idx="10"/>
          </p:nvPr>
        </p:nvSpPr>
        <p:spPr/>
        <p:txBody>
          <a:bodyPr/>
          <a:lstStyle/>
          <a:p>
            <a:fld id="{8A4FB00D-0E38-4A9D-9FB7-7931301F270D}" type="datetimeFigureOut">
              <a:rPr lang="en-IN" smtClean="0"/>
              <a:t>09-11-2023</a:t>
            </a:fld>
            <a:endParaRPr lang="en-IN"/>
          </a:p>
        </p:txBody>
      </p:sp>
      <p:sp>
        <p:nvSpPr>
          <p:cNvPr id="3" name="Footer Placeholder 2">
            <a:extLst>
              <a:ext uri="{FF2B5EF4-FFF2-40B4-BE49-F238E27FC236}">
                <a16:creationId xmlns:a16="http://schemas.microsoft.com/office/drawing/2014/main" id="{38D0061E-CC43-B251-386B-45F8A2AD8B2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FA9725E-16A7-AAEE-52B3-0961CF00F70A}"/>
              </a:ext>
            </a:extLst>
          </p:cNvPr>
          <p:cNvSpPr>
            <a:spLocks noGrp="1"/>
          </p:cNvSpPr>
          <p:nvPr>
            <p:ph type="sldNum" sz="quarter" idx="12"/>
          </p:nvPr>
        </p:nvSpPr>
        <p:spPr/>
        <p:txBody>
          <a:bodyPr/>
          <a:lstStyle/>
          <a:p>
            <a:fld id="{45B7AD01-E90F-4661-B85C-4988D7BC66C7}" type="slidenum">
              <a:rPr lang="en-IN" smtClean="0"/>
              <a:t>‹#›</a:t>
            </a:fld>
            <a:endParaRPr lang="en-IN"/>
          </a:p>
        </p:txBody>
      </p:sp>
    </p:spTree>
    <p:extLst>
      <p:ext uri="{BB962C8B-B14F-4D97-AF65-F5344CB8AC3E}">
        <p14:creationId xmlns:p14="http://schemas.microsoft.com/office/powerpoint/2010/main" val="194315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A94E1-73AB-1474-1543-B95BC4EF34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E8B263D-2971-2CBF-3352-6CD6D36F2D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B8D0FFF-4C05-371A-89C0-A5EC13DDE8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3A8278-A246-1E09-7DCA-7A6FE5B5B44C}"/>
              </a:ext>
            </a:extLst>
          </p:cNvPr>
          <p:cNvSpPr>
            <a:spLocks noGrp="1"/>
          </p:cNvSpPr>
          <p:nvPr>
            <p:ph type="dt" sz="half" idx="10"/>
          </p:nvPr>
        </p:nvSpPr>
        <p:spPr/>
        <p:txBody>
          <a:bodyPr/>
          <a:lstStyle/>
          <a:p>
            <a:fld id="{8A4FB00D-0E38-4A9D-9FB7-7931301F270D}" type="datetimeFigureOut">
              <a:rPr lang="en-IN" smtClean="0"/>
              <a:t>09-11-2023</a:t>
            </a:fld>
            <a:endParaRPr lang="en-IN"/>
          </a:p>
        </p:txBody>
      </p:sp>
      <p:sp>
        <p:nvSpPr>
          <p:cNvPr id="6" name="Footer Placeholder 5">
            <a:extLst>
              <a:ext uri="{FF2B5EF4-FFF2-40B4-BE49-F238E27FC236}">
                <a16:creationId xmlns:a16="http://schemas.microsoft.com/office/drawing/2014/main" id="{05A9A1D8-2D34-26FD-AC54-DD1DD9D005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425715-0FF1-C260-357A-C8C7F619E251}"/>
              </a:ext>
            </a:extLst>
          </p:cNvPr>
          <p:cNvSpPr>
            <a:spLocks noGrp="1"/>
          </p:cNvSpPr>
          <p:nvPr>
            <p:ph type="sldNum" sz="quarter" idx="12"/>
          </p:nvPr>
        </p:nvSpPr>
        <p:spPr/>
        <p:txBody>
          <a:bodyPr/>
          <a:lstStyle/>
          <a:p>
            <a:fld id="{45B7AD01-E90F-4661-B85C-4988D7BC66C7}" type="slidenum">
              <a:rPr lang="en-IN" smtClean="0"/>
              <a:t>‹#›</a:t>
            </a:fld>
            <a:endParaRPr lang="en-IN"/>
          </a:p>
        </p:txBody>
      </p:sp>
    </p:spTree>
    <p:extLst>
      <p:ext uri="{BB962C8B-B14F-4D97-AF65-F5344CB8AC3E}">
        <p14:creationId xmlns:p14="http://schemas.microsoft.com/office/powerpoint/2010/main" val="223309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04496-45A4-1013-8DCC-C3D4AE6705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6CD51FC-F8D5-6473-3A09-C589DAB3E5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A6E1426-0DD6-5818-D8A9-C3AA1EA45B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AFAD34-2FF1-3050-C421-6B594A2FBF28}"/>
              </a:ext>
            </a:extLst>
          </p:cNvPr>
          <p:cNvSpPr>
            <a:spLocks noGrp="1"/>
          </p:cNvSpPr>
          <p:nvPr>
            <p:ph type="dt" sz="half" idx="10"/>
          </p:nvPr>
        </p:nvSpPr>
        <p:spPr/>
        <p:txBody>
          <a:bodyPr/>
          <a:lstStyle/>
          <a:p>
            <a:fld id="{8A4FB00D-0E38-4A9D-9FB7-7931301F270D}" type="datetimeFigureOut">
              <a:rPr lang="en-IN" smtClean="0"/>
              <a:t>09-11-2023</a:t>
            </a:fld>
            <a:endParaRPr lang="en-IN"/>
          </a:p>
        </p:txBody>
      </p:sp>
      <p:sp>
        <p:nvSpPr>
          <p:cNvPr id="6" name="Footer Placeholder 5">
            <a:extLst>
              <a:ext uri="{FF2B5EF4-FFF2-40B4-BE49-F238E27FC236}">
                <a16:creationId xmlns:a16="http://schemas.microsoft.com/office/drawing/2014/main" id="{20C5FDE9-5EDC-5F3C-4AAF-358E3CB323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BB566E-90A5-71B8-3F7B-461F921D5DD7}"/>
              </a:ext>
            </a:extLst>
          </p:cNvPr>
          <p:cNvSpPr>
            <a:spLocks noGrp="1"/>
          </p:cNvSpPr>
          <p:nvPr>
            <p:ph type="sldNum" sz="quarter" idx="12"/>
          </p:nvPr>
        </p:nvSpPr>
        <p:spPr/>
        <p:txBody>
          <a:bodyPr/>
          <a:lstStyle/>
          <a:p>
            <a:fld id="{45B7AD01-E90F-4661-B85C-4988D7BC66C7}" type="slidenum">
              <a:rPr lang="en-IN" smtClean="0"/>
              <a:t>‹#›</a:t>
            </a:fld>
            <a:endParaRPr lang="en-IN"/>
          </a:p>
        </p:txBody>
      </p:sp>
    </p:spTree>
    <p:extLst>
      <p:ext uri="{BB962C8B-B14F-4D97-AF65-F5344CB8AC3E}">
        <p14:creationId xmlns:p14="http://schemas.microsoft.com/office/powerpoint/2010/main" val="4016532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90326E-C69D-3B49-4AC8-984D7AD2C3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AE3875-DD32-E797-5E80-8CEB0F87CB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E27164-FB1A-D8E4-AC46-E9D20F7503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4FB00D-0E38-4A9D-9FB7-7931301F270D}" type="datetimeFigureOut">
              <a:rPr lang="en-IN" smtClean="0"/>
              <a:t>09-11-2023</a:t>
            </a:fld>
            <a:endParaRPr lang="en-IN"/>
          </a:p>
        </p:txBody>
      </p:sp>
      <p:sp>
        <p:nvSpPr>
          <p:cNvPr id="5" name="Footer Placeholder 4">
            <a:extLst>
              <a:ext uri="{FF2B5EF4-FFF2-40B4-BE49-F238E27FC236}">
                <a16:creationId xmlns:a16="http://schemas.microsoft.com/office/drawing/2014/main" id="{90333797-77D3-0AF3-9E9A-4198AB8F99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A73721C-003A-C717-748E-18FD61C201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B7AD01-E90F-4661-B85C-4988D7BC66C7}" type="slidenum">
              <a:rPr lang="en-IN" smtClean="0"/>
              <a:t>‹#›</a:t>
            </a:fld>
            <a:endParaRPr lang="en-IN"/>
          </a:p>
        </p:txBody>
      </p:sp>
    </p:spTree>
    <p:extLst>
      <p:ext uri="{BB962C8B-B14F-4D97-AF65-F5344CB8AC3E}">
        <p14:creationId xmlns:p14="http://schemas.microsoft.com/office/powerpoint/2010/main" val="3439159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loorplan on a table">
            <a:extLst>
              <a:ext uri="{FF2B5EF4-FFF2-40B4-BE49-F238E27FC236}">
                <a16:creationId xmlns:a16="http://schemas.microsoft.com/office/drawing/2014/main" id="{DFF737CE-C667-EB53-4605-76C97B7378E7}"/>
              </a:ext>
            </a:extLst>
          </p:cNvPr>
          <p:cNvPicPr>
            <a:picLocks noChangeAspect="1"/>
          </p:cNvPicPr>
          <p:nvPr/>
        </p:nvPicPr>
        <p:blipFill rotWithShape="1">
          <a:blip r:embed="rId2"/>
          <a:srcRect l="6000"/>
          <a:stretch/>
        </p:blipFill>
        <p:spPr>
          <a:xfrm>
            <a:off x="0" y="0"/>
            <a:ext cx="12192000" cy="6857989"/>
          </a:xfrm>
          <a:prstGeom prst="rect">
            <a:avLst/>
          </a:prstGeom>
        </p:spPr>
      </p:pic>
      <p:sp>
        <p:nvSpPr>
          <p:cNvPr id="6" name="Title 1">
            <a:extLst>
              <a:ext uri="{FF2B5EF4-FFF2-40B4-BE49-F238E27FC236}">
                <a16:creationId xmlns:a16="http://schemas.microsoft.com/office/drawing/2014/main" id="{48A084B9-DDE0-8184-64F5-1ABC8FE6031B}"/>
              </a:ext>
            </a:extLst>
          </p:cNvPr>
          <p:cNvSpPr>
            <a:spLocks noGrp="1"/>
          </p:cNvSpPr>
          <p:nvPr>
            <p:ph type="ctrTitle"/>
          </p:nvPr>
        </p:nvSpPr>
        <p:spPr>
          <a:xfrm>
            <a:off x="1309687" y="104776"/>
            <a:ext cx="10082213" cy="4962524"/>
          </a:xfrm>
          <a:solidFill>
            <a:schemeClr val="tx1">
              <a:alpha val="35000"/>
            </a:schemeClr>
          </a:solidFill>
        </p:spPr>
        <p:txBody>
          <a:bodyPr>
            <a:normAutofit/>
          </a:bodyPr>
          <a:lstStyle/>
          <a:p>
            <a:br>
              <a:rPr lang="en-IN" sz="3600"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rPr>
            </a:br>
            <a:br>
              <a:rPr lang="en-IN" sz="3600"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rPr>
            </a:br>
            <a:r>
              <a:rPr lang="en-IN" sz="4000" dirty="0">
                <a:solidFill>
                  <a:schemeClr val="bg1"/>
                </a:solidFill>
                <a:latin typeface="Bahnschrift SemiLight" panose="020B0502040204020203" pitchFamily="34" charset="0"/>
                <a:ea typeface="Cascadia Code SemiBold" panose="020B0609020000020004" pitchFamily="49" charset="0"/>
                <a:cs typeface="Cascadia Code SemiBold" panose="020B0609020000020004" pitchFamily="49" charset="0"/>
              </a:rPr>
              <a:t>BOOTCAMP PROJECT </a:t>
            </a:r>
            <a:br>
              <a:rPr lang="en-IN" sz="4000" dirty="0">
                <a:solidFill>
                  <a:schemeClr val="bg1"/>
                </a:solidFill>
                <a:latin typeface="Bahnschrift SemiLight" panose="020B0502040204020203" pitchFamily="34" charset="0"/>
                <a:ea typeface="Cascadia Code SemiBold" panose="020B0609020000020004" pitchFamily="49" charset="0"/>
                <a:cs typeface="Cascadia Code SemiBold" panose="020B0609020000020004" pitchFamily="49" charset="0"/>
              </a:rPr>
            </a:br>
            <a:br>
              <a:rPr lang="en-IN" sz="4000" dirty="0">
                <a:solidFill>
                  <a:schemeClr val="bg1"/>
                </a:solidFill>
                <a:latin typeface="Bahnschrift SemiLight" panose="020B0502040204020203" pitchFamily="34" charset="0"/>
                <a:ea typeface="Cascadia Code SemiBold" panose="020B0609020000020004" pitchFamily="49" charset="0"/>
                <a:cs typeface="Cascadia Code SemiBold" panose="020B0609020000020004" pitchFamily="49" charset="0"/>
              </a:rPr>
            </a:br>
            <a:r>
              <a:rPr lang="en-IN" sz="4000" dirty="0">
                <a:solidFill>
                  <a:schemeClr val="bg1"/>
                </a:solidFill>
                <a:latin typeface="Bahnschrift SemiLight" panose="020B0502040204020203" pitchFamily="34" charset="0"/>
                <a:ea typeface="Cascadia Code SemiBold" panose="020B0609020000020004" pitchFamily="49" charset="0"/>
                <a:cs typeface="Cascadia Code SemiBold" panose="020B0609020000020004" pitchFamily="49" charset="0"/>
              </a:rPr>
              <a:t>PROBLEM STATEMENT – 1</a:t>
            </a:r>
            <a:br>
              <a:rPr lang="en-IN" sz="4000" dirty="0">
                <a:solidFill>
                  <a:schemeClr val="bg1"/>
                </a:solidFill>
                <a:latin typeface="Bahnschrift SemiLight" panose="020B0502040204020203" pitchFamily="34" charset="0"/>
                <a:ea typeface="Cascadia Code SemiBold" panose="020B0609020000020004" pitchFamily="49" charset="0"/>
                <a:cs typeface="Cascadia Code SemiBold" panose="020B0609020000020004" pitchFamily="49" charset="0"/>
              </a:rPr>
            </a:br>
            <a:br>
              <a:rPr lang="en-IN" sz="4000" dirty="0">
                <a:solidFill>
                  <a:schemeClr val="bg1"/>
                </a:solidFill>
                <a:latin typeface="Bahnschrift SemiLight" panose="020B0502040204020203" pitchFamily="34" charset="0"/>
                <a:ea typeface="Cascadia Code SemiBold" panose="020B0609020000020004" pitchFamily="49" charset="0"/>
                <a:cs typeface="Cascadia Code SemiBold" panose="020B0609020000020004" pitchFamily="49" charset="0"/>
              </a:rPr>
            </a:br>
            <a:br>
              <a:rPr lang="en-IN" sz="4000" dirty="0">
                <a:solidFill>
                  <a:schemeClr val="bg1"/>
                </a:solidFill>
                <a:latin typeface="Bahnschrift SemiLight" panose="020B0502040204020203" pitchFamily="34" charset="0"/>
                <a:ea typeface="Cascadia Code SemiBold" panose="020B0609020000020004" pitchFamily="49" charset="0"/>
                <a:cs typeface="Cascadia Code SemiBold" panose="020B0609020000020004" pitchFamily="49" charset="0"/>
              </a:rPr>
            </a:br>
            <a:r>
              <a:rPr lang="en-US" sz="4000" dirty="0">
                <a:solidFill>
                  <a:schemeClr val="bg1"/>
                </a:solidFill>
                <a:effectLst/>
                <a:latin typeface="Bahnschrift SemiLight" panose="020B0502040204020203" pitchFamily="34" charset="0"/>
                <a:ea typeface="Cascadia Code SemiBold" panose="020B0609020000020004" pitchFamily="49" charset="0"/>
                <a:cs typeface="Cascadia Code SemiBold" panose="020B0609020000020004" pitchFamily="49" charset="0"/>
              </a:rPr>
              <a:t>PREDICT IF THE MERCHANT IS FRAUDSTER OR NOT FOR AN E-COMMERCE CLIENT</a:t>
            </a:r>
            <a:endParaRPr lang="en-IN" sz="4000" b="1" dirty="0">
              <a:solidFill>
                <a:schemeClr val="bg1"/>
              </a:solidFill>
              <a:latin typeface="Bradley Hand ITC" panose="03070402050302030203" pitchFamily="66" charset="0"/>
              <a:ea typeface="Cascadia Code SemiBold" panose="020B0609020000020004" pitchFamily="49" charset="0"/>
              <a:cs typeface="Cascadia Code SemiBold" panose="020B0609020000020004" pitchFamily="49" charset="0"/>
            </a:endParaRPr>
          </a:p>
        </p:txBody>
      </p:sp>
      <p:sp>
        <p:nvSpPr>
          <p:cNvPr id="7" name="Subtitle 2">
            <a:extLst>
              <a:ext uri="{FF2B5EF4-FFF2-40B4-BE49-F238E27FC236}">
                <a16:creationId xmlns:a16="http://schemas.microsoft.com/office/drawing/2014/main" id="{AC59BAD3-B870-29A0-8CD6-1C851DE0BCD6}"/>
              </a:ext>
            </a:extLst>
          </p:cNvPr>
          <p:cNvSpPr>
            <a:spLocks noGrp="1"/>
          </p:cNvSpPr>
          <p:nvPr>
            <p:ph type="subTitle" idx="1"/>
          </p:nvPr>
        </p:nvSpPr>
        <p:spPr>
          <a:xfrm>
            <a:off x="2975225" y="5237574"/>
            <a:ext cx="5918454" cy="1450140"/>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rmAutofit fontScale="70000" lnSpcReduction="20000"/>
          </a:bodyPr>
          <a:lstStyle/>
          <a:p>
            <a:r>
              <a:rPr lang="en-US" sz="2000" dirty="0">
                <a:solidFill>
                  <a:srgbClr val="FFFFFF"/>
                </a:solidFill>
                <a:latin typeface="Rockwell Nova Light" panose="020B0604020202020204" pitchFamily="18" charset="0"/>
              </a:rPr>
              <a:t>BY : </a:t>
            </a:r>
          </a:p>
          <a:p>
            <a:r>
              <a:rPr lang="en-US" sz="2600" dirty="0">
                <a:solidFill>
                  <a:srgbClr val="FFFFFF"/>
                </a:solidFill>
                <a:latin typeface="Rockwell Nova Light" panose="020B0604020202020204" pitchFamily="18" charset="0"/>
              </a:rPr>
              <a:t>Sameep Shah</a:t>
            </a:r>
          </a:p>
          <a:p>
            <a:r>
              <a:rPr lang="en-US" sz="2300" dirty="0">
                <a:solidFill>
                  <a:srgbClr val="FFFFFF"/>
                </a:solidFill>
                <a:latin typeface="Rockwell Nova Light" panose="020B0604020202020204" pitchFamily="18" charset="0"/>
              </a:rPr>
              <a:t>M.Sc. ARTIFICIAL INTELLIGENCE AND MACHINE LEARNING – </a:t>
            </a:r>
          </a:p>
          <a:p>
            <a:r>
              <a:rPr lang="en-US" sz="2600" dirty="0">
                <a:solidFill>
                  <a:srgbClr val="FFFFFF"/>
                </a:solidFill>
                <a:latin typeface="Rockwell Nova Light" panose="020B0604020202020204" pitchFamily="18" charset="0"/>
              </a:rPr>
              <a:t>77422376591</a:t>
            </a:r>
            <a:endParaRPr lang="en-US" sz="900" dirty="0">
              <a:solidFill>
                <a:srgbClr val="FFFFFF"/>
              </a:solidFill>
            </a:endParaRPr>
          </a:p>
        </p:txBody>
      </p:sp>
    </p:spTree>
    <p:extLst>
      <p:ext uri="{BB962C8B-B14F-4D97-AF65-F5344CB8AC3E}">
        <p14:creationId xmlns:p14="http://schemas.microsoft.com/office/powerpoint/2010/main" val="3765937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AEE12-ADD4-0D14-E75D-87938E9425C7}"/>
              </a:ext>
            </a:extLst>
          </p:cNvPr>
          <p:cNvSpPr>
            <a:spLocks noGrp="1"/>
          </p:cNvSpPr>
          <p:nvPr>
            <p:ph type="title"/>
          </p:nvPr>
        </p:nvSpPr>
        <p:spPr>
          <a:solidFill>
            <a:schemeClr val="bg1"/>
          </a:solidFill>
        </p:spPr>
        <p:txBody>
          <a:bodyPr>
            <a:normAutofit/>
          </a:bodyPr>
          <a:lstStyle/>
          <a:p>
            <a:pPr algn="ctr"/>
            <a:r>
              <a:rPr lang="en-IN" sz="3600" dirty="0">
                <a:latin typeface="Arial Black" panose="020B0A04020102020204" pitchFamily="34" charset="0"/>
              </a:rPr>
              <a:t>Using SMOTE for </a:t>
            </a:r>
            <a:r>
              <a:rPr lang="en-IN" sz="3600" dirty="0" err="1">
                <a:latin typeface="Arial Black" panose="020B0A04020102020204" pitchFamily="34" charset="0"/>
              </a:rPr>
              <a:t>Upsampling</a:t>
            </a:r>
            <a:endParaRPr lang="en-IN" sz="3600" dirty="0">
              <a:latin typeface="Arial Black" panose="020B0A04020102020204" pitchFamily="34" charset="0"/>
            </a:endParaRPr>
          </a:p>
        </p:txBody>
      </p:sp>
      <p:pic>
        <p:nvPicPr>
          <p:cNvPr id="5" name="Content Placeholder 4">
            <a:extLst>
              <a:ext uri="{FF2B5EF4-FFF2-40B4-BE49-F238E27FC236}">
                <a16:creationId xmlns:a16="http://schemas.microsoft.com/office/drawing/2014/main" id="{5220BBFF-AB4C-D2E8-9ABE-90A29219BF09}"/>
              </a:ext>
            </a:extLst>
          </p:cNvPr>
          <p:cNvPicPr>
            <a:picLocks noGrp="1" noChangeAspect="1"/>
          </p:cNvPicPr>
          <p:nvPr>
            <p:ph idx="1"/>
          </p:nvPr>
        </p:nvPicPr>
        <p:blipFill>
          <a:blip r:embed="rId2"/>
          <a:stretch>
            <a:fillRect/>
          </a:stretch>
        </p:blipFill>
        <p:spPr>
          <a:xfrm>
            <a:off x="1649963" y="1478892"/>
            <a:ext cx="8892073" cy="5013983"/>
          </a:xfrm>
        </p:spPr>
      </p:pic>
    </p:spTree>
    <p:extLst>
      <p:ext uri="{BB962C8B-B14F-4D97-AF65-F5344CB8AC3E}">
        <p14:creationId xmlns:p14="http://schemas.microsoft.com/office/powerpoint/2010/main" val="57631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18557-9BDE-829A-E6BF-88FDEA8FDDB3}"/>
              </a:ext>
            </a:extLst>
          </p:cNvPr>
          <p:cNvSpPr>
            <a:spLocks noGrp="1"/>
          </p:cNvSpPr>
          <p:nvPr>
            <p:ph type="title"/>
          </p:nvPr>
        </p:nvSpPr>
        <p:spPr/>
        <p:txBody>
          <a:bodyPr/>
          <a:lstStyle/>
          <a:p>
            <a:pPr algn="ctr"/>
            <a:r>
              <a:rPr lang="en-IN" sz="4400" dirty="0">
                <a:latin typeface="Arial Black" panose="020B0A04020102020204" pitchFamily="34" charset="0"/>
              </a:rPr>
              <a:t>Using Threshold Technique</a:t>
            </a:r>
            <a:endParaRPr lang="en-IN" dirty="0"/>
          </a:p>
        </p:txBody>
      </p:sp>
      <p:pic>
        <p:nvPicPr>
          <p:cNvPr id="5" name="Content Placeholder 4">
            <a:extLst>
              <a:ext uri="{FF2B5EF4-FFF2-40B4-BE49-F238E27FC236}">
                <a16:creationId xmlns:a16="http://schemas.microsoft.com/office/drawing/2014/main" id="{92DA7EDC-71E5-0B20-C9DE-28CAF9441074}"/>
              </a:ext>
            </a:extLst>
          </p:cNvPr>
          <p:cNvPicPr>
            <a:picLocks noGrp="1" noChangeAspect="1"/>
          </p:cNvPicPr>
          <p:nvPr>
            <p:ph idx="1"/>
          </p:nvPr>
        </p:nvPicPr>
        <p:blipFill>
          <a:blip r:embed="rId2"/>
          <a:stretch>
            <a:fillRect/>
          </a:stretch>
        </p:blipFill>
        <p:spPr>
          <a:xfrm>
            <a:off x="123457" y="2640564"/>
            <a:ext cx="11891452" cy="1642188"/>
          </a:xfrm>
        </p:spPr>
      </p:pic>
    </p:spTree>
    <p:extLst>
      <p:ext uri="{BB962C8B-B14F-4D97-AF65-F5344CB8AC3E}">
        <p14:creationId xmlns:p14="http://schemas.microsoft.com/office/powerpoint/2010/main" val="1376538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F7107-2636-1A67-3FC2-374B553B434A}"/>
              </a:ext>
            </a:extLst>
          </p:cNvPr>
          <p:cNvSpPr txBox="1">
            <a:spLocks/>
          </p:cNvSpPr>
          <p:nvPr/>
        </p:nvSpPr>
        <p:spPr>
          <a:xfrm>
            <a:off x="2447925" y="359646"/>
            <a:ext cx="7772400" cy="16093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Arial Black" panose="020B0A04020102020204" pitchFamily="34" charset="0"/>
              </a:rPr>
              <a:t>Finalize the Best Model</a:t>
            </a:r>
          </a:p>
        </p:txBody>
      </p:sp>
      <p:graphicFrame>
        <p:nvGraphicFramePr>
          <p:cNvPr id="3" name="Table 8">
            <a:extLst>
              <a:ext uri="{FF2B5EF4-FFF2-40B4-BE49-F238E27FC236}">
                <a16:creationId xmlns:a16="http://schemas.microsoft.com/office/drawing/2014/main" id="{7F440D80-A816-9BED-9678-B7AF2F8C22D8}"/>
              </a:ext>
            </a:extLst>
          </p:cNvPr>
          <p:cNvGraphicFramePr>
            <a:graphicFrameLocks/>
          </p:cNvGraphicFramePr>
          <p:nvPr>
            <p:extLst>
              <p:ext uri="{D42A27DB-BD31-4B8C-83A1-F6EECF244321}">
                <p14:modId xmlns:p14="http://schemas.microsoft.com/office/powerpoint/2010/main" val="3281592813"/>
              </p:ext>
            </p:extLst>
          </p:nvPr>
        </p:nvGraphicFramePr>
        <p:xfrm>
          <a:off x="1971675" y="1504950"/>
          <a:ext cx="8534400" cy="4343398"/>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146144784"/>
                    </a:ext>
                  </a:extLst>
                </a:gridCol>
                <a:gridCol w="1219200">
                  <a:extLst>
                    <a:ext uri="{9D8B030D-6E8A-4147-A177-3AD203B41FA5}">
                      <a16:colId xmlns:a16="http://schemas.microsoft.com/office/drawing/2014/main" val="419150847"/>
                    </a:ext>
                  </a:extLst>
                </a:gridCol>
                <a:gridCol w="1219200">
                  <a:extLst>
                    <a:ext uri="{9D8B030D-6E8A-4147-A177-3AD203B41FA5}">
                      <a16:colId xmlns:a16="http://schemas.microsoft.com/office/drawing/2014/main" val="1140461305"/>
                    </a:ext>
                  </a:extLst>
                </a:gridCol>
                <a:gridCol w="1219200">
                  <a:extLst>
                    <a:ext uri="{9D8B030D-6E8A-4147-A177-3AD203B41FA5}">
                      <a16:colId xmlns:a16="http://schemas.microsoft.com/office/drawing/2014/main" val="3221475425"/>
                    </a:ext>
                  </a:extLst>
                </a:gridCol>
                <a:gridCol w="1219200">
                  <a:extLst>
                    <a:ext uri="{9D8B030D-6E8A-4147-A177-3AD203B41FA5}">
                      <a16:colId xmlns:a16="http://schemas.microsoft.com/office/drawing/2014/main" val="1236339297"/>
                    </a:ext>
                  </a:extLst>
                </a:gridCol>
                <a:gridCol w="1219200">
                  <a:extLst>
                    <a:ext uri="{9D8B030D-6E8A-4147-A177-3AD203B41FA5}">
                      <a16:colId xmlns:a16="http://schemas.microsoft.com/office/drawing/2014/main" val="3769495034"/>
                    </a:ext>
                  </a:extLst>
                </a:gridCol>
                <a:gridCol w="1219200">
                  <a:extLst>
                    <a:ext uri="{9D8B030D-6E8A-4147-A177-3AD203B41FA5}">
                      <a16:colId xmlns:a16="http://schemas.microsoft.com/office/drawing/2014/main" val="26303366"/>
                    </a:ext>
                  </a:extLst>
                </a:gridCol>
              </a:tblGrid>
              <a:tr h="546970">
                <a:tc>
                  <a:txBody>
                    <a:bodyPr/>
                    <a:lstStyle/>
                    <a:p>
                      <a:pPr algn="ctr"/>
                      <a:r>
                        <a:rPr lang="en-IN" sz="1100"/>
                        <a:t>MODEL NO</a:t>
                      </a:r>
                      <a:endParaRPr lang="en-IN" sz="1100" dirty="0"/>
                    </a:p>
                  </a:txBody>
                  <a:tcPr>
                    <a:solidFill>
                      <a:schemeClr val="tx1">
                        <a:lumMod val="85000"/>
                        <a:lumOff val="15000"/>
                      </a:schemeClr>
                    </a:solidFill>
                  </a:tcPr>
                </a:tc>
                <a:tc>
                  <a:txBody>
                    <a:bodyPr/>
                    <a:lstStyle/>
                    <a:p>
                      <a:pPr algn="ctr"/>
                      <a:r>
                        <a:rPr lang="en-IN" sz="1100"/>
                        <a:t>DESCRIPTION</a:t>
                      </a:r>
                      <a:endParaRPr lang="en-IN" sz="1100" dirty="0"/>
                    </a:p>
                  </a:txBody>
                  <a:tcPr>
                    <a:solidFill>
                      <a:schemeClr val="tx1">
                        <a:lumMod val="85000"/>
                        <a:lumOff val="15000"/>
                      </a:schemeClr>
                    </a:solidFill>
                  </a:tcPr>
                </a:tc>
                <a:tc>
                  <a:txBody>
                    <a:bodyPr/>
                    <a:lstStyle/>
                    <a:p>
                      <a:pPr algn="ctr"/>
                      <a:r>
                        <a:rPr lang="en-IN" sz="1100"/>
                        <a:t>CONUSION MATRIX</a:t>
                      </a:r>
                      <a:endParaRPr lang="en-IN" sz="1100" dirty="0"/>
                    </a:p>
                  </a:txBody>
                  <a:tcPr>
                    <a:solidFill>
                      <a:schemeClr val="tx1">
                        <a:lumMod val="85000"/>
                        <a:lumOff val="15000"/>
                      </a:schemeClr>
                    </a:solidFill>
                  </a:tcPr>
                </a:tc>
                <a:tc>
                  <a:txBody>
                    <a:bodyPr/>
                    <a:lstStyle/>
                    <a:p>
                      <a:pPr algn="ctr"/>
                      <a:r>
                        <a:rPr lang="en-IN" sz="1100"/>
                        <a:t>PRECISION</a:t>
                      </a:r>
                      <a:endParaRPr lang="en-IN" sz="1100" dirty="0"/>
                    </a:p>
                  </a:txBody>
                  <a:tcPr>
                    <a:solidFill>
                      <a:schemeClr val="tx1">
                        <a:lumMod val="85000"/>
                        <a:lumOff val="15000"/>
                      </a:schemeClr>
                    </a:solidFill>
                  </a:tcPr>
                </a:tc>
                <a:tc>
                  <a:txBody>
                    <a:bodyPr/>
                    <a:lstStyle/>
                    <a:p>
                      <a:pPr algn="ctr"/>
                      <a:r>
                        <a:rPr lang="en-IN" sz="1100"/>
                        <a:t>RECALL</a:t>
                      </a:r>
                      <a:endParaRPr lang="en-IN" sz="1100" dirty="0"/>
                    </a:p>
                  </a:txBody>
                  <a:tcPr>
                    <a:solidFill>
                      <a:schemeClr val="tx1">
                        <a:lumMod val="85000"/>
                        <a:lumOff val="15000"/>
                      </a:schemeClr>
                    </a:solidFill>
                  </a:tcPr>
                </a:tc>
                <a:tc>
                  <a:txBody>
                    <a:bodyPr/>
                    <a:lstStyle/>
                    <a:p>
                      <a:pPr algn="ctr"/>
                      <a:r>
                        <a:rPr lang="en-IN" sz="1100"/>
                        <a:t>ACCURACY</a:t>
                      </a:r>
                      <a:endParaRPr lang="en-IN" sz="1100" dirty="0"/>
                    </a:p>
                  </a:txBody>
                  <a:tcPr>
                    <a:solidFill>
                      <a:schemeClr val="tx1">
                        <a:lumMod val="85000"/>
                        <a:lumOff val="15000"/>
                      </a:schemeClr>
                    </a:solidFill>
                  </a:tcPr>
                </a:tc>
                <a:tc>
                  <a:txBody>
                    <a:bodyPr/>
                    <a:lstStyle/>
                    <a:p>
                      <a:pPr algn="ctr"/>
                      <a:r>
                        <a:rPr lang="en-IN" sz="1100" i="1" u="sng" dirty="0"/>
                        <a:t>F1 SCORE</a:t>
                      </a:r>
                    </a:p>
                  </a:txBody>
                  <a:tcPr>
                    <a:solidFill>
                      <a:schemeClr val="tx1">
                        <a:lumMod val="85000"/>
                        <a:lumOff val="15000"/>
                      </a:schemeClr>
                    </a:solidFill>
                  </a:tcPr>
                </a:tc>
                <a:extLst>
                  <a:ext uri="{0D108BD9-81ED-4DB2-BD59-A6C34878D82A}">
                    <a16:rowId xmlns:a16="http://schemas.microsoft.com/office/drawing/2014/main" val="1235950791"/>
                  </a:ext>
                </a:extLst>
              </a:tr>
              <a:tr h="949107">
                <a:tc>
                  <a:txBody>
                    <a:bodyPr/>
                    <a:lstStyle/>
                    <a:p>
                      <a:pPr algn="ctr"/>
                      <a:r>
                        <a:rPr lang="en-IN" sz="1100"/>
                        <a:t>1</a:t>
                      </a:r>
                      <a:endParaRPr lang="en-IN" sz="1100" dirty="0"/>
                    </a:p>
                  </a:txBody>
                  <a:tcPr/>
                </a:tc>
                <a:tc>
                  <a:txBody>
                    <a:bodyPr/>
                    <a:lstStyle/>
                    <a:p>
                      <a:pPr algn="ctr"/>
                      <a:r>
                        <a:rPr lang="en-IN" sz="1100"/>
                        <a:t>Logistic Regression[Using Threshold]</a:t>
                      </a:r>
                      <a:endParaRPr lang="en-IN" sz="1100" dirty="0"/>
                    </a:p>
                  </a:txBody>
                  <a:tcPr/>
                </a:tc>
                <a:tc>
                  <a:txBody>
                    <a:bodyPr/>
                    <a:lstStyle/>
                    <a:p>
                      <a:pPr algn="ctr"/>
                      <a:r>
                        <a:rPr lang="en-IN" sz="1100"/>
                        <a:t>[[13375  2858]</a:t>
                      </a:r>
                    </a:p>
                    <a:p>
                      <a:pPr algn="ctr"/>
                      <a:r>
                        <a:rPr lang="en-IN" sz="1100"/>
                        <a:t> [ 1332   326]]</a:t>
                      </a:r>
                      <a:endParaRPr lang="en-IN" sz="1100" dirty="0"/>
                    </a:p>
                  </a:txBody>
                  <a:tcPr/>
                </a:tc>
                <a:tc>
                  <a:txBody>
                    <a:bodyPr/>
                    <a:lstStyle/>
                    <a:p>
                      <a:pPr algn="ctr"/>
                      <a:r>
                        <a:rPr lang="en-IN" sz="1100" dirty="0"/>
                        <a:t>0.102</a:t>
                      </a:r>
                    </a:p>
                  </a:txBody>
                  <a:tcPr/>
                </a:tc>
                <a:tc>
                  <a:txBody>
                    <a:bodyPr/>
                    <a:lstStyle/>
                    <a:p>
                      <a:pPr algn="ctr"/>
                      <a:r>
                        <a:rPr lang="en-IN" sz="1100" dirty="0"/>
                        <a:t>0.196</a:t>
                      </a:r>
                    </a:p>
                  </a:txBody>
                  <a:tcPr/>
                </a:tc>
                <a:tc>
                  <a:txBody>
                    <a:bodyPr/>
                    <a:lstStyle/>
                    <a:p>
                      <a:pPr algn="ctr"/>
                      <a:r>
                        <a:rPr lang="en-IN" sz="1100" dirty="0"/>
                        <a:t>0.765</a:t>
                      </a:r>
                    </a:p>
                  </a:txBody>
                  <a:tcPr/>
                </a:tc>
                <a:tc>
                  <a:txBody>
                    <a:bodyPr/>
                    <a:lstStyle/>
                    <a:p>
                      <a:pPr algn="ctr"/>
                      <a:r>
                        <a:rPr lang="en-IN" sz="1100" dirty="0"/>
                        <a:t>0.134</a:t>
                      </a:r>
                    </a:p>
                  </a:txBody>
                  <a:tcPr/>
                </a:tc>
                <a:extLst>
                  <a:ext uri="{0D108BD9-81ED-4DB2-BD59-A6C34878D82A}">
                    <a16:rowId xmlns:a16="http://schemas.microsoft.com/office/drawing/2014/main" val="3636539560"/>
                  </a:ext>
                </a:extLst>
              </a:tr>
              <a:tr h="949107">
                <a:tc>
                  <a:txBody>
                    <a:bodyPr/>
                    <a:lstStyle/>
                    <a:p>
                      <a:pPr algn="ctr"/>
                      <a:r>
                        <a:rPr lang="en-IN" sz="1100"/>
                        <a:t>2</a:t>
                      </a:r>
                      <a:endParaRPr lang="en-IN" sz="1100" dirty="0"/>
                    </a:p>
                  </a:txBody>
                  <a:tcPr/>
                </a:tc>
                <a:tc>
                  <a:txBody>
                    <a:bodyPr/>
                    <a:lstStyle/>
                    <a:p>
                      <a:pPr algn="ctr"/>
                      <a:r>
                        <a:rPr lang="en-IN" sz="1100" dirty="0"/>
                        <a:t>SVM Algorithm[Using SMOTE]</a:t>
                      </a:r>
                    </a:p>
                  </a:txBody>
                  <a:tcPr/>
                </a:tc>
                <a:tc>
                  <a:txBody>
                    <a:bodyPr/>
                    <a:lstStyle/>
                    <a:p>
                      <a:pPr algn="ctr"/>
                      <a:r>
                        <a:rPr lang="en-IN" sz="1100" dirty="0"/>
                        <a:t>[[26306  6649]</a:t>
                      </a:r>
                    </a:p>
                    <a:p>
                      <a:pPr algn="ctr"/>
                      <a:r>
                        <a:rPr lang="en-IN" sz="1100" dirty="0"/>
                        <a:t> [25273  7682]]</a:t>
                      </a:r>
                    </a:p>
                  </a:txBody>
                  <a:tcPr/>
                </a:tc>
                <a:tc>
                  <a:txBody>
                    <a:bodyPr/>
                    <a:lstStyle/>
                    <a:p>
                      <a:pPr algn="ctr"/>
                      <a:r>
                        <a:rPr lang="en-IN" sz="1100" dirty="0"/>
                        <a:t>0.536</a:t>
                      </a:r>
                    </a:p>
                  </a:txBody>
                  <a:tcPr/>
                </a:tc>
                <a:tc>
                  <a:txBody>
                    <a:bodyPr/>
                    <a:lstStyle/>
                    <a:p>
                      <a:pPr algn="ctr"/>
                      <a:r>
                        <a:rPr lang="en-IN" sz="1100" dirty="0"/>
                        <a:t>0.233</a:t>
                      </a:r>
                    </a:p>
                  </a:txBody>
                  <a:tcPr/>
                </a:tc>
                <a:tc>
                  <a:txBody>
                    <a:bodyPr/>
                    <a:lstStyle/>
                    <a:p>
                      <a:pPr algn="ctr"/>
                      <a:r>
                        <a:rPr lang="en-IN" sz="1100" dirty="0"/>
                        <a:t>0.515</a:t>
                      </a:r>
                    </a:p>
                  </a:txBody>
                  <a:tcPr/>
                </a:tc>
                <a:tc>
                  <a:txBody>
                    <a:bodyPr/>
                    <a:lstStyle/>
                    <a:p>
                      <a:pPr algn="ctr"/>
                      <a:r>
                        <a:rPr lang="en-IN" sz="1100" dirty="0"/>
                        <a:t>0.324</a:t>
                      </a:r>
                    </a:p>
                  </a:txBody>
                  <a:tcPr/>
                </a:tc>
                <a:extLst>
                  <a:ext uri="{0D108BD9-81ED-4DB2-BD59-A6C34878D82A}">
                    <a16:rowId xmlns:a16="http://schemas.microsoft.com/office/drawing/2014/main" val="3123572699"/>
                  </a:ext>
                </a:extLst>
              </a:tr>
              <a:tr h="949107">
                <a:tc>
                  <a:txBody>
                    <a:bodyPr/>
                    <a:lstStyle/>
                    <a:p>
                      <a:pPr algn="ctr"/>
                      <a:r>
                        <a:rPr lang="en-IN" sz="1100" dirty="0"/>
                        <a:t>3</a:t>
                      </a:r>
                    </a:p>
                  </a:txBody>
                  <a:tcPr>
                    <a:solidFill>
                      <a:schemeClr val="accent5">
                        <a:lumMod val="75000"/>
                      </a:schemeClr>
                    </a:solidFill>
                  </a:tcPr>
                </a:tc>
                <a:tc>
                  <a:txBody>
                    <a:bodyPr/>
                    <a:lstStyle/>
                    <a:p>
                      <a:pPr algn="ctr"/>
                      <a:r>
                        <a:rPr lang="en-IN" sz="1100" dirty="0"/>
                        <a:t>Random Forest[Vanilla Model]</a:t>
                      </a:r>
                    </a:p>
                  </a:txBody>
                  <a:tcPr>
                    <a:solidFill>
                      <a:schemeClr val="accent5">
                        <a:lumMod val="75000"/>
                      </a:schemeClr>
                    </a:solidFill>
                  </a:tcPr>
                </a:tc>
                <a:tc>
                  <a:txBody>
                    <a:bodyPr/>
                    <a:lstStyle/>
                    <a:p>
                      <a:pPr algn="ctr"/>
                      <a:r>
                        <a:rPr lang="en-IN" sz="1100" dirty="0"/>
                        <a:t>[[15663   570]</a:t>
                      </a:r>
                    </a:p>
                    <a:p>
                      <a:pPr algn="ctr"/>
                      <a:r>
                        <a:rPr lang="en-IN" sz="1100" dirty="0"/>
                        <a:t> [ 1032   626]]</a:t>
                      </a:r>
                    </a:p>
                  </a:txBody>
                  <a:tcPr>
                    <a:solidFill>
                      <a:schemeClr val="accent5">
                        <a:lumMod val="75000"/>
                      </a:schemeClr>
                    </a:solidFill>
                  </a:tcPr>
                </a:tc>
                <a:tc>
                  <a:txBody>
                    <a:bodyPr/>
                    <a:lstStyle/>
                    <a:p>
                      <a:pPr algn="ctr"/>
                      <a:r>
                        <a:rPr lang="en-IN" sz="1100" dirty="0"/>
                        <a:t> 0.523</a:t>
                      </a:r>
                    </a:p>
                  </a:txBody>
                  <a:tcPr>
                    <a:solidFill>
                      <a:schemeClr val="accent5">
                        <a:lumMod val="75000"/>
                      </a:schemeClr>
                    </a:solidFill>
                  </a:tcPr>
                </a:tc>
                <a:tc>
                  <a:txBody>
                    <a:bodyPr/>
                    <a:lstStyle/>
                    <a:p>
                      <a:pPr algn="ctr"/>
                      <a:r>
                        <a:rPr lang="en-IN" sz="1100" dirty="0"/>
                        <a:t>0.377</a:t>
                      </a:r>
                    </a:p>
                  </a:txBody>
                  <a:tcPr>
                    <a:solidFill>
                      <a:schemeClr val="accent5">
                        <a:lumMod val="75000"/>
                      </a:schemeClr>
                    </a:solidFill>
                  </a:tcPr>
                </a:tc>
                <a:tc>
                  <a:txBody>
                    <a:bodyPr/>
                    <a:lstStyle/>
                    <a:p>
                      <a:pPr algn="ctr"/>
                      <a:r>
                        <a:rPr lang="en-IN" sz="1100" dirty="0"/>
                        <a:t>0.910</a:t>
                      </a:r>
                    </a:p>
                  </a:txBody>
                  <a:tcPr>
                    <a:solidFill>
                      <a:schemeClr val="accent5">
                        <a:lumMod val="75000"/>
                      </a:schemeClr>
                    </a:solidFill>
                  </a:tcPr>
                </a:tc>
                <a:tc>
                  <a:txBody>
                    <a:bodyPr/>
                    <a:lstStyle/>
                    <a:p>
                      <a:pPr algn="ctr"/>
                      <a:r>
                        <a:rPr lang="en-IN" sz="1100" dirty="0"/>
                        <a:t>0.438</a:t>
                      </a:r>
                    </a:p>
                  </a:txBody>
                  <a:tcPr>
                    <a:solidFill>
                      <a:schemeClr val="accent5">
                        <a:lumMod val="75000"/>
                      </a:schemeClr>
                    </a:solidFill>
                  </a:tcPr>
                </a:tc>
                <a:extLst>
                  <a:ext uri="{0D108BD9-81ED-4DB2-BD59-A6C34878D82A}">
                    <a16:rowId xmlns:a16="http://schemas.microsoft.com/office/drawing/2014/main" val="3734364051"/>
                  </a:ext>
                </a:extLst>
              </a:tr>
              <a:tr h="949107">
                <a:tc>
                  <a:txBody>
                    <a:bodyPr/>
                    <a:lstStyle/>
                    <a:p>
                      <a:pPr algn="ctr"/>
                      <a:r>
                        <a:rPr lang="en-IN" sz="1100" dirty="0"/>
                        <a:t>4</a:t>
                      </a:r>
                    </a:p>
                  </a:txBody>
                  <a:tcPr/>
                </a:tc>
                <a:tc>
                  <a:txBody>
                    <a:bodyPr/>
                    <a:lstStyle/>
                    <a:p>
                      <a:pPr algn="ctr"/>
                      <a:r>
                        <a:rPr lang="en-IN" sz="1100" dirty="0" err="1"/>
                        <a:t>Xgboost</a:t>
                      </a:r>
                      <a:r>
                        <a:rPr lang="en-IN" sz="1100" dirty="0"/>
                        <a:t>[</a:t>
                      </a:r>
                      <a:r>
                        <a:rPr lang="en-IN" sz="1100"/>
                        <a:t>Using Threshold]</a:t>
                      </a:r>
                      <a:endParaRPr lang="en-IN" sz="1100" dirty="0"/>
                    </a:p>
                  </a:txBody>
                  <a:tcPr/>
                </a:tc>
                <a:tc>
                  <a:txBody>
                    <a:bodyPr/>
                    <a:lstStyle/>
                    <a:p>
                      <a:pPr algn="ctr"/>
                      <a:r>
                        <a:rPr lang="en-IN" sz="1100" dirty="0"/>
                        <a:t>[[11354  4879]</a:t>
                      </a:r>
                    </a:p>
                    <a:p>
                      <a:pPr algn="ctr"/>
                      <a:r>
                        <a:rPr lang="en-IN" sz="1100" dirty="0"/>
                        <a:t> [  752   906]]</a:t>
                      </a:r>
                    </a:p>
                  </a:txBody>
                  <a:tcPr/>
                </a:tc>
                <a:tc>
                  <a:txBody>
                    <a:bodyPr/>
                    <a:lstStyle/>
                    <a:p>
                      <a:pPr algn="ctr"/>
                      <a:r>
                        <a:rPr lang="en-IN" sz="1100" b="0" i="0" dirty="0">
                          <a:effectLst/>
                          <a:latin typeface="-apple-system"/>
                        </a:rPr>
                        <a:t> 0.156</a:t>
                      </a:r>
                      <a:endParaRPr lang="en-IN" sz="1100" dirty="0"/>
                    </a:p>
                  </a:txBody>
                  <a:tcPr/>
                </a:tc>
                <a:tc>
                  <a:txBody>
                    <a:bodyPr/>
                    <a:lstStyle/>
                    <a:p>
                      <a:pPr algn="ctr"/>
                      <a:r>
                        <a:rPr lang="en-IN" sz="1100" b="0" i="0" dirty="0">
                          <a:effectLst/>
                          <a:latin typeface="-apple-system"/>
                        </a:rPr>
                        <a:t>0.546</a:t>
                      </a:r>
                      <a:endParaRPr lang="en-IN" sz="1100" dirty="0"/>
                    </a:p>
                  </a:txBody>
                  <a:tcPr/>
                </a:tc>
                <a:tc>
                  <a:txBody>
                    <a:bodyPr/>
                    <a:lstStyle/>
                    <a:p>
                      <a:pPr algn="ctr"/>
                      <a:r>
                        <a:rPr lang="en-IN" sz="1100" b="0" i="0" dirty="0">
                          <a:effectLst/>
                          <a:latin typeface="-apple-system"/>
                        </a:rPr>
                        <a:t>0.685</a:t>
                      </a:r>
                      <a:endParaRPr lang="en-IN" sz="1100" dirty="0"/>
                    </a:p>
                  </a:txBody>
                  <a:tcPr/>
                </a:tc>
                <a:tc>
                  <a:txBody>
                    <a:bodyPr/>
                    <a:lstStyle/>
                    <a:p>
                      <a:pPr algn="ctr"/>
                      <a:r>
                        <a:rPr lang="en-IN" sz="1100" b="0" i="0" dirty="0">
                          <a:effectLst/>
                          <a:latin typeface="-apple-system"/>
                        </a:rPr>
                        <a:t>0.243</a:t>
                      </a:r>
                      <a:endParaRPr lang="en-IN" sz="1100" dirty="0"/>
                    </a:p>
                  </a:txBody>
                  <a:tcPr/>
                </a:tc>
                <a:extLst>
                  <a:ext uri="{0D108BD9-81ED-4DB2-BD59-A6C34878D82A}">
                    <a16:rowId xmlns:a16="http://schemas.microsoft.com/office/drawing/2014/main" val="1344454028"/>
                  </a:ext>
                </a:extLst>
              </a:tr>
            </a:tbl>
          </a:graphicData>
        </a:graphic>
      </p:graphicFrame>
    </p:spTree>
    <p:extLst>
      <p:ext uri="{BB962C8B-B14F-4D97-AF65-F5344CB8AC3E}">
        <p14:creationId xmlns:p14="http://schemas.microsoft.com/office/powerpoint/2010/main" val="49853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8D70FCB2-608F-DA45-5530-ACCF8AC84C8D}"/>
              </a:ext>
            </a:extLst>
          </p:cNvPr>
          <p:cNvGraphicFramePr/>
          <p:nvPr>
            <p:extLst>
              <p:ext uri="{D42A27DB-BD31-4B8C-83A1-F6EECF244321}">
                <p14:modId xmlns:p14="http://schemas.microsoft.com/office/powerpoint/2010/main" val="2920760632"/>
              </p:ext>
            </p:extLst>
          </p:nvPr>
        </p:nvGraphicFramePr>
        <p:xfrm>
          <a:off x="1562490" y="1117533"/>
          <a:ext cx="4419600" cy="5495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6A7C0893-B5D3-2D71-4E48-E20CDF011CC1}"/>
              </a:ext>
            </a:extLst>
          </p:cNvPr>
          <p:cNvGraphicFramePr/>
          <p:nvPr>
            <p:extLst>
              <p:ext uri="{D42A27DB-BD31-4B8C-83A1-F6EECF244321}">
                <p14:modId xmlns:p14="http://schemas.microsoft.com/office/powerpoint/2010/main" val="3155172247"/>
              </p:ext>
            </p:extLst>
          </p:nvPr>
        </p:nvGraphicFramePr>
        <p:xfrm>
          <a:off x="6448425" y="1266823"/>
          <a:ext cx="4038600" cy="510540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722422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465EB-E4D9-F63E-6C9A-CF38FA5B9313}"/>
              </a:ext>
            </a:extLst>
          </p:cNvPr>
          <p:cNvSpPr txBox="1">
            <a:spLocks/>
          </p:cNvSpPr>
          <p:nvPr/>
        </p:nvSpPr>
        <p:spPr>
          <a:xfrm>
            <a:off x="2200275" y="703707"/>
            <a:ext cx="8553450" cy="16093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Arial Black" panose="020B0A04020102020204" pitchFamily="34" charset="0"/>
                <a:cs typeface="Arial" panose="020B0604020202020204" pitchFamily="34" charset="0"/>
              </a:rPr>
              <a:t>WHAT IS THE OBJECTIVE?</a:t>
            </a:r>
          </a:p>
        </p:txBody>
      </p:sp>
      <p:sp>
        <p:nvSpPr>
          <p:cNvPr id="3" name="Content Placeholder 2">
            <a:extLst>
              <a:ext uri="{FF2B5EF4-FFF2-40B4-BE49-F238E27FC236}">
                <a16:creationId xmlns:a16="http://schemas.microsoft.com/office/drawing/2014/main" id="{B178233B-9B40-E512-65B1-83CA7B9C3440}"/>
              </a:ext>
            </a:extLst>
          </p:cNvPr>
          <p:cNvSpPr txBox="1">
            <a:spLocks/>
          </p:cNvSpPr>
          <p:nvPr/>
        </p:nvSpPr>
        <p:spPr>
          <a:xfrm>
            <a:off x="2371725" y="1816608"/>
            <a:ext cx="7772400" cy="4050792"/>
          </a:xfrm>
          <a:prstGeom prst="rect">
            <a:avLst/>
          </a:prstGeom>
          <a:solidFill>
            <a:schemeClr val="tx1">
              <a:lumMod val="85000"/>
              <a:lumOff val="15000"/>
            </a:schemeClr>
          </a:solidFill>
        </p:spPr>
        <p:style>
          <a:lnRef idx="2">
            <a:schemeClr val="accent2">
              <a:shade val="50000"/>
            </a:schemeClr>
          </a:lnRef>
          <a:fillRef idx="1">
            <a:schemeClr val="accent2"/>
          </a:fillRef>
          <a:effectRef idx="0">
            <a:schemeClr val="accent2"/>
          </a:effectRef>
          <a:fontRef idx="minor">
            <a:schemeClr val="lt1"/>
          </a:fontRef>
        </p:style>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r>
              <a:rPr lang="en-US" b="1" dirty="0"/>
              <a:t>Problem description</a:t>
            </a:r>
          </a:p>
          <a:p>
            <a:pPr marL="0" indent="0">
              <a:buFont typeface="Arial" panose="020B0604020202020204" pitchFamily="34" charset="0"/>
              <a:buNone/>
            </a:pPr>
            <a:r>
              <a:rPr lang="en-US" sz="1600" dirty="0"/>
              <a:t> As the online giant grows, so has the number of fraudster merchants are. They deliver counterfeits or, in some cases, nothing at all. Such schemes leave customers duped, and place both legitimate merchants and the company itself in a constant battle to rid the marketplace of scammers. Determining this is also important in budgeting for fraud investigation. It's a well-known problem both to the company and to merchants, which they say hasn't effectively addressed the issue. They are serious about it and want to protect themselves from these fraudulent merchants using technology.</a:t>
            </a:r>
          </a:p>
          <a:p>
            <a:pPr marL="0" indent="0">
              <a:buFont typeface="Arial" panose="020B0604020202020204" pitchFamily="34" charset="0"/>
              <a:buNone/>
            </a:pPr>
            <a:r>
              <a:rPr lang="en-US" b="1" dirty="0"/>
              <a:t>Objective of the problem</a:t>
            </a:r>
          </a:p>
          <a:p>
            <a:pPr marL="0" indent="0">
              <a:buFont typeface="Arial" panose="020B0604020202020204" pitchFamily="34" charset="0"/>
              <a:buNone/>
            </a:pPr>
            <a:r>
              <a:rPr lang="en-GB" sz="1600" dirty="0"/>
              <a:t>A machine learning system that can be used by financial analysts to predict if the </a:t>
            </a:r>
            <a:r>
              <a:rPr lang="en-GB" sz="1600" dirty="0" err="1"/>
              <a:t>marchant</a:t>
            </a:r>
            <a:r>
              <a:rPr lang="en-GB" sz="1600" dirty="0"/>
              <a:t> is fraudulent or not.</a:t>
            </a:r>
            <a:endParaRPr lang="en-US" sz="1600" dirty="0"/>
          </a:p>
        </p:txBody>
      </p:sp>
    </p:spTree>
    <p:extLst>
      <p:ext uri="{BB962C8B-B14F-4D97-AF65-F5344CB8AC3E}">
        <p14:creationId xmlns:p14="http://schemas.microsoft.com/office/powerpoint/2010/main" val="1945561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49DB2C7-C516-CF3F-F65B-A40CCFE059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498" y="29302"/>
            <a:ext cx="4245429" cy="322902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A729FBF-2D2B-17CA-7E96-8E659038DF12}"/>
              </a:ext>
            </a:extLst>
          </p:cNvPr>
          <p:cNvSpPr txBox="1"/>
          <p:nvPr/>
        </p:nvSpPr>
        <p:spPr>
          <a:xfrm>
            <a:off x="2598577" y="3146759"/>
            <a:ext cx="914400" cy="369332"/>
          </a:xfrm>
          <a:prstGeom prst="rect">
            <a:avLst/>
          </a:prstGeom>
          <a:noFill/>
        </p:spPr>
        <p:txBody>
          <a:bodyPr wrap="square" rtlCol="0">
            <a:spAutoFit/>
          </a:bodyPr>
          <a:lstStyle/>
          <a:p>
            <a:r>
              <a:rPr lang="en-IN" dirty="0"/>
              <a:t>Age</a:t>
            </a:r>
          </a:p>
        </p:txBody>
      </p:sp>
      <p:pic>
        <p:nvPicPr>
          <p:cNvPr id="1028" name="Picture 4">
            <a:extLst>
              <a:ext uri="{FF2B5EF4-FFF2-40B4-BE49-F238E27FC236}">
                <a16:creationId xmlns:a16="http://schemas.microsoft.com/office/drawing/2014/main" id="{8B74D9CF-FB5E-A5E8-870A-924E2853F1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7131" y="137142"/>
            <a:ext cx="4132940" cy="310719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7D8A16B-F9D1-2CF2-3697-FBF78D4A181A}"/>
              </a:ext>
            </a:extLst>
          </p:cNvPr>
          <p:cNvSpPr txBox="1"/>
          <p:nvPr/>
        </p:nvSpPr>
        <p:spPr>
          <a:xfrm>
            <a:off x="7872804" y="3139375"/>
            <a:ext cx="1869910" cy="369332"/>
          </a:xfrm>
          <a:prstGeom prst="rect">
            <a:avLst/>
          </a:prstGeom>
          <a:noFill/>
        </p:spPr>
        <p:txBody>
          <a:bodyPr wrap="square" rtlCol="0">
            <a:spAutoFit/>
          </a:bodyPr>
          <a:lstStyle/>
          <a:p>
            <a:r>
              <a:rPr lang="en-IN" dirty="0"/>
              <a:t>Order Value USD</a:t>
            </a:r>
          </a:p>
        </p:txBody>
      </p:sp>
      <p:pic>
        <p:nvPicPr>
          <p:cNvPr id="6" name="Picture 5">
            <a:extLst>
              <a:ext uri="{FF2B5EF4-FFF2-40B4-BE49-F238E27FC236}">
                <a16:creationId xmlns:a16="http://schemas.microsoft.com/office/drawing/2014/main" id="{A0529121-5E71-80DF-281F-51D084D2D5EB}"/>
              </a:ext>
            </a:extLst>
          </p:cNvPr>
          <p:cNvPicPr>
            <a:picLocks noChangeAspect="1"/>
          </p:cNvPicPr>
          <p:nvPr/>
        </p:nvPicPr>
        <p:blipFill>
          <a:blip r:embed="rId4"/>
          <a:stretch>
            <a:fillRect/>
          </a:stretch>
        </p:blipFill>
        <p:spPr>
          <a:xfrm>
            <a:off x="447870" y="3431779"/>
            <a:ext cx="4552757" cy="3426221"/>
          </a:xfrm>
          <a:prstGeom prst="rect">
            <a:avLst/>
          </a:prstGeom>
        </p:spPr>
      </p:pic>
      <p:pic>
        <p:nvPicPr>
          <p:cNvPr id="7" name="Picture 6">
            <a:extLst>
              <a:ext uri="{FF2B5EF4-FFF2-40B4-BE49-F238E27FC236}">
                <a16:creationId xmlns:a16="http://schemas.microsoft.com/office/drawing/2014/main" id="{83C5A874-ED51-42D8-8346-74E989ABE0C5}"/>
              </a:ext>
            </a:extLst>
          </p:cNvPr>
          <p:cNvPicPr>
            <a:picLocks noChangeAspect="1"/>
          </p:cNvPicPr>
          <p:nvPr/>
        </p:nvPicPr>
        <p:blipFill>
          <a:blip r:embed="rId5"/>
          <a:stretch>
            <a:fillRect/>
          </a:stretch>
        </p:blipFill>
        <p:spPr>
          <a:xfrm>
            <a:off x="6207222" y="3429000"/>
            <a:ext cx="4552757" cy="3368735"/>
          </a:xfrm>
          <a:prstGeom prst="rect">
            <a:avLst/>
          </a:prstGeom>
        </p:spPr>
      </p:pic>
    </p:spTree>
    <p:extLst>
      <p:ext uri="{BB962C8B-B14F-4D97-AF65-F5344CB8AC3E}">
        <p14:creationId xmlns:p14="http://schemas.microsoft.com/office/powerpoint/2010/main" val="2558991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E8F38DF-00F3-7F76-09B8-DA86B5EE3274}"/>
              </a:ext>
            </a:extLst>
          </p:cNvPr>
          <p:cNvPicPr>
            <a:picLocks noChangeAspect="1"/>
          </p:cNvPicPr>
          <p:nvPr/>
        </p:nvPicPr>
        <p:blipFill>
          <a:blip r:embed="rId2"/>
          <a:stretch>
            <a:fillRect/>
          </a:stretch>
        </p:blipFill>
        <p:spPr>
          <a:xfrm>
            <a:off x="0" y="53387"/>
            <a:ext cx="12192000" cy="6751226"/>
          </a:xfrm>
          <a:prstGeom prst="rect">
            <a:avLst/>
          </a:prstGeom>
        </p:spPr>
      </p:pic>
    </p:spTree>
    <p:extLst>
      <p:ext uri="{BB962C8B-B14F-4D97-AF65-F5344CB8AC3E}">
        <p14:creationId xmlns:p14="http://schemas.microsoft.com/office/powerpoint/2010/main" val="2643462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6C296B-BF96-3BBE-F554-D268B29A5BC1}"/>
              </a:ext>
            </a:extLst>
          </p:cNvPr>
          <p:cNvPicPr>
            <a:picLocks noChangeAspect="1"/>
          </p:cNvPicPr>
          <p:nvPr/>
        </p:nvPicPr>
        <p:blipFill>
          <a:blip r:embed="rId2"/>
          <a:stretch>
            <a:fillRect/>
          </a:stretch>
        </p:blipFill>
        <p:spPr>
          <a:xfrm>
            <a:off x="303925" y="0"/>
            <a:ext cx="4949210" cy="3631617"/>
          </a:xfrm>
          <a:prstGeom prst="rect">
            <a:avLst/>
          </a:prstGeom>
        </p:spPr>
      </p:pic>
      <p:pic>
        <p:nvPicPr>
          <p:cNvPr id="2050" name="Picture 2">
            <a:extLst>
              <a:ext uri="{FF2B5EF4-FFF2-40B4-BE49-F238E27FC236}">
                <a16:creationId xmlns:a16="http://schemas.microsoft.com/office/drawing/2014/main" id="{56E22FC3-E51F-B434-17E8-9841137F4F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4474" y="0"/>
            <a:ext cx="4823993" cy="354563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391E9CC-D38D-3E2A-5FE0-A3ED8CEB71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195" y="3545635"/>
            <a:ext cx="4823993" cy="327176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8E6918D-DAFA-2CE1-032B-493C213D19AF}"/>
              </a:ext>
            </a:extLst>
          </p:cNvPr>
          <p:cNvPicPr>
            <a:picLocks noChangeAspect="1"/>
          </p:cNvPicPr>
          <p:nvPr/>
        </p:nvPicPr>
        <p:blipFill>
          <a:blip r:embed="rId5"/>
          <a:stretch>
            <a:fillRect/>
          </a:stretch>
        </p:blipFill>
        <p:spPr>
          <a:xfrm>
            <a:off x="6808239" y="3545635"/>
            <a:ext cx="4041096" cy="3271768"/>
          </a:xfrm>
          <a:prstGeom prst="rect">
            <a:avLst/>
          </a:prstGeom>
        </p:spPr>
      </p:pic>
    </p:spTree>
    <p:extLst>
      <p:ext uri="{BB962C8B-B14F-4D97-AF65-F5344CB8AC3E}">
        <p14:creationId xmlns:p14="http://schemas.microsoft.com/office/powerpoint/2010/main" val="4150871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10E34C6-99FA-6769-2CAC-BA6151F72E94}"/>
              </a:ext>
            </a:extLst>
          </p:cNvPr>
          <p:cNvSpPr txBox="1">
            <a:spLocks/>
          </p:cNvSpPr>
          <p:nvPr/>
        </p:nvSpPr>
        <p:spPr>
          <a:xfrm>
            <a:off x="4133850" y="398907"/>
            <a:ext cx="7772400" cy="16093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atin typeface="Arial Black" panose="020B0A04020102020204" pitchFamily="34" charset="0"/>
              </a:rPr>
              <a:t>DATA TYPE</a:t>
            </a:r>
            <a:endParaRPr lang="en-US" dirty="0">
              <a:latin typeface="Arial Black" panose="020B0A04020102020204" pitchFamily="34" charset="0"/>
            </a:endParaRPr>
          </a:p>
        </p:txBody>
      </p:sp>
      <p:sp>
        <p:nvSpPr>
          <p:cNvPr id="5" name="Content Placeholder 2">
            <a:extLst>
              <a:ext uri="{FF2B5EF4-FFF2-40B4-BE49-F238E27FC236}">
                <a16:creationId xmlns:a16="http://schemas.microsoft.com/office/drawing/2014/main" id="{72387F53-8DD6-F927-3181-34BF8B27C4D9}"/>
              </a:ext>
            </a:extLst>
          </p:cNvPr>
          <p:cNvSpPr txBox="1">
            <a:spLocks/>
          </p:cNvSpPr>
          <p:nvPr/>
        </p:nvSpPr>
        <p:spPr>
          <a:xfrm>
            <a:off x="2571750" y="1570101"/>
            <a:ext cx="7772400" cy="4050792"/>
          </a:xfrm>
          <a:prstGeom prst="rect">
            <a:avLst/>
          </a:prstGeom>
          <a:solidFill>
            <a:schemeClr val="tx1">
              <a:lumMod val="85000"/>
              <a:lumOff val="15000"/>
            </a:schemeClr>
          </a:solidFill>
        </p:spPr>
        <p:style>
          <a:lnRef idx="2">
            <a:schemeClr val="accent2">
              <a:shade val="50000"/>
            </a:schemeClr>
          </a:lnRef>
          <a:fillRef idx="1">
            <a:schemeClr val="accent2"/>
          </a:fillRef>
          <a:effectRef idx="0">
            <a:schemeClr val="accent2"/>
          </a:effectRef>
          <a:fontRef idx="minor">
            <a:schemeClr val="lt1"/>
          </a:fontRef>
        </p:style>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Font typeface="Arial" panose="020B0604020202020204" pitchFamily="34" charset="0"/>
              <a:buNone/>
            </a:pPr>
            <a:endParaRPr lang="en-US" sz="1600" dirty="0"/>
          </a:p>
          <a:p>
            <a:pPr marL="0" indent="0">
              <a:buFont typeface="Arial" panose="020B0604020202020204" pitchFamily="34" charset="0"/>
              <a:buNone/>
            </a:pPr>
            <a:r>
              <a:rPr lang="en-US" sz="1600" dirty="0"/>
              <a:t>Converting ‘object’ datatype to ‘category’</a:t>
            </a:r>
          </a:p>
          <a:p>
            <a:pPr marL="0" indent="0">
              <a:buFont typeface="Arial" panose="020B0604020202020204" pitchFamily="34" charset="0"/>
              <a:buNone/>
            </a:pPr>
            <a:r>
              <a:rPr lang="en-US" sz="1600" dirty="0"/>
              <a:t>using </a:t>
            </a:r>
            <a:r>
              <a:rPr lang="en-US" sz="1600" dirty="0" err="1"/>
              <a:t>astype</a:t>
            </a:r>
            <a:r>
              <a:rPr lang="en-US" sz="1600" dirty="0"/>
              <a:t>( )</a:t>
            </a:r>
          </a:p>
          <a:p>
            <a:pPr marL="0" indent="0">
              <a:buFont typeface="Arial" panose="020B0604020202020204" pitchFamily="34" charset="0"/>
              <a:buNone/>
            </a:pPr>
            <a:endParaRPr lang="en-US" sz="1600" dirty="0"/>
          </a:p>
          <a:p>
            <a:pPr marL="0" indent="0">
              <a:buFont typeface="Arial" panose="020B0604020202020204" pitchFamily="34" charset="0"/>
              <a:buNone/>
            </a:pPr>
            <a:r>
              <a:rPr lang="en-US" sz="1600" dirty="0"/>
              <a:t>Gender  -   Category</a:t>
            </a:r>
          </a:p>
          <a:p>
            <a:pPr marL="0" indent="0">
              <a:buFont typeface="Arial" panose="020B0604020202020204" pitchFamily="34" charset="0"/>
              <a:buNone/>
            </a:pPr>
            <a:r>
              <a:rPr lang="en-US" sz="1600" dirty="0"/>
              <a:t>Age    -    Numeric</a:t>
            </a:r>
          </a:p>
          <a:p>
            <a:pPr marL="0" indent="0">
              <a:buFont typeface="Arial" panose="020B0604020202020204" pitchFamily="34" charset="0"/>
              <a:buNone/>
            </a:pPr>
            <a:r>
              <a:rPr lang="en-US" sz="1600" dirty="0" err="1"/>
              <a:t>Order_Value_USD</a:t>
            </a:r>
            <a:r>
              <a:rPr lang="en-US" sz="1600" dirty="0"/>
              <a:t>   - Numeric</a:t>
            </a:r>
          </a:p>
          <a:p>
            <a:pPr marL="0" indent="0">
              <a:buFont typeface="Arial" panose="020B0604020202020204" pitchFamily="34" charset="0"/>
              <a:buNone/>
            </a:pPr>
            <a:r>
              <a:rPr lang="en-US" sz="1600" dirty="0" err="1"/>
              <a:t>Order_Source</a:t>
            </a:r>
            <a:r>
              <a:rPr lang="en-US" sz="1600" dirty="0"/>
              <a:t>     - Category</a:t>
            </a:r>
          </a:p>
          <a:p>
            <a:pPr marL="0" indent="0">
              <a:buFont typeface="Arial" panose="020B0604020202020204" pitchFamily="34" charset="0"/>
              <a:buNone/>
            </a:pPr>
            <a:r>
              <a:rPr lang="en-US" sz="1600" dirty="0" err="1"/>
              <a:t>Order_Payment_Method</a:t>
            </a:r>
            <a:r>
              <a:rPr lang="en-US" sz="1600" dirty="0"/>
              <a:t>  - Category</a:t>
            </a:r>
          </a:p>
          <a:p>
            <a:pPr marL="0" indent="0">
              <a:buFont typeface="Arial" panose="020B0604020202020204" pitchFamily="34" charset="0"/>
              <a:buNone/>
            </a:pPr>
            <a:r>
              <a:rPr lang="en-US" sz="1600" dirty="0"/>
              <a:t>Fraudster   - Category</a:t>
            </a:r>
          </a:p>
          <a:p>
            <a:pPr marL="0" indent="0">
              <a:buFont typeface="Arial" panose="020B0604020202020204" pitchFamily="34" charset="0"/>
              <a:buNone/>
            </a:pPr>
            <a:endParaRPr lang="en-US" sz="1600" dirty="0"/>
          </a:p>
          <a:p>
            <a:pPr marL="0" indent="0">
              <a:buFont typeface="Arial" panose="020B0604020202020204" pitchFamily="34" charset="0"/>
              <a:buNone/>
            </a:pPr>
            <a:endParaRPr lang="en-US" sz="1600" dirty="0"/>
          </a:p>
        </p:txBody>
      </p:sp>
    </p:spTree>
    <p:extLst>
      <p:ext uri="{BB962C8B-B14F-4D97-AF65-F5344CB8AC3E}">
        <p14:creationId xmlns:p14="http://schemas.microsoft.com/office/powerpoint/2010/main" val="2358303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010ED7-FADF-6327-4EB4-7E247746CFDD}"/>
              </a:ext>
            </a:extLst>
          </p:cNvPr>
          <p:cNvSpPr txBox="1"/>
          <p:nvPr/>
        </p:nvSpPr>
        <p:spPr>
          <a:xfrm>
            <a:off x="1412965" y="430768"/>
            <a:ext cx="8483510" cy="369332"/>
          </a:xfrm>
          <a:prstGeom prst="rect">
            <a:avLst/>
          </a:prstGeom>
          <a:noFill/>
        </p:spPr>
        <p:txBody>
          <a:bodyPr wrap="square" rtlCol="0">
            <a:spAutoFit/>
          </a:bodyPr>
          <a:lstStyle/>
          <a:p>
            <a:pPr algn="ctr"/>
            <a:r>
              <a:rPr lang="en-IN" dirty="0">
                <a:latin typeface="Arial Black" panose="020B0A04020102020204" pitchFamily="34" charset="0"/>
              </a:rPr>
              <a:t>Using One-Hot Encoding and Standard Scaler</a:t>
            </a:r>
          </a:p>
        </p:txBody>
      </p:sp>
      <p:pic>
        <p:nvPicPr>
          <p:cNvPr id="3" name="Picture 2">
            <a:extLst>
              <a:ext uri="{FF2B5EF4-FFF2-40B4-BE49-F238E27FC236}">
                <a16:creationId xmlns:a16="http://schemas.microsoft.com/office/drawing/2014/main" id="{8852A10F-6A3B-228B-D1F6-32B864157F66}"/>
              </a:ext>
            </a:extLst>
          </p:cNvPr>
          <p:cNvPicPr>
            <a:picLocks noChangeAspect="1"/>
          </p:cNvPicPr>
          <p:nvPr/>
        </p:nvPicPr>
        <p:blipFill>
          <a:blip r:embed="rId2"/>
          <a:stretch>
            <a:fillRect/>
          </a:stretch>
        </p:blipFill>
        <p:spPr>
          <a:xfrm>
            <a:off x="0" y="1035522"/>
            <a:ext cx="5977260" cy="5290634"/>
          </a:xfrm>
          <a:prstGeom prst="rect">
            <a:avLst/>
          </a:prstGeom>
        </p:spPr>
      </p:pic>
      <p:pic>
        <p:nvPicPr>
          <p:cNvPr id="7" name="Picture 6">
            <a:extLst>
              <a:ext uri="{FF2B5EF4-FFF2-40B4-BE49-F238E27FC236}">
                <a16:creationId xmlns:a16="http://schemas.microsoft.com/office/drawing/2014/main" id="{9D57B0E7-23CD-3B17-D4A7-884F95301D4C}"/>
              </a:ext>
            </a:extLst>
          </p:cNvPr>
          <p:cNvPicPr>
            <a:picLocks noChangeAspect="1"/>
          </p:cNvPicPr>
          <p:nvPr/>
        </p:nvPicPr>
        <p:blipFill>
          <a:blip r:embed="rId3"/>
          <a:stretch>
            <a:fillRect/>
          </a:stretch>
        </p:blipFill>
        <p:spPr>
          <a:xfrm>
            <a:off x="6070142" y="1035522"/>
            <a:ext cx="6121858" cy="5290634"/>
          </a:xfrm>
          <a:prstGeom prst="rect">
            <a:avLst/>
          </a:prstGeom>
        </p:spPr>
      </p:pic>
    </p:spTree>
    <p:extLst>
      <p:ext uri="{BB962C8B-B14F-4D97-AF65-F5344CB8AC3E}">
        <p14:creationId xmlns:p14="http://schemas.microsoft.com/office/powerpoint/2010/main" val="756922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967E4-B233-4061-26C3-021B8C309682}"/>
              </a:ext>
            </a:extLst>
          </p:cNvPr>
          <p:cNvSpPr txBox="1">
            <a:spLocks/>
          </p:cNvSpPr>
          <p:nvPr/>
        </p:nvSpPr>
        <p:spPr>
          <a:xfrm>
            <a:off x="1876425" y="446532"/>
            <a:ext cx="9525000" cy="16093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Arial Black" panose="020B0A04020102020204" pitchFamily="34" charset="0"/>
              </a:rPr>
              <a:t>Splitting train and test data and choosing the model</a:t>
            </a:r>
          </a:p>
        </p:txBody>
      </p:sp>
      <p:sp>
        <p:nvSpPr>
          <p:cNvPr id="3" name="Content Placeholder 2">
            <a:extLst>
              <a:ext uri="{FF2B5EF4-FFF2-40B4-BE49-F238E27FC236}">
                <a16:creationId xmlns:a16="http://schemas.microsoft.com/office/drawing/2014/main" id="{605467B7-70D7-FF80-4348-7327479B9293}"/>
              </a:ext>
            </a:extLst>
          </p:cNvPr>
          <p:cNvSpPr txBox="1">
            <a:spLocks/>
          </p:cNvSpPr>
          <p:nvPr/>
        </p:nvSpPr>
        <p:spPr>
          <a:xfrm>
            <a:off x="2409825" y="2025777"/>
            <a:ext cx="7772400" cy="4050792"/>
          </a:xfrm>
          <a:prstGeom prst="rect">
            <a:avLst/>
          </a:prstGeom>
          <a:solidFill>
            <a:schemeClr val="tx1">
              <a:lumMod val="85000"/>
              <a:lumOff val="15000"/>
            </a:schemeClr>
          </a:solidFill>
        </p:spPr>
        <p:style>
          <a:lnRef idx="2">
            <a:schemeClr val="accent2">
              <a:shade val="50000"/>
            </a:schemeClr>
          </a:lnRef>
          <a:fillRef idx="1">
            <a:schemeClr val="accent2"/>
          </a:fillRef>
          <a:effectRef idx="0">
            <a:schemeClr val="accent2"/>
          </a:effectRef>
          <a:fontRef idx="minor">
            <a:schemeClr val="lt1"/>
          </a:fontRef>
        </p:style>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Font typeface="Arial" panose="020B0604020202020204" pitchFamily="34" charset="0"/>
              <a:buNone/>
            </a:pPr>
            <a:endParaRPr lang="en-US" sz="1600" dirty="0"/>
          </a:p>
          <a:p>
            <a:pPr marL="0" indent="0">
              <a:buFont typeface="Arial" panose="020B0604020202020204" pitchFamily="34" charset="0"/>
              <a:buNone/>
            </a:pPr>
            <a:r>
              <a:rPr lang="en-US" sz="1600" dirty="0"/>
              <a:t>Splitting the data into TRAIN and TEST by 67% - 33%</a:t>
            </a:r>
          </a:p>
          <a:p>
            <a:pPr marL="0" indent="0">
              <a:buFont typeface="Arial" panose="020B0604020202020204" pitchFamily="34" charset="0"/>
              <a:buNone/>
            </a:pPr>
            <a:endParaRPr lang="en-US" sz="1600" dirty="0"/>
          </a:p>
          <a:p>
            <a:pPr marL="0" indent="0">
              <a:buFont typeface="Arial" panose="020B0604020202020204" pitchFamily="34" charset="0"/>
              <a:buNone/>
            </a:pPr>
            <a:endParaRPr lang="en-US" sz="1600" dirty="0"/>
          </a:p>
          <a:p>
            <a:pPr marL="0" indent="0">
              <a:buFont typeface="Arial" panose="020B0604020202020204" pitchFamily="34" charset="0"/>
              <a:buNone/>
            </a:pPr>
            <a:r>
              <a:rPr lang="en-US" sz="1600" dirty="0"/>
              <a:t>Models :</a:t>
            </a:r>
          </a:p>
          <a:p>
            <a:r>
              <a:rPr lang="en-US" sz="1600" dirty="0"/>
              <a:t>Logistic Regression</a:t>
            </a:r>
          </a:p>
          <a:p>
            <a:r>
              <a:rPr lang="en-US" sz="1600" dirty="0"/>
              <a:t>Support Vector Machine</a:t>
            </a:r>
          </a:p>
          <a:p>
            <a:r>
              <a:rPr lang="en-US" sz="1600" dirty="0"/>
              <a:t>Random Forest</a:t>
            </a:r>
          </a:p>
          <a:p>
            <a:r>
              <a:rPr lang="en-US" sz="1600" dirty="0" err="1"/>
              <a:t>XGBoost</a:t>
            </a:r>
            <a:endParaRPr lang="en-US" sz="1600" dirty="0"/>
          </a:p>
        </p:txBody>
      </p:sp>
    </p:spTree>
    <p:extLst>
      <p:ext uri="{BB962C8B-B14F-4D97-AF65-F5344CB8AC3E}">
        <p14:creationId xmlns:p14="http://schemas.microsoft.com/office/powerpoint/2010/main" val="32726541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TotalTime>
  <Words>510</Words>
  <Application>Microsoft Office PowerPoint</Application>
  <PresentationFormat>Widescreen</PresentationFormat>
  <Paragraphs>110</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-apple-system</vt:lpstr>
      <vt:lpstr>Arial</vt:lpstr>
      <vt:lpstr>Arial Black</vt:lpstr>
      <vt:lpstr>Bahnschrift SemiLight</vt:lpstr>
      <vt:lpstr>Bradley Hand ITC</vt:lpstr>
      <vt:lpstr>Calibri</vt:lpstr>
      <vt:lpstr>Calibri Light</vt:lpstr>
      <vt:lpstr>Cascadia Code SemiBold</vt:lpstr>
      <vt:lpstr>Rockwell Nova Light</vt:lpstr>
      <vt:lpstr>Office Theme</vt:lpstr>
      <vt:lpstr>  BOOTCAMP PROJECT   PROBLEM STATEMENT – 1   PREDICT IF THE MERCHANT IS FRAUDSTER OR NOT FOR AN E-COMMERCE CLIENT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Using SMOTE for Upsampling</vt:lpstr>
      <vt:lpstr>Using Threshold Technique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BOOTCAMP PROJECT   PROBLEM STATEMENT – 1   PREDICT IF THE MERCHANT IS FRAUDSTER OR NOT FOR AN E-COMMERCE CLIENT</dc:title>
  <dc:creator>Sameep Shah</dc:creator>
  <cp:lastModifiedBy>Sameep Shah</cp:lastModifiedBy>
  <cp:revision>3</cp:revision>
  <dcterms:created xsi:type="dcterms:W3CDTF">2023-11-09T09:29:29Z</dcterms:created>
  <dcterms:modified xsi:type="dcterms:W3CDTF">2023-11-09T12:30:58Z</dcterms:modified>
</cp:coreProperties>
</file>