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6" r:id="rId3"/>
    <p:sldId id="258" r:id="rId4"/>
    <p:sldId id="272" r:id="rId5"/>
    <p:sldId id="273" r:id="rId6"/>
    <p:sldId id="274" r:id="rId7"/>
    <p:sldId id="275" r:id="rId8"/>
    <p:sldId id="276" r:id="rId9"/>
    <p:sldId id="277" r:id="rId10"/>
    <p:sldId id="278" r:id="rId11"/>
    <p:sldId id="279" r:id="rId12"/>
    <p:sldId id="280" r:id="rId13"/>
    <p:sldId id="282" r:id="rId14"/>
    <p:sldId id="283" r:id="rId15"/>
    <p:sldId id="284" r:id="rId16"/>
    <p:sldId id="281" r:id="rId17"/>
    <p:sldId id="285" r:id="rId18"/>
    <p:sldId id="286" r:id="rId19"/>
    <p:sldId id="287" r:id="rId20"/>
    <p:sldId id="288" r:id="rId21"/>
    <p:sldId id="289" r:id="rId22"/>
    <p:sldId id="290" r:id="rId23"/>
    <p:sldId id="291" r:id="rId24"/>
    <p:sldId id="292" r:id="rId25"/>
    <p:sldId id="293" r:id="rId26"/>
    <p:sldId id="294" r:id="rId27"/>
    <p:sldId id="296" r:id="rId28"/>
    <p:sldId id="295" r:id="rId29"/>
    <p:sldId id="297" r:id="rId30"/>
    <p:sldId id="264" r:id="rId31"/>
    <p:sldId id="265" r:id="rId32"/>
  </p:sldIdLst>
  <p:sldSz cx="9144000" cy="6858000" type="screen4x3"/>
  <p:notesSz cx="6858000" cy="9144000"/>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F645C8-215A-4252-B8A1-BF9563006449}" v="361" dt="2022-06-27T09:57:02.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4660"/>
  </p:normalViewPr>
  <p:slideViewPr>
    <p:cSldViewPr>
      <p:cViewPr varScale="1">
        <p:scale>
          <a:sx n="78" d="100"/>
          <a:sy n="78" d="100"/>
        </p:scale>
        <p:origin x="140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samy, Ananthapadmanabhan" userId="adc4af86-cef9-47fb-9d04-193568719f09" providerId="ADAL" clId="{88F645C8-215A-4252-B8A1-BF9563006449}"/>
    <pc:docChg chg="custSel addSld delSld modSld sldOrd modMainMaster">
      <pc:chgData name="Ramasamy, Ananthapadmanabhan" userId="adc4af86-cef9-47fb-9d04-193568719f09" providerId="ADAL" clId="{88F645C8-215A-4252-B8A1-BF9563006449}" dt="2022-06-27T09:58:48.305" v="2676" actId="20577"/>
      <pc:docMkLst>
        <pc:docMk/>
      </pc:docMkLst>
      <pc:sldChg chg="modSp mod">
        <pc:chgData name="Ramasamy, Ananthapadmanabhan" userId="adc4af86-cef9-47fb-9d04-193568719f09" providerId="ADAL" clId="{88F645C8-215A-4252-B8A1-BF9563006449}" dt="2022-06-27T05:58:19.763" v="2" actId="14100"/>
        <pc:sldMkLst>
          <pc:docMk/>
          <pc:sldMk cId="0" sldId="256"/>
        </pc:sldMkLst>
        <pc:spChg chg="mod">
          <ac:chgData name="Ramasamy, Ananthapadmanabhan" userId="adc4af86-cef9-47fb-9d04-193568719f09" providerId="ADAL" clId="{88F645C8-215A-4252-B8A1-BF9563006449}" dt="2022-06-27T05:58:19.763" v="2" actId="14100"/>
          <ac:spMkLst>
            <pc:docMk/>
            <pc:sldMk cId="0" sldId="256"/>
            <ac:spMk id="3" creationId="{00000000-0000-0000-0000-000000000000}"/>
          </ac:spMkLst>
        </pc:spChg>
      </pc:sldChg>
      <pc:sldChg chg="modSp mod">
        <pc:chgData name="Ramasamy, Ananthapadmanabhan" userId="adc4af86-cef9-47fb-9d04-193568719f09" providerId="ADAL" clId="{88F645C8-215A-4252-B8A1-BF9563006449}" dt="2022-06-27T06:08:50.883" v="269" actId="20577"/>
        <pc:sldMkLst>
          <pc:docMk/>
          <pc:sldMk cId="0" sldId="259"/>
        </pc:sldMkLst>
        <pc:spChg chg="mod">
          <ac:chgData name="Ramasamy, Ananthapadmanabhan" userId="adc4af86-cef9-47fb-9d04-193568719f09" providerId="ADAL" clId="{88F645C8-215A-4252-B8A1-BF9563006449}" dt="2022-06-27T06:08:50.883" v="269" actId="20577"/>
          <ac:spMkLst>
            <pc:docMk/>
            <pc:sldMk cId="0" sldId="259"/>
            <ac:spMk id="3" creationId="{00000000-0000-0000-0000-000000000000}"/>
          </ac:spMkLst>
        </pc:spChg>
      </pc:sldChg>
      <pc:sldChg chg="modSp mod">
        <pc:chgData name="Ramasamy, Ananthapadmanabhan" userId="adc4af86-cef9-47fb-9d04-193568719f09" providerId="ADAL" clId="{88F645C8-215A-4252-B8A1-BF9563006449}" dt="2022-06-27T09:58:48.305" v="2676" actId="20577"/>
        <pc:sldMkLst>
          <pc:docMk/>
          <pc:sldMk cId="0" sldId="260"/>
        </pc:sldMkLst>
        <pc:spChg chg="mod">
          <ac:chgData name="Ramasamy, Ananthapadmanabhan" userId="adc4af86-cef9-47fb-9d04-193568719f09" providerId="ADAL" clId="{88F645C8-215A-4252-B8A1-BF9563006449}" dt="2022-06-27T09:58:48.305" v="2676" actId="20577"/>
          <ac:spMkLst>
            <pc:docMk/>
            <pc:sldMk cId="0" sldId="260"/>
            <ac:spMk id="3" creationId="{00000000-0000-0000-0000-000000000000}"/>
          </ac:spMkLst>
        </pc:spChg>
      </pc:sldChg>
      <pc:sldChg chg="modSp mod">
        <pc:chgData name="Ramasamy, Ananthapadmanabhan" userId="adc4af86-cef9-47fb-9d04-193568719f09" providerId="ADAL" clId="{88F645C8-215A-4252-B8A1-BF9563006449}" dt="2022-06-27T08:59:50.357" v="1771" actId="20577"/>
        <pc:sldMkLst>
          <pc:docMk/>
          <pc:sldMk cId="0" sldId="261"/>
        </pc:sldMkLst>
        <pc:spChg chg="mod">
          <ac:chgData name="Ramasamy, Ananthapadmanabhan" userId="adc4af86-cef9-47fb-9d04-193568719f09" providerId="ADAL" clId="{88F645C8-215A-4252-B8A1-BF9563006449}" dt="2022-06-27T08:59:50.357" v="1771" actId="20577"/>
          <ac:spMkLst>
            <pc:docMk/>
            <pc:sldMk cId="0" sldId="261"/>
            <ac:spMk id="3" creationId="{00000000-0000-0000-0000-000000000000}"/>
          </ac:spMkLst>
        </pc:spChg>
      </pc:sldChg>
      <pc:sldChg chg="modSp mod ord">
        <pc:chgData name="Ramasamy, Ananthapadmanabhan" userId="adc4af86-cef9-47fb-9d04-193568719f09" providerId="ADAL" clId="{88F645C8-215A-4252-B8A1-BF9563006449}" dt="2022-06-27T08:21:00.187" v="1133"/>
        <pc:sldMkLst>
          <pc:docMk/>
          <pc:sldMk cId="0" sldId="262"/>
        </pc:sldMkLst>
        <pc:spChg chg="mod">
          <ac:chgData name="Ramasamy, Ananthapadmanabhan" userId="adc4af86-cef9-47fb-9d04-193568719f09" providerId="ADAL" clId="{88F645C8-215A-4252-B8A1-BF9563006449}" dt="2022-06-27T08:20:45.008" v="1131" actId="20577"/>
          <ac:spMkLst>
            <pc:docMk/>
            <pc:sldMk cId="0" sldId="262"/>
            <ac:spMk id="3" creationId="{00000000-0000-0000-0000-000000000000}"/>
          </ac:spMkLst>
        </pc:spChg>
      </pc:sldChg>
      <pc:sldChg chg="modSp mod">
        <pc:chgData name="Ramasamy, Ananthapadmanabhan" userId="adc4af86-cef9-47fb-9d04-193568719f09" providerId="ADAL" clId="{88F645C8-215A-4252-B8A1-BF9563006449}" dt="2022-06-27T09:38:55.474" v="2381" actId="20577"/>
        <pc:sldMkLst>
          <pc:docMk/>
          <pc:sldMk cId="0" sldId="263"/>
        </pc:sldMkLst>
        <pc:spChg chg="mod">
          <ac:chgData name="Ramasamy, Ananthapadmanabhan" userId="adc4af86-cef9-47fb-9d04-193568719f09" providerId="ADAL" clId="{88F645C8-215A-4252-B8A1-BF9563006449}" dt="2022-06-27T09:38:55.474" v="2381" actId="20577"/>
          <ac:spMkLst>
            <pc:docMk/>
            <pc:sldMk cId="0" sldId="263"/>
            <ac:spMk id="3" creationId="{00000000-0000-0000-0000-000000000000}"/>
          </ac:spMkLst>
        </pc:spChg>
      </pc:sldChg>
      <pc:sldChg chg="addSp delSp modSp mod">
        <pc:chgData name="Ramasamy, Ananthapadmanabhan" userId="adc4af86-cef9-47fb-9d04-193568719f09" providerId="ADAL" clId="{88F645C8-215A-4252-B8A1-BF9563006449}" dt="2022-06-27T09:55:41.132" v="2578" actId="1582"/>
        <pc:sldMkLst>
          <pc:docMk/>
          <pc:sldMk cId="0" sldId="264"/>
        </pc:sldMkLst>
        <pc:spChg chg="del">
          <ac:chgData name="Ramasamy, Ananthapadmanabhan" userId="adc4af86-cef9-47fb-9d04-193568719f09" providerId="ADAL" clId="{88F645C8-215A-4252-B8A1-BF9563006449}" dt="2022-06-27T09:09:13.244" v="2237" actId="3680"/>
          <ac:spMkLst>
            <pc:docMk/>
            <pc:sldMk cId="0" sldId="264"/>
            <ac:spMk id="3" creationId="{00000000-0000-0000-0000-000000000000}"/>
          </ac:spMkLst>
        </pc:spChg>
        <pc:spChg chg="add mod">
          <ac:chgData name="Ramasamy, Ananthapadmanabhan" userId="adc4af86-cef9-47fb-9d04-193568719f09" providerId="ADAL" clId="{88F645C8-215A-4252-B8A1-BF9563006449}" dt="2022-06-27T09:55:41.132" v="2578" actId="1582"/>
          <ac:spMkLst>
            <pc:docMk/>
            <pc:sldMk cId="0" sldId="264"/>
            <ac:spMk id="5" creationId="{2F81A453-25DD-4EF1-809B-F60209497298}"/>
          </ac:spMkLst>
        </pc:spChg>
        <pc:spChg chg="add mod">
          <ac:chgData name="Ramasamy, Ananthapadmanabhan" userId="adc4af86-cef9-47fb-9d04-193568719f09" providerId="ADAL" clId="{88F645C8-215A-4252-B8A1-BF9563006449}" dt="2022-06-27T09:55:30.096" v="2577" actId="1582"/>
          <ac:spMkLst>
            <pc:docMk/>
            <pc:sldMk cId="0" sldId="264"/>
            <ac:spMk id="6" creationId="{D93B28AD-C4E0-4939-8258-233D9B2B6464}"/>
          </ac:spMkLst>
        </pc:spChg>
        <pc:graphicFrameChg chg="add mod ord modGraphic">
          <ac:chgData name="Ramasamy, Ananthapadmanabhan" userId="adc4af86-cef9-47fb-9d04-193568719f09" providerId="ADAL" clId="{88F645C8-215A-4252-B8A1-BF9563006449}" dt="2022-06-27T09:53:31.967" v="2570"/>
          <ac:graphicFrameMkLst>
            <pc:docMk/>
            <pc:sldMk cId="0" sldId="264"/>
            <ac:graphicFrameMk id="4" creationId="{50EE963E-0A47-4529-B701-FC75D7D43F77}"/>
          </ac:graphicFrameMkLst>
        </pc:graphicFrameChg>
      </pc:sldChg>
      <pc:sldChg chg="modSp mod">
        <pc:chgData name="Ramasamy, Ananthapadmanabhan" userId="adc4af86-cef9-47fb-9d04-193568719f09" providerId="ADAL" clId="{88F645C8-215A-4252-B8A1-BF9563006449}" dt="2022-06-27T09:56:57.440" v="2673" actId="113"/>
        <pc:sldMkLst>
          <pc:docMk/>
          <pc:sldMk cId="0" sldId="265"/>
        </pc:sldMkLst>
        <pc:spChg chg="mod">
          <ac:chgData name="Ramasamy, Ananthapadmanabhan" userId="adc4af86-cef9-47fb-9d04-193568719f09" providerId="ADAL" clId="{88F645C8-215A-4252-B8A1-BF9563006449}" dt="2022-06-27T09:56:57.440" v="2673" actId="113"/>
          <ac:spMkLst>
            <pc:docMk/>
            <pc:sldMk cId="0" sldId="265"/>
            <ac:spMk id="3" creationId="{00000000-0000-0000-0000-000000000000}"/>
          </ac:spMkLst>
        </pc:spChg>
      </pc:sldChg>
      <pc:sldChg chg="modSp">
        <pc:chgData name="Ramasamy, Ananthapadmanabhan" userId="adc4af86-cef9-47fb-9d04-193568719f09" providerId="ADAL" clId="{88F645C8-215A-4252-B8A1-BF9563006449}" dt="2022-06-27T06:00:07.195" v="7" actId="20577"/>
        <pc:sldMkLst>
          <pc:docMk/>
          <pc:sldMk cId="0" sldId="266"/>
        </pc:sldMkLst>
        <pc:graphicFrameChg chg="mod">
          <ac:chgData name="Ramasamy, Ananthapadmanabhan" userId="adc4af86-cef9-47fb-9d04-193568719f09" providerId="ADAL" clId="{88F645C8-215A-4252-B8A1-BF9563006449}" dt="2022-06-27T06:00:07.195" v="7" actId="20577"/>
          <ac:graphicFrameMkLst>
            <pc:docMk/>
            <pc:sldMk cId="0" sldId="266"/>
            <ac:graphicFrameMk id="8" creationId="{00000000-0000-0000-0000-000000000000}"/>
          </ac:graphicFrameMkLst>
        </pc:graphicFrameChg>
      </pc:sldChg>
      <pc:sldChg chg="modSp add mod">
        <pc:chgData name="Ramasamy, Ananthapadmanabhan" userId="adc4af86-cef9-47fb-9d04-193568719f09" providerId="ADAL" clId="{88F645C8-215A-4252-B8A1-BF9563006449}" dt="2022-06-27T08:51:43.785" v="1238" actId="1036"/>
        <pc:sldMkLst>
          <pc:docMk/>
          <pc:sldMk cId="3030376949" sldId="267"/>
        </pc:sldMkLst>
        <pc:spChg chg="mod">
          <ac:chgData name="Ramasamy, Ananthapadmanabhan" userId="adc4af86-cef9-47fb-9d04-193568719f09" providerId="ADAL" clId="{88F645C8-215A-4252-B8A1-BF9563006449}" dt="2022-06-27T08:51:43.785" v="1238" actId="1036"/>
          <ac:spMkLst>
            <pc:docMk/>
            <pc:sldMk cId="3030376949" sldId="267"/>
            <ac:spMk id="3" creationId="{00000000-0000-0000-0000-000000000000}"/>
          </ac:spMkLst>
        </pc:spChg>
      </pc:sldChg>
      <pc:sldChg chg="modSp add del mod">
        <pc:chgData name="Ramasamy, Ananthapadmanabhan" userId="adc4af86-cef9-47fb-9d04-193568719f09" providerId="ADAL" clId="{88F645C8-215A-4252-B8A1-BF9563006449}" dt="2022-06-27T08:22:01.318" v="1150" actId="47"/>
        <pc:sldMkLst>
          <pc:docMk/>
          <pc:sldMk cId="1110939330" sldId="268"/>
        </pc:sldMkLst>
        <pc:spChg chg="mod">
          <ac:chgData name="Ramasamy, Ananthapadmanabhan" userId="adc4af86-cef9-47fb-9d04-193568719f09" providerId="ADAL" clId="{88F645C8-215A-4252-B8A1-BF9563006449}" dt="2022-06-27T08:21:20.839" v="1134" actId="21"/>
          <ac:spMkLst>
            <pc:docMk/>
            <pc:sldMk cId="1110939330" sldId="268"/>
            <ac:spMk id="3" creationId="{00000000-0000-0000-0000-000000000000}"/>
          </ac:spMkLst>
        </pc:spChg>
      </pc:sldChg>
      <pc:sldChg chg="modSp add mod">
        <pc:chgData name="Ramasamy, Ananthapadmanabhan" userId="adc4af86-cef9-47fb-9d04-193568719f09" providerId="ADAL" clId="{88F645C8-215A-4252-B8A1-BF9563006449}" dt="2022-06-27T08:51:53.609" v="1241" actId="6549"/>
        <pc:sldMkLst>
          <pc:docMk/>
          <pc:sldMk cId="4086072985" sldId="268"/>
        </pc:sldMkLst>
        <pc:spChg chg="mod">
          <ac:chgData name="Ramasamy, Ananthapadmanabhan" userId="adc4af86-cef9-47fb-9d04-193568719f09" providerId="ADAL" clId="{88F645C8-215A-4252-B8A1-BF9563006449}" dt="2022-06-27T08:51:53.609" v="1241" actId="6549"/>
          <ac:spMkLst>
            <pc:docMk/>
            <pc:sldMk cId="4086072985" sldId="268"/>
            <ac:spMk id="3" creationId="{00000000-0000-0000-0000-000000000000}"/>
          </ac:spMkLst>
        </pc:spChg>
      </pc:sldChg>
      <pc:sldChg chg="addSp delSp modSp add mod">
        <pc:chgData name="Ramasamy, Ananthapadmanabhan" userId="adc4af86-cef9-47fb-9d04-193568719f09" providerId="ADAL" clId="{88F645C8-215A-4252-B8A1-BF9563006449}" dt="2022-06-27T09:03:19.736" v="1790" actId="1036"/>
        <pc:sldMkLst>
          <pc:docMk/>
          <pc:sldMk cId="535315620" sldId="269"/>
        </pc:sldMkLst>
        <pc:spChg chg="mod">
          <ac:chgData name="Ramasamy, Ananthapadmanabhan" userId="adc4af86-cef9-47fb-9d04-193568719f09" providerId="ADAL" clId="{88F645C8-215A-4252-B8A1-BF9563006449}" dt="2022-06-27T08:57:28.717" v="1456" actId="948"/>
          <ac:spMkLst>
            <pc:docMk/>
            <pc:sldMk cId="535315620" sldId="269"/>
            <ac:spMk id="2" creationId="{00000000-0000-0000-0000-000000000000}"/>
          </ac:spMkLst>
        </pc:spChg>
        <pc:spChg chg="del">
          <ac:chgData name="Ramasamy, Ananthapadmanabhan" userId="adc4af86-cef9-47fb-9d04-193568719f09" providerId="ADAL" clId="{88F645C8-215A-4252-B8A1-BF9563006449}" dt="2022-06-27T08:57:35.672" v="1498" actId="478"/>
          <ac:spMkLst>
            <pc:docMk/>
            <pc:sldMk cId="535315620" sldId="269"/>
            <ac:spMk id="3" creationId="{00000000-0000-0000-0000-000000000000}"/>
          </ac:spMkLst>
        </pc:spChg>
        <pc:spChg chg="add del mod modVis">
          <ac:chgData name="Ramasamy, Ananthapadmanabhan" userId="adc4af86-cef9-47fb-9d04-193568719f09" providerId="ADAL" clId="{88F645C8-215A-4252-B8A1-BF9563006449}" dt="2022-06-27T08:57:27.165" v="1449"/>
          <ac:spMkLst>
            <pc:docMk/>
            <pc:sldMk cId="535315620" sldId="269"/>
            <ac:spMk id="5" creationId="{467D9D13-83D7-4EA9-8D3E-0025D83C9250}"/>
          </ac:spMkLst>
        </pc:spChg>
        <pc:spChg chg="add del mod modVis">
          <ac:chgData name="Ramasamy, Ananthapadmanabhan" userId="adc4af86-cef9-47fb-9d04-193568719f09" providerId="ADAL" clId="{88F645C8-215A-4252-B8A1-BF9563006449}" dt="2022-06-27T08:57:28.768" v="1495"/>
          <ac:spMkLst>
            <pc:docMk/>
            <pc:sldMk cId="535315620" sldId="269"/>
            <ac:spMk id="6" creationId="{2E2A3F19-102D-4AA3-A75D-DB1E9384FC08}"/>
          </ac:spMkLst>
        </pc:spChg>
        <pc:spChg chg="add del mod">
          <ac:chgData name="Ramasamy, Ananthapadmanabhan" userId="adc4af86-cef9-47fb-9d04-193568719f09" providerId="ADAL" clId="{88F645C8-215A-4252-B8A1-BF9563006449}" dt="2022-06-27T08:57:38.904" v="1499" actId="478"/>
          <ac:spMkLst>
            <pc:docMk/>
            <pc:sldMk cId="535315620" sldId="269"/>
            <ac:spMk id="8" creationId="{00A26A13-567C-4E0F-8DFB-F7274FBC5A58}"/>
          </ac:spMkLst>
        </pc:spChg>
        <pc:graphicFrameChg chg="add mod ord modVis">
          <ac:chgData name="Ramasamy, Ananthapadmanabhan" userId="adc4af86-cef9-47fb-9d04-193568719f09" providerId="ADAL" clId="{88F645C8-215A-4252-B8A1-BF9563006449}" dt="2022-06-27T08:57:28.770" v="1497"/>
          <ac:graphicFrameMkLst>
            <pc:docMk/>
            <pc:sldMk cId="535315620" sldId="269"/>
            <ac:graphicFrameMk id="4" creationId="{CC3B09A8-1ADA-4D3A-918D-8F0D6843C9DD}"/>
          </ac:graphicFrameMkLst>
        </pc:graphicFrameChg>
        <pc:picChg chg="add mod">
          <ac:chgData name="Ramasamy, Ananthapadmanabhan" userId="adc4af86-cef9-47fb-9d04-193568719f09" providerId="ADAL" clId="{88F645C8-215A-4252-B8A1-BF9563006449}" dt="2022-06-27T09:03:19.736" v="1790" actId="1036"/>
          <ac:picMkLst>
            <pc:docMk/>
            <pc:sldMk cId="535315620" sldId="269"/>
            <ac:picMk id="10" creationId="{9CE06A2D-AF91-4F2B-8979-A16DC025273C}"/>
          </ac:picMkLst>
        </pc:picChg>
      </pc:sldChg>
      <pc:sldChg chg="add del">
        <pc:chgData name="Ramasamy, Ananthapadmanabhan" userId="adc4af86-cef9-47fb-9d04-193568719f09" providerId="ADAL" clId="{88F645C8-215A-4252-B8A1-BF9563006449}" dt="2022-06-27T08:57:42.303" v="1501"/>
        <pc:sldMkLst>
          <pc:docMk/>
          <pc:sldMk cId="2740632117" sldId="270"/>
        </pc:sldMkLst>
      </pc:sldChg>
      <pc:sldChg chg="addSp delSp modSp add mod">
        <pc:chgData name="Ramasamy, Ananthapadmanabhan" userId="adc4af86-cef9-47fb-9d04-193568719f09" providerId="ADAL" clId="{88F645C8-215A-4252-B8A1-BF9563006449}" dt="2022-06-27T09:00:56.419" v="1776" actId="1076"/>
        <pc:sldMkLst>
          <pc:docMk/>
          <pc:sldMk cId="3300000486" sldId="270"/>
        </pc:sldMkLst>
        <pc:spChg chg="mod">
          <ac:chgData name="Ramasamy, Ananthapadmanabhan" userId="adc4af86-cef9-47fb-9d04-193568719f09" providerId="ADAL" clId="{88F645C8-215A-4252-B8A1-BF9563006449}" dt="2022-06-27T08:59:37.934" v="1587" actId="948"/>
          <ac:spMkLst>
            <pc:docMk/>
            <pc:sldMk cId="3300000486" sldId="270"/>
            <ac:spMk id="2" creationId="{00000000-0000-0000-0000-000000000000}"/>
          </ac:spMkLst>
        </pc:spChg>
        <pc:spChg chg="add del mod modVis">
          <ac:chgData name="Ramasamy, Ananthapadmanabhan" userId="adc4af86-cef9-47fb-9d04-193568719f09" providerId="ADAL" clId="{88F645C8-215A-4252-B8A1-BF9563006449}" dt="2022-06-27T08:59:37.269" v="1582"/>
          <ac:spMkLst>
            <pc:docMk/>
            <pc:sldMk cId="3300000486" sldId="270"/>
            <ac:spMk id="3" creationId="{20CE78E8-B4AE-43F8-BA66-BD234E73E281}"/>
          </ac:spMkLst>
        </pc:spChg>
        <pc:spChg chg="add del mod modVis">
          <ac:chgData name="Ramasamy, Ananthapadmanabhan" userId="adc4af86-cef9-47fb-9d04-193568719f09" providerId="ADAL" clId="{88F645C8-215A-4252-B8A1-BF9563006449}" dt="2022-06-27T08:59:38.032" v="1626"/>
          <ac:spMkLst>
            <pc:docMk/>
            <pc:sldMk cId="3300000486" sldId="270"/>
            <ac:spMk id="5" creationId="{0BBADB78-2CF7-4238-81BB-A3DB73F7DC42}"/>
          </ac:spMkLst>
        </pc:spChg>
        <pc:graphicFrameChg chg="mod">
          <ac:chgData name="Ramasamy, Ananthapadmanabhan" userId="adc4af86-cef9-47fb-9d04-193568719f09" providerId="ADAL" clId="{88F645C8-215A-4252-B8A1-BF9563006449}" dt="2022-06-27T08:59:38.034" v="1628"/>
          <ac:graphicFrameMkLst>
            <pc:docMk/>
            <pc:sldMk cId="3300000486" sldId="270"/>
            <ac:graphicFrameMk id="4" creationId="{CC3B09A8-1ADA-4D3A-918D-8F0D6843C9DD}"/>
          </ac:graphicFrameMkLst>
        </pc:graphicFrameChg>
        <pc:picChg chg="add mod">
          <ac:chgData name="Ramasamy, Ananthapadmanabhan" userId="adc4af86-cef9-47fb-9d04-193568719f09" providerId="ADAL" clId="{88F645C8-215A-4252-B8A1-BF9563006449}" dt="2022-06-27T09:00:56.419" v="1776" actId="1076"/>
          <ac:picMkLst>
            <pc:docMk/>
            <pc:sldMk cId="3300000486" sldId="270"/>
            <ac:picMk id="7" creationId="{8EC5D7CF-056C-4884-A7E1-E4356A7DE562}"/>
          </ac:picMkLst>
        </pc:picChg>
        <pc:picChg chg="del">
          <ac:chgData name="Ramasamy, Ananthapadmanabhan" userId="adc4af86-cef9-47fb-9d04-193568719f09" providerId="ADAL" clId="{88F645C8-215A-4252-B8A1-BF9563006449}" dt="2022-06-27T08:59:31.649" v="1529" actId="478"/>
          <ac:picMkLst>
            <pc:docMk/>
            <pc:sldMk cId="3300000486" sldId="270"/>
            <ac:picMk id="10" creationId="{9CE06A2D-AF91-4F2B-8979-A16DC025273C}"/>
          </ac:picMkLst>
        </pc:picChg>
      </pc:sldChg>
      <pc:sldChg chg="addSp delSp modSp add mod">
        <pc:chgData name="Ramasamy, Ananthapadmanabhan" userId="adc4af86-cef9-47fb-9d04-193568719f09" providerId="ADAL" clId="{88F645C8-215A-4252-B8A1-BF9563006449}" dt="2022-06-27T09:05:04.047" v="1839"/>
        <pc:sldMkLst>
          <pc:docMk/>
          <pc:sldMk cId="4106667583" sldId="271"/>
        </pc:sldMkLst>
        <pc:spChg chg="mod">
          <ac:chgData name="Ramasamy, Ananthapadmanabhan" userId="adc4af86-cef9-47fb-9d04-193568719f09" providerId="ADAL" clId="{88F645C8-215A-4252-B8A1-BF9563006449}" dt="2022-06-27T09:05:03.988" v="1798" actId="948"/>
          <ac:spMkLst>
            <pc:docMk/>
            <pc:sldMk cId="4106667583" sldId="271"/>
            <ac:spMk id="2" creationId="{00000000-0000-0000-0000-000000000000}"/>
          </ac:spMkLst>
        </pc:spChg>
        <pc:spChg chg="add del mod modVis">
          <ac:chgData name="Ramasamy, Ananthapadmanabhan" userId="adc4af86-cef9-47fb-9d04-193568719f09" providerId="ADAL" clId="{88F645C8-215A-4252-B8A1-BF9563006449}" dt="2022-06-27T08:59:44.771" v="1675"/>
          <ac:spMkLst>
            <pc:docMk/>
            <pc:sldMk cId="4106667583" sldId="271"/>
            <ac:spMk id="3" creationId="{4C0824FC-9E79-4E6C-BA04-9D3E9DD3AEA2}"/>
          </ac:spMkLst>
        </pc:spChg>
        <pc:spChg chg="add del mod modVis">
          <ac:chgData name="Ramasamy, Ananthapadmanabhan" userId="adc4af86-cef9-47fb-9d04-193568719f09" providerId="ADAL" clId="{88F645C8-215A-4252-B8A1-BF9563006449}" dt="2022-06-27T08:59:45.117" v="1718"/>
          <ac:spMkLst>
            <pc:docMk/>
            <pc:sldMk cId="4106667583" sldId="271"/>
            <ac:spMk id="5" creationId="{CD41523D-6E2A-49B0-877E-5410821C790F}"/>
          </ac:spMkLst>
        </pc:spChg>
        <pc:spChg chg="add del mod modVis">
          <ac:chgData name="Ramasamy, Ananthapadmanabhan" userId="adc4af86-cef9-47fb-9d04-193568719f09" providerId="ADAL" clId="{88F645C8-215A-4252-B8A1-BF9563006449}" dt="2022-06-27T08:59:46.276" v="1764"/>
          <ac:spMkLst>
            <pc:docMk/>
            <pc:sldMk cId="4106667583" sldId="271"/>
            <ac:spMk id="6" creationId="{6C50CEF5-F208-46AC-98CA-21E216FCF267}"/>
          </ac:spMkLst>
        </pc:spChg>
        <pc:spChg chg="add del mod modVis">
          <ac:chgData name="Ramasamy, Ananthapadmanabhan" userId="adc4af86-cef9-47fb-9d04-193568719f09" providerId="ADAL" clId="{88F645C8-215A-4252-B8A1-BF9563006449}" dt="2022-06-27T09:05:04.045" v="1837"/>
          <ac:spMkLst>
            <pc:docMk/>
            <pc:sldMk cId="4106667583" sldId="271"/>
            <ac:spMk id="9" creationId="{77FB6308-F05B-4122-BAEA-8B33C68CE750}"/>
          </ac:spMkLst>
        </pc:spChg>
        <pc:graphicFrameChg chg="mod">
          <ac:chgData name="Ramasamy, Ananthapadmanabhan" userId="adc4af86-cef9-47fb-9d04-193568719f09" providerId="ADAL" clId="{88F645C8-215A-4252-B8A1-BF9563006449}" dt="2022-06-27T09:05:04.047" v="1839"/>
          <ac:graphicFrameMkLst>
            <pc:docMk/>
            <pc:sldMk cId="4106667583" sldId="271"/>
            <ac:graphicFrameMk id="4" creationId="{CC3B09A8-1ADA-4D3A-918D-8F0D6843C9DD}"/>
          </ac:graphicFrameMkLst>
        </pc:graphicFrameChg>
        <pc:picChg chg="add mod">
          <ac:chgData name="Ramasamy, Ananthapadmanabhan" userId="adc4af86-cef9-47fb-9d04-193568719f09" providerId="ADAL" clId="{88F645C8-215A-4252-B8A1-BF9563006449}" dt="2022-06-27T09:03:02.230" v="1781" actId="1076"/>
          <ac:picMkLst>
            <pc:docMk/>
            <pc:sldMk cId="4106667583" sldId="271"/>
            <ac:picMk id="8" creationId="{83A40E02-D4D9-4362-9FD6-55F615E0E6B5}"/>
          </ac:picMkLst>
        </pc:picChg>
        <pc:picChg chg="del">
          <ac:chgData name="Ramasamy, Ananthapadmanabhan" userId="adc4af86-cef9-47fb-9d04-193568719f09" providerId="ADAL" clId="{88F645C8-215A-4252-B8A1-BF9563006449}" dt="2022-06-27T09:01:08.125" v="1777" actId="478"/>
          <ac:picMkLst>
            <pc:docMk/>
            <pc:sldMk cId="4106667583" sldId="271"/>
            <ac:picMk id="10" creationId="{9CE06A2D-AF91-4F2B-8979-A16DC025273C}"/>
          </ac:picMkLst>
        </pc:picChg>
      </pc:sldChg>
      <pc:sldMasterChg chg="addSp delSp modSp mod">
        <pc:chgData name="Ramasamy, Ananthapadmanabhan" userId="adc4af86-cef9-47fb-9d04-193568719f09" providerId="ADAL" clId="{88F645C8-215A-4252-B8A1-BF9563006449}" dt="2022-06-27T08:57:24.257" v="1393"/>
        <pc:sldMasterMkLst>
          <pc:docMk/>
          <pc:sldMasterMk cId="0" sldId="2147483672"/>
        </pc:sldMasterMkLst>
        <pc:spChg chg="add del mod modVis">
          <ac:chgData name="Ramasamy, Ananthapadmanabhan" userId="adc4af86-cef9-47fb-9d04-193568719f09" providerId="ADAL" clId="{88F645C8-215A-4252-B8A1-BF9563006449}" dt="2022-06-27T08:57:24.230" v="1378"/>
          <ac:spMkLst>
            <pc:docMk/>
            <pc:sldMasterMk cId="0" sldId="2147483672"/>
            <ac:spMk id="2" creationId="{BB60E6CA-0AD7-4BAA-A7F8-A6197B3CE4E2}"/>
          </ac:spMkLst>
        </pc:spChg>
        <pc:spChg chg="mod">
          <ac:chgData name="Ramasamy, Ananthapadmanabhan" userId="adc4af86-cef9-47fb-9d04-193568719f09" providerId="ADAL" clId="{88F645C8-215A-4252-B8A1-BF9563006449}" dt="2022-06-27T08:57:23.978" v="1324" actId="948"/>
          <ac:spMkLst>
            <pc:docMk/>
            <pc:sldMasterMk cId="0" sldId="2147483672"/>
            <ac:spMk id="22" creationId="{00000000-0000-0000-0000-000000000000}"/>
          </ac:spMkLst>
        </pc:spChg>
        <pc:graphicFrameChg chg="add mod ord modVis">
          <ac:chgData name="Ramasamy, Ananthapadmanabhan" userId="adc4af86-cef9-47fb-9d04-193568719f09" providerId="ADAL" clId="{88F645C8-215A-4252-B8A1-BF9563006449}" dt="2022-06-27T08:57:24.257" v="1393"/>
          <ac:graphicFrameMkLst>
            <pc:docMk/>
            <pc:sldMasterMk cId="0" sldId="2147483672"/>
            <ac:graphicFrameMk id="4" creationId="{D9E9A99F-5D94-483F-9C4C-7EE5048D861F}"/>
          </ac:graphicFrameMkLst>
        </pc:graphicFrame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9FAB6A-E6DE-403C-AE34-F53037894367}" type="doc">
      <dgm:prSet loTypeId="urn:microsoft.com/office/officeart/2005/8/layout/chevron2" loCatId="list" qsTypeId="urn:microsoft.com/office/officeart/2005/8/quickstyle/simple1" qsCatId="simple" csTypeId="urn:microsoft.com/office/officeart/2005/8/colors/accent2_5" csCatId="accent2" phldr="1"/>
      <dgm:spPr/>
      <dgm:t>
        <a:bodyPr/>
        <a:lstStyle/>
        <a:p>
          <a:endParaRPr lang="en-US"/>
        </a:p>
      </dgm:t>
    </dgm:pt>
    <dgm:pt modelId="{48F26E45-89A7-47A3-B04F-7793996E43CA}">
      <dgm:prSet phldrT="[Text]"/>
      <dgm:spPr/>
      <dgm:t>
        <a:bodyPr/>
        <a:lstStyle/>
        <a:p>
          <a:r>
            <a:rPr lang="en-US" dirty="0"/>
            <a:t>UNDERSTNDING PROBLEM</a:t>
          </a:r>
        </a:p>
      </dgm:t>
    </dgm:pt>
    <dgm:pt modelId="{7D0C909B-3359-4ADA-A8BE-62A76711F908}" type="parTrans" cxnId="{87EA3416-AA5F-4C38-942F-EB475DBB8765}">
      <dgm:prSet/>
      <dgm:spPr/>
      <dgm:t>
        <a:bodyPr/>
        <a:lstStyle/>
        <a:p>
          <a:endParaRPr lang="en-US"/>
        </a:p>
      </dgm:t>
    </dgm:pt>
    <dgm:pt modelId="{AF0F1F79-1AB1-4FF9-9CCA-975620AFBD6E}" type="sibTrans" cxnId="{87EA3416-AA5F-4C38-942F-EB475DBB8765}">
      <dgm:prSet/>
      <dgm:spPr/>
      <dgm:t>
        <a:bodyPr/>
        <a:lstStyle/>
        <a:p>
          <a:endParaRPr lang="en-US"/>
        </a:p>
      </dgm:t>
    </dgm:pt>
    <dgm:pt modelId="{FD11D813-E83D-4880-A2E1-A0FD04D36B2F}">
      <dgm:prSet phldrT="[Text]"/>
      <dgm:spPr/>
      <dgm:t>
        <a:bodyPr/>
        <a:lstStyle/>
        <a:p>
          <a:r>
            <a:rPr lang="en-US" dirty="0"/>
            <a:t>Checking Correlation</a:t>
          </a:r>
        </a:p>
      </dgm:t>
    </dgm:pt>
    <dgm:pt modelId="{C4F362DC-ACF2-4F19-BA95-7747D4467B1F}" type="parTrans" cxnId="{5CE0846C-C662-4A01-A0E6-6AF0D44718CA}">
      <dgm:prSet/>
      <dgm:spPr/>
      <dgm:t>
        <a:bodyPr/>
        <a:lstStyle/>
        <a:p>
          <a:endParaRPr lang="en-US"/>
        </a:p>
      </dgm:t>
    </dgm:pt>
    <dgm:pt modelId="{0D8BA29C-94FD-402D-9158-9EADA0388636}" type="sibTrans" cxnId="{5CE0846C-C662-4A01-A0E6-6AF0D44718CA}">
      <dgm:prSet/>
      <dgm:spPr/>
      <dgm:t>
        <a:bodyPr/>
        <a:lstStyle/>
        <a:p>
          <a:endParaRPr lang="en-US"/>
        </a:p>
      </dgm:t>
    </dgm:pt>
    <dgm:pt modelId="{09C1CAA7-D520-495B-8D9C-9FD63E5E5DB3}">
      <dgm:prSet phldrT="[Text]"/>
      <dgm:spPr/>
      <dgm:t>
        <a:bodyPr/>
        <a:lstStyle/>
        <a:p>
          <a:r>
            <a:rPr lang="en-US" dirty="0"/>
            <a:t>Correlation matrix</a:t>
          </a:r>
        </a:p>
      </dgm:t>
    </dgm:pt>
    <dgm:pt modelId="{749BCE8A-CC75-492C-B9A4-8072EA425BBB}" type="parTrans" cxnId="{229E795E-4EB7-4734-938C-C69A75303752}">
      <dgm:prSet/>
      <dgm:spPr/>
      <dgm:t>
        <a:bodyPr/>
        <a:lstStyle/>
        <a:p>
          <a:endParaRPr lang="en-US"/>
        </a:p>
      </dgm:t>
    </dgm:pt>
    <dgm:pt modelId="{45B3EAD2-A29D-45A7-90CA-D1DB7F27FAE2}" type="sibTrans" cxnId="{229E795E-4EB7-4734-938C-C69A75303752}">
      <dgm:prSet/>
      <dgm:spPr/>
      <dgm:t>
        <a:bodyPr/>
        <a:lstStyle/>
        <a:p>
          <a:endParaRPr lang="en-US"/>
        </a:p>
      </dgm:t>
    </dgm:pt>
    <dgm:pt modelId="{910D2576-E2AB-4384-9CBC-B9BE6D133589}">
      <dgm:prSet phldrT="[Text]"/>
      <dgm:spPr/>
      <dgm:t>
        <a:bodyPr/>
        <a:lstStyle/>
        <a:p>
          <a:r>
            <a:rPr lang="en-US" dirty="0"/>
            <a:t>Dropping Correlated variable</a:t>
          </a:r>
        </a:p>
      </dgm:t>
    </dgm:pt>
    <dgm:pt modelId="{541B70A2-9B2A-4599-AC28-041CCC143F46}" type="parTrans" cxnId="{79EF367B-568D-4E57-887E-947DE03AE4E8}">
      <dgm:prSet/>
      <dgm:spPr/>
      <dgm:t>
        <a:bodyPr/>
        <a:lstStyle/>
        <a:p>
          <a:endParaRPr lang="en-US"/>
        </a:p>
      </dgm:t>
    </dgm:pt>
    <dgm:pt modelId="{09A13D13-D06B-4B29-92C3-0E3BAF94D9B0}" type="sibTrans" cxnId="{79EF367B-568D-4E57-887E-947DE03AE4E8}">
      <dgm:prSet/>
      <dgm:spPr/>
      <dgm:t>
        <a:bodyPr/>
        <a:lstStyle/>
        <a:p>
          <a:endParaRPr lang="en-US"/>
        </a:p>
      </dgm:t>
    </dgm:pt>
    <dgm:pt modelId="{A0B16A64-3647-45C0-A1A6-F2C4F72EA32F}">
      <dgm:prSet phldrT="[Text]"/>
      <dgm:spPr/>
      <dgm:t>
        <a:bodyPr/>
        <a:lstStyle/>
        <a:p>
          <a:r>
            <a:rPr lang="en-US" dirty="0"/>
            <a:t>Number of rows and columns</a:t>
          </a:r>
        </a:p>
      </dgm:t>
    </dgm:pt>
    <dgm:pt modelId="{ACFFCAFF-37E7-417F-AAFF-34B76BABEADD}" type="parTrans" cxnId="{8F8143DB-0C15-4901-BF2B-F3E8999EAEF5}">
      <dgm:prSet/>
      <dgm:spPr/>
      <dgm:t>
        <a:bodyPr/>
        <a:lstStyle/>
        <a:p>
          <a:endParaRPr lang="en-US"/>
        </a:p>
      </dgm:t>
    </dgm:pt>
    <dgm:pt modelId="{21D380B2-C8B0-4B3D-A4C2-7A4C20092DD3}" type="sibTrans" cxnId="{8F8143DB-0C15-4901-BF2B-F3E8999EAEF5}">
      <dgm:prSet/>
      <dgm:spPr/>
      <dgm:t>
        <a:bodyPr/>
        <a:lstStyle/>
        <a:p>
          <a:endParaRPr lang="en-US"/>
        </a:p>
      </dgm:t>
    </dgm:pt>
    <dgm:pt modelId="{D381EAB4-8C53-48F9-9087-ED3D221C3FF0}">
      <dgm:prSet phldrT="[Text]"/>
      <dgm:spPr/>
      <dgm:t>
        <a:bodyPr/>
        <a:lstStyle/>
        <a:p>
          <a:r>
            <a:rPr lang="en-US" dirty="0"/>
            <a:t>Data Type</a:t>
          </a:r>
        </a:p>
      </dgm:t>
    </dgm:pt>
    <dgm:pt modelId="{6023812F-0FA5-4030-A05F-D9EAEC83F5F7}" type="parTrans" cxnId="{BB3FBAA9-507E-40BC-85B1-536B45630C26}">
      <dgm:prSet/>
      <dgm:spPr/>
      <dgm:t>
        <a:bodyPr/>
        <a:lstStyle/>
        <a:p>
          <a:endParaRPr lang="en-US"/>
        </a:p>
      </dgm:t>
    </dgm:pt>
    <dgm:pt modelId="{F0E1B206-C088-4840-A79C-583A82705A8F}" type="sibTrans" cxnId="{BB3FBAA9-507E-40BC-85B1-536B45630C26}">
      <dgm:prSet/>
      <dgm:spPr/>
      <dgm:t>
        <a:bodyPr/>
        <a:lstStyle/>
        <a:p>
          <a:endParaRPr lang="en-US"/>
        </a:p>
      </dgm:t>
    </dgm:pt>
    <dgm:pt modelId="{2338B65C-C0EA-4B3D-B6FB-795BFC32193D}">
      <dgm:prSet phldrT="[Text]"/>
      <dgm:spPr/>
      <dgm:t>
        <a:bodyPr/>
        <a:lstStyle/>
        <a:p>
          <a:r>
            <a:rPr lang="en-US" dirty="0"/>
            <a:t>Handling Null Values</a:t>
          </a:r>
        </a:p>
      </dgm:t>
    </dgm:pt>
    <dgm:pt modelId="{B1CCBB6C-4173-4386-8050-9E98AD70DA04}" type="parTrans" cxnId="{45EAE934-1E5B-4DBC-8611-3CF92067353C}">
      <dgm:prSet/>
      <dgm:spPr/>
      <dgm:t>
        <a:bodyPr/>
        <a:lstStyle/>
        <a:p>
          <a:endParaRPr lang="en-US"/>
        </a:p>
      </dgm:t>
    </dgm:pt>
    <dgm:pt modelId="{B65C43D5-D386-4D1D-A1A5-8D137AC4EF5A}" type="sibTrans" cxnId="{45EAE934-1E5B-4DBC-8611-3CF92067353C}">
      <dgm:prSet/>
      <dgm:spPr/>
      <dgm:t>
        <a:bodyPr/>
        <a:lstStyle/>
        <a:p>
          <a:endParaRPr lang="en-US"/>
        </a:p>
      </dgm:t>
    </dgm:pt>
    <dgm:pt modelId="{075B1B1C-4F20-48E0-ACA3-C6915BA43646}">
      <dgm:prSet phldrT="[Text]"/>
      <dgm:spPr/>
      <dgm:t>
        <a:bodyPr/>
        <a:lstStyle/>
        <a:p>
          <a:r>
            <a:rPr lang="en-US" b="0" dirty="0"/>
            <a:t>Filling null values using MODE</a:t>
          </a:r>
        </a:p>
      </dgm:t>
    </dgm:pt>
    <dgm:pt modelId="{5D3E17B0-4726-445C-9699-C224834F4B8B}" type="parTrans" cxnId="{B038BD51-98FB-43A9-8DF3-7FB6CAF623F4}">
      <dgm:prSet/>
      <dgm:spPr/>
      <dgm:t>
        <a:bodyPr/>
        <a:lstStyle/>
        <a:p>
          <a:endParaRPr lang="en-US"/>
        </a:p>
      </dgm:t>
    </dgm:pt>
    <dgm:pt modelId="{23A5EC03-9C22-464A-85D2-BB1D8C48EF58}" type="sibTrans" cxnId="{B038BD51-98FB-43A9-8DF3-7FB6CAF623F4}">
      <dgm:prSet/>
      <dgm:spPr/>
      <dgm:t>
        <a:bodyPr/>
        <a:lstStyle/>
        <a:p>
          <a:endParaRPr lang="en-US"/>
        </a:p>
      </dgm:t>
    </dgm:pt>
    <dgm:pt modelId="{CB27FE38-546D-4453-B89A-FDF915CF4C60}">
      <dgm:prSet phldrT="[Text]"/>
      <dgm:spPr/>
      <dgm:t>
        <a:bodyPr/>
        <a:lstStyle/>
        <a:p>
          <a:r>
            <a:rPr lang="en-US" dirty="0"/>
            <a:t>Exploring Data</a:t>
          </a:r>
        </a:p>
      </dgm:t>
    </dgm:pt>
    <dgm:pt modelId="{4680976F-CDA9-45E6-ABD6-251902C25F82}" type="parTrans" cxnId="{7FD7B50D-BD26-4F88-8C86-766AF619B740}">
      <dgm:prSet/>
      <dgm:spPr/>
      <dgm:t>
        <a:bodyPr/>
        <a:lstStyle/>
        <a:p>
          <a:endParaRPr lang="en-IN"/>
        </a:p>
      </dgm:t>
    </dgm:pt>
    <dgm:pt modelId="{8BD5138B-635D-4BAF-B103-A4C3CC1B3B05}" type="sibTrans" cxnId="{7FD7B50D-BD26-4F88-8C86-766AF619B740}">
      <dgm:prSet/>
      <dgm:spPr/>
      <dgm:t>
        <a:bodyPr/>
        <a:lstStyle/>
        <a:p>
          <a:endParaRPr lang="en-IN"/>
        </a:p>
      </dgm:t>
    </dgm:pt>
    <dgm:pt modelId="{AF7AACD7-325F-43C8-A7AF-BBF6A239806E}">
      <dgm:prSet/>
      <dgm:spPr/>
      <dgm:t>
        <a:bodyPr/>
        <a:lstStyle/>
        <a:p>
          <a:r>
            <a:rPr lang="en-IN" dirty="0"/>
            <a:t>Correct Approach</a:t>
          </a:r>
        </a:p>
      </dgm:t>
    </dgm:pt>
    <dgm:pt modelId="{82C34E83-B41F-4B5F-AA11-D4F3D4440A49}" type="parTrans" cxnId="{2DA3F059-0C8B-449F-B91A-885471305532}">
      <dgm:prSet/>
      <dgm:spPr/>
      <dgm:t>
        <a:bodyPr/>
        <a:lstStyle/>
        <a:p>
          <a:endParaRPr lang="en-IN"/>
        </a:p>
      </dgm:t>
    </dgm:pt>
    <dgm:pt modelId="{39939C5E-9F60-474E-A228-6F4FA87CECE4}" type="sibTrans" cxnId="{2DA3F059-0C8B-449F-B91A-885471305532}">
      <dgm:prSet/>
      <dgm:spPr/>
      <dgm:t>
        <a:bodyPr/>
        <a:lstStyle/>
        <a:p>
          <a:endParaRPr lang="en-IN"/>
        </a:p>
      </dgm:t>
    </dgm:pt>
    <dgm:pt modelId="{D8198634-1404-4FE0-9B57-8761B0F1A750}">
      <dgm:prSet/>
      <dgm:spPr/>
      <dgm:t>
        <a:bodyPr/>
        <a:lstStyle/>
        <a:p>
          <a:r>
            <a:rPr lang="en-IN" dirty="0"/>
            <a:t>Type of Model</a:t>
          </a:r>
        </a:p>
      </dgm:t>
    </dgm:pt>
    <dgm:pt modelId="{1592C16A-6F4B-4428-B94D-E010C20DE730}" type="parTrans" cxnId="{100EC5B6-5DEB-4A25-85D1-6237B7DDF373}">
      <dgm:prSet/>
      <dgm:spPr/>
      <dgm:t>
        <a:bodyPr/>
        <a:lstStyle/>
        <a:p>
          <a:endParaRPr lang="en-IN"/>
        </a:p>
      </dgm:t>
    </dgm:pt>
    <dgm:pt modelId="{24C0AFEB-5FB3-46B0-88B7-333F0C40BBFD}" type="sibTrans" cxnId="{100EC5B6-5DEB-4A25-85D1-6237B7DDF373}">
      <dgm:prSet/>
      <dgm:spPr/>
      <dgm:t>
        <a:bodyPr/>
        <a:lstStyle/>
        <a:p>
          <a:endParaRPr lang="en-IN"/>
        </a:p>
      </dgm:t>
    </dgm:pt>
    <dgm:pt modelId="{0FD90AED-83C7-49AE-85C4-341E35FA7F24}">
      <dgm:prSet/>
      <dgm:spPr/>
      <dgm:t>
        <a:bodyPr/>
        <a:lstStyle/>
        <a:p>
          <a:r>
            <a:rPr lang="en-IN" dirty="0"/>
            <a:t>Type of Evaluation Model</a:t>
          </a:r>
        </a:p>
      </dgm:t>
    </dgm:pt>
    <dgm:pt modelId="{F3A1ED06-41F7-45A7-9E4A-3C5AEC8F7E40}" type="parTrans" cxnId="{4FDCB95D-E3AB-4C96-B8EE-5DEBA1D83A99}">
      <dgm:prSet/>
      <dgm:spPr/>
      <dgm:t>
        <a:bodyPr/>
        <a:lstStyle/>
        <a:p>
          <a:endParaRPr lang="en-IN"/>
        </a:p>
      </dgm:t>
    </dgm:pt>
    <dgm:pt modelId="{49273193-3890-4F68-B8DD-5CB2957B4B60}" type="sibTrans" cxnId="{4FDCB95D-E3AB-4C96-B8EE-5DEBA1D83A99}">
      <dgm:prSet/>
      <dgm:spPr/>
      <dgm:t>
        <a:bodyPr/>
        <a:lstStyle/>
        <a:p>
          <a:endParaRPr lang="en-IN"/>
        </a:p>
      </dgm:t>
    </dgm:pt>
    <dgm:pt modelId="{CA6D791A-49A4-4BAF-AD2D-F3B3C6C69825}">
      <dgm:prSet/>
      <dgm:spPr/>
      <dgm:t>
        <a:bodyPr/>
        <a:lstStyle/>
        <a:p>
          <a:r>
            <a:rPr lang="en-IN" dirty="0"/>
            <a:t>Target Variable</a:t>
          </a:r>
        </a:p>
      </dgm:t>
    </dgm:pt>
    <dgm:pt modelId="{2C5E360C-83A3-492D-964E-109C7DEF15F7}" type="parTrans" cxnId="{4AE6A439-3878-4569-A7E4-472BBABF7724}">
      <dgm:prSet/>
      <dgm:spPr/>
      <dgm:t>
        <a:bodyPr/>
        <a:lstStyle/>
        <a:p>
          <a:endParaRPr lang="en-IN"/>
        </a:p>
      </dgm:t>
    </dgm:pt>
    <dgm:pt modelId="{2B08DEE2-4EB4-44DE-A999-3DCF8A843CF1}" type="sibTrans" cxnId="{4AE6A439-3878-4569-A7E4-472BBABF7724}">
      <dgm:prSet/>
      <dgm:spPr/>
      <dgm:t>
        <a:bodyPr/>
        <a:lstStyle/>
        <a:p>
          <a:endParaRPr lang="en-IN"/>
        </a:p>
      </dgm:t>
    </dgm:pt>
    <dgm:pt modelId="{6719698B-DF3E-4064-855A-D4C75317E87D}">
      <dgm:prSet phldrT="[Text]"/>
      <dgm:spPr/>
      <dgm:t>
        <a:bodyPr/>
        <a:lstStyle/>
        <a:p>
          <a:r>
            <a:rPr lang="en-US" dirty="0"/>
            <a:t>Features </a:t>
          </a:r>
        </a:p>
      </dgm:t>
    </dgm:pt>
    <dgm:pt modelId="{16C39F38-7579-41E0-AD8D-72224F21B527}" type="parTrans" cxnId="{73BB8EA7-C774-4B22-9E7E-E44E46976C31}">
      <dgm:prSet/>
      <dgm:spPr/>
      <dgm:t>
        <a:bodyPr/>
        <a:lstStyle/>
        <a:p>
          <a:endParaRPr lang="en-IN"/>
        </a:p>
      </dgm:t>
    </dgm:pt>
    <dgm:pt modelId="{DC8B1493-CB61-4BF7-993A-2F200A2B5EC5}" type="sibTrans" cxnId="{73BB8EA7-C774-4B22-9E7E-E44E46976C31}">
      <dgm:prSet/>
      <dgm:spPr/>
      <dgm:t>
        <a:bodyPr/>
        <a:lstStyle/>
        <a:p>
          <a:endParaRPr lang="en-IN"/>
        </a:p>
      </dgm:t>
    </dgm:pt>
    <dgm:pt modelId="{0951F502-94D7-4BA2-8DA0-BEDA8CD3BD0B}">
      <dgm:prSet phldrT="[Text]"/>
      <dgm:spPr/>
      <dgm:t>
        <a:bodyPr/>
        <a:lstStyle/>
        <a:p>
          <a:r>
            <a:rPr lang="en-US" dirty="0"/>
            <a:t>Null values</a:t>
          </a:r>
        </a:p>
      </dgm:t>
    </dgm:pt>
    <dgm:pt modelId="{3482FB08-D9CF-4181-A619-A674F29B53E4}" type="parTrans" cxnId="{96DC1139-167B-45D9-B35C-0305DE39131B}">
      <dgm:prSet/>
      <dgm:spPr/>
      <dgm:t>
        <a:bodyPr/>
        <a:lstStyle/>
        <a:p>
          <a:endParaRPr lang="en-IN"/>
        </a:p>
      </dgm:t>
    </dgm:pt>
    <dgm:pt modelId="{A14FF8FF-0FE2-4270-882E-7EFF1D81E7C3}" type="sibTrans" cxnId="{96DC1139-167B-45D9-B35C-0305DE39131B}">
      <dgm:prSet/>
      <dgm:spPr/>
      <dgm:t>
        <a:bodyPr/>
        <a:lstStyle/>
        <a:p>
          <a:endParaRPr lang="en-IN"/>
        </a:p>
      </dgm:t>
    </dgm:pt>
    <dgm:pt modelId="{75B46E89-568D-416A-8548-418669F2E10B}">
      <dgm:prSet phldrT="[Text]"/>
      <dgm:spPr/>
      <dgm:t>
        <a:bodyPr/>
        <a:lstStyle/>
        <a:p>
          <a:r>
            <a:rPr lang="en-US" dirty="0"/>
            <a:t>Data types of features</a:t>
          </a:r>
        </a:p>
      </dgm:t>
    </dgm:pt>
    <dgm:pt modelId="{732DED62-22E4-45C4-9373-AA37598367AD}" type="parTrans" cxnId="{19B3C4B3-B15E-45A6-A7E4-163C56A9E256}">
      <dgm:prSet/>
      <dgm:spPr/>
      <dgm:t>
        <a:bodyPr/>
        <a:lstStyle/>
        <a:p>
          <a:endParaRPr lang="en-IN"/>
        </a:p>
      </dgm:t>
    </dgm:pt>
    <dgm:pt modelId="{86DE8868-EDC6-447E-A427-A1F899A71043}" type="sibTrans" cxnId="{19B3C4B3-B15E-45A6-A7E4-163C56A9E256}">
      <dgm:prSet/>
      <dgm:spPr/>
      <dgm:t>
        <a:bodyPr/>
        <a:lstStyle/>
        <a:p>
          <a:endParaRPr lang="en-IN"/>
        </a:p>
      </dgm:t>
    </dgm:pt>
    <dgm:pt modelId="{4AB5855C-37C6-4981-9CDA-156DE1398C59}">
      <dgm:prSet/>
      <dgm:spPr/>
      <dgm:t>
        <a:bodyPr/>
        <a:lstStyle/>
        <a:p>
          <a:r>
            <a:rPr lang="en-IN" dirty="0"/>
            <a:t>Converting Data Type from ‘object’ to ‘category’</a:t>
          </a:r>
        </a:p>
      </dgm:t>
    </dgm:pt>
    <dgm:pt modelId="{DADFEE3F-E928-41FE-833D-57269AE32B39}" type="parTrans" cxnId="{7DAD56E1-A181-4038-950B-56C10F5A9DBF}">
      <dgm:prSet/>
      <dgm:spPr/>
      <dgm:t>
        <a:bodyPr/>
        <a:lstStyle/>
        <a:p>
          <a:endParaRPr lang="en-IN"/>
        </a:p>
      </dgm:t>
    </dgm:pt>
    <dgm:pt modelId="{16662D87-C116-4E7F-9D33-266738AF67B4}" type="sibTrans" cxnId="{7DAD56E1-A181-4038-950B-56C10F5A9DBF}">
      <dgm:prSet/>
      <dgm:spPr/>
      <dgm:t>
        <a:bodyPr/>
        <a:lstStyle/>
        <a:p>
          <a:endParaRPr lang="en-IN"/>
        </a:p>
      </dgm:t>
    </dgm:pt>
    <dgm:pt modelId="{8BDCA806-B273-4886-8A7A-4FEAFE19C3B9}" type="pres">
      <dgm:prSet presAssocID="{209FAB6A-E6DE-403C-AE34-F53037894367}" presName="linearFlow" presStyleCnt="0">
        <dgm:presLayoutVars>
          <dgm:dir/>
          <dgm:animLvl val="lvl"/>
          <dgm:resizeHandles val="exact"/>
        </dgm:presLayoutVars>
      </dgm:prSet>
      <dgm:spPr/>
    </dgm:pt>
    <dgm:pt modelId="{D1660FA0-89E2-4230-936E-A3D74A7C7D68}" type="pres">
      <dgm:prSet presAssocID="{48F26E45-89A7-47A3-B04F-7793996E43CA}" presName="composite" presStyleCnt="0"/>
      <dgm:spPr/>
    </dgm:pt>
    <dgm:pt modelId="{B61909D4-E316-44FE-889D-1FB103DEFE03}" type="pres">
      <dgm:prSet presAssocID="{48F26E45-89A7-47A3-B04F-7793996E43CA}" presName="parentText" presStyleLbl="alignNode1" presStyleIdx="0" presStyleCnt="5">
        <dgm:presLayoutVars>
          <dgm:chMax val="1"/>
          <dgm:bulletEnabled val="1"/>
        </dgm:presLayoutVars>
      </dgm:prSet>
      <dgm:spPr/>
    </dgm:pt>
    <dgm:pt modelId="{E94E0CF9-C7CC-4EAB-B7E0-450EF95425E4}" type="pres">
      <dgm:prSet presAssocID="{48F26E45-89A7-47A3-B04F-7793996E43CA}" presName="descendantText" presStyleLbl="alignAcc1" presStyleIdx="0" presStyleCnt="5">
        <dgm:presLayoutVars>
          <dgm:bulletEnabled val="1"/>
        </dgm:presLayoutVars>
      </dgm:prSet>
      <dgm:spPr/>
    </dgm:pt>
    <dgm:pt modelId="{F0E89113-152F-45CA-AE26-AE889C6F358A}" type="pres">
      <dgm:prSet presAssocID="{AF0F1F79-1AB1-4FF9-9CCA-975620AFBD6E}" presName="sp" presStyleCnt="0"/>
      <dgm:spPr/>
    </dgm:pt>
    <dgm:pt modelId="{0311EEEB-A500-4E25-B736-2B815CE9D9DC}" type="pres">
      <dgm:prSet presAssocID="{CB27FE38-546D-4453-B89A-FDF915CF4C60}" presName="composite" presStyleCnt="0"/>
      <dgm:spPr/>
    </dgm:pt>
    <dgm:pt modelId="{1BE53BBE-BCAC-48DD-8B49-245365B74B8F}" type="pres">
      <dgm:prSet presAssocID="{CB27FE38-546D-4453-B89A-FDF915CF4C60}" presName="parentText" presStyleLbl="alignNode1" presStyleIdx="1" presStyleCnt="5" custLinFactNeighborY="-935">
        <dgm:presLayoutVars>
          <dgm:chMax val="1"/>
          <dgm:bulletEnabled val="1"/>
        </dgm:presLayoutVars>
      </dgm:prSet>
      <dgm:spPr/>
    </dgm:pt>
    <dgm:pt modelId="{B4B69E92-8327-4C87-838D-FC468D1C6389}" type="pres">
      <dgm:prSet presAssocID="{CB27FE38-546D-4453-B89A-FDF915CF4C60}" presName="descendantText" presStyleLbl="alignAcc1" presStyleIdx="1" presStyleCnt="5">
        <dgm:presLayoutVars>
          <dgm:bulletEnabled val="1"/>
        </dgm:presLayoutVars>
      </dgm:prSet>
      <dgm:spPr/>
    </dgm:pt>
    <dgm:pt modelId="{EB092722-C44C-4F23-8C74-B0F706199797}" type="pres">
      <dgm:prSet presAssocID="{8BD5138B-635D-4BAF-B103-A4C3CC1B3B05}" presName="sp" presStyleCnt="0"/>
      <dgm:spPr/>
    </dgm:pt>
    <dgm:pt modelId="{08AAB1CB-0882-4F3B-B9FB-CE14C3EAA7EE}" type="pres">
      <dgm:prSet presAssocID="{FD11D813-E83D-4880-A2E1-A0FD04D36B2F}" presName="composite" presStyleCnt="0"/>
      <dgm:spPr/>
    </dgm:pt>
    <dgm:pt modelId="{6CCD6A38-8EA3-4D10-8A44-2901BAE77337}" type="pres">
      <dgm:prSet presAssocID="{FD11D813-E83D-4880-A2E1-A0FD04D36B2F}" presName="parentText" presStyleLbl="alignNode1" presStyleIdx="2" presStyleCnt="5">
        <dgm:presLayoutVars>
          <dgm:chMax val="1"/>
          <dgm:bulletEnabled val="1"/>
        </dgm:presLayoutVars>
      </dgm:prSet>
      <dgm:spPr/>
    </dgm:pt>
    <dgm:pt modelId="{F08E5F96-B467-422C-9AE2-09E3C91F93FA}" type="pres">
      <dgm:prSet presAssocID="{FD11D813-E83D-4880-A2E1-A0FD04D36B2F}" presName="descendantText" presStyleLbl="alignAcc1" presStyleIdx="2" presStyleCnt="5" custScaleX="98672" custLinFactNeighborX="0" custLinFactNeighborY="4603">
        <dgm:presLayoutVars>
          <dgm:bulletEnabled val="1"/>
        </dgm:presLayoutVars>
      </dgm:prSet>
      <dgm:spPr/>
    </dgm:pt>
    <dgm:pt modelId="{C3BF4BB9-9A7D-4051-8EC5-A939AF8B2A9D}" type="pres">
      <dgm:prSet presAssocID="{0D8BA29C-94FD-402D-9158-9EADA0388636}" presName="sp" presStyleCnt="0"/>
      <dgm:spPr/>
    </dgm:pt>
    <dgm:pt modelId="{736FF3AB-F975-4F34-9FA5-7ACCCB65705D}" type="pres">
      <dgm:prSet presAssocID="{D381EAB4-8C53-48F9-9087-ED3D221C3FF0}" presName="composite" presStyleCnt="0"/>
      <dgm:spPr/>
    </dgm:pt>
    <dgm:pt modelId="{665AEFB1-F0A3-44A6-BEA2-13E9AE73F9BB}" type="pres">
      <dgm:prSet presAssocID="{D381EAB4-8C53-48F9-9087-ED3D221C3FF0}" presName="parentText" presStyleLbl="alignNode1" presStyleIdx="3" presStyleCnt="5">
        <dgm:presLayoutVars>
          <dgm:chMax val="1"/>
          <dgm:bulletEnabled val="1"/>
        </dgm:presLayoutVars>
      </dgm:prSet>
      <dgm:spPr/>
    </dgm:pt>
    <dgm:pt modelId="{8DB0C2D7-DEFE-40B8-A050-9AB54104A9E8}" type="pres">
      <dgm:prSet presAssocID="{D381EAB4-8C53-48F9-9087-ED3D221C3FF0}" presName="descendantText" presStyleLbl="alignAcc1" presStyleIdx="3" presStyleCnt="5">
        <dgm:presLayoutVars>
          <dgm:bulletEnabled val="1"/>
        </dgm:presLayoutVars>
      </dgm:prSet>
      <dgm:spPr/>
    </dgm:pt>
    <dgm:pt modelId="{1B310B3F-3910-4641-B6F7-8181BC62E609}" type="pres">
      <dgm:prSet presAssocID="{F0E1B206-C088-4840-A79C-583A82705A8F}" presName="sp" presStyleCnt="0"/>
      <dgm:spPr/>
    </dgm:pt>
    <dgm:pt modelId="{3E3B484D-C928-4A34-ABA2-A3E8E99C7478}" type="pres">
      <dgm:prSet presAssocID="{2338B65C-C0EA-4B3D-B6FB-795BFC32193D}" presName="composite" presStyleCnt="0"/>
      <dgm:spPr/>
    </dgm:pt>
    <dgm:pt modelId="{1F8BB5CD-A113-41B1-8480-B4DAB0E8EF32}" type="pres">
      <dgm:prSet presAssocID="{2338B65C-C0EA-4B3D-B6FB-795BFC32193D}" presName="parentText" presStyleLbl="alignNode1" presStyleIdx="4" presStyleCnt="5">
        <dgm:presLayoutVars>
          <dgm:chMax val="1"/>
          <dgm:bulletEnabled val="1"/>
        </dgm:presLayoutVars>
      </dgm:prSet>
      <dgm:spPr/>
    </dgm:pt>
    <dgm:pt modelId="{E6980D04-5381-43A9-AC6A-236BEBD0EA74}" type="pres">
      <dgm:prSet presAssocID="{2338B65C-C0EA-4B3D-B6FB-795BFC32193D}" presName="descendantText" presStyleLbl="alignAcc1" presStyleIdx="4" presStyleCnt="5" custLinFactNeighborX="664" custLinFactNeighborY="-1727">
        <dgm:presLayoutVars>
          <dgm:bulletEnabled val="1"/>
        </dgm:presLayoutVars>
      </dgm:prSet>
      <dgm:spPr/>
    </dgm:pt>
  </dgm:ptLst>
  <dgm:cxnLst>
    <dgm:cxn modelId="{0FDAC506-C7B1-4947-BA47-148A2735AEA5}" type="presOf" srcId="{D8198634-1404-4FE0-9B57-8761B0F1A750}" destId="{E94E0CF9-C7CC-4EAB-B7E0-450EF95425E4}" srcOrd="0" destOrd="2" presId="urn:microsoft.com/office/officeart/2005/8/layout/chevron2"/>
    <dgm:cxn modelId="{00B0650A-FF62-4931-B57C-A555C078EBF6}" type="presOf" srcId="{CA6D791A-49A4-4BAF-AD2D-F3B3C6C69825}" destId="{E94E0CF9-C7CC-4EAB-B7E0-450EF95425E4}" srcOrd="0" destOrd="0" presId="urn:microsoft.com/office/officeart/2005/8/layout/chevron2"/>
    <dgm:cxn modelId="{B663ED0B-5A4F-4E70-B8A7-9C9C8E7D50ED}" type="presOf" srcId="{6719698B-DF3E-4064-855A-D4C75317E87D}" destId="{B4B69E92-8327-4C87-838D-FC468D1C6389}" srcOrd="0" destOrd="1" presId="urn:microsoft.com/office/officeart/2005/8/layout/chevron2"/>
    <dgm:cxn modelId="{7FD7B50D-BD26-4F88-8C86-766AF619B740}" srcId="{209FAB6A-E6DE-403C-AE34-F53037894367}" destId="{CB27FE38-546D-4453-B89A-FDF915CF4C60}" srcOrd="1" destOrd="0" parTransId="{4680976F-CDA9-45E6-ABD6-251902C25F82}" sibTransId="{8BD5138B-635D-4BAF-B103-A4C3CC1B3B05}"/>
    <dgm:cxn modelId="{87EA3416-AA5F-4C38-942F-EB475DBB8765}" srcId="{209FAB6A-E6DE-403C-AE34-F53037894367}" destId="{48F26E45-89A7-47A3-B04F-7793996E43CA}" srcOrd="0" destOrd="0" parTransId="{7D0C909B-3359-4ADA-A8BE-62A76711F908}" sibTransId="{AF0F1F79-1AB1-4FF9-9CCA-975620AFBD6E}"/>
    <dgm:cxn modelId="{51EF9319-D0E5-4C92-9876-93EC22DB8909}" type="presOf" srcId="{AF7AACD7-325F-43C8-A7AF-BBF6A239806E}" destId="{E94E0CF9-C7CC-4EAB-B7E0-450EF95425E4}" srcOrd="0" destOrd="1" presId="urn:microsoft.com/office/officeart/2005/8/layout/chevron2"/>
    <dgm:cxn modelId="{63663325-AEED-4E8D-8520-29EFAF28A14A}" type="presOf" srcId="{0951F502-94D7-4BA2-8DA0-BEDA8CD3BD0B}" destId="{B4B69E92-8327-4C87-838D-FC468D1C6389}" srcOrd="0" destOrd="2" presId="urn:microsoft.com/office/officeart/2005/8/layout/chevron2"/>
    <dgm:cxn modelId="{4098D726-3567-4578-8B87-74CBCF2E97BC}" type="presOf" srcId="{75B46E89-568D-416A-8548-418669F2E10B}" destId="{B4B69E92-8327-4C87-838D-FC468D1C6389}" srcOrd="0" destOrd="3" presId="urn:microsoft.com/office/officeart/2005/8/layout/chevron2"/>
    <dgm:cxn modelId="{45EAE934-1E5B-4DBC-8611-3CF92067353C}" srcId="{209FAB6A-E6DE-403C-AE34-F53037894367}" destId="{2338B65C-C0EA-4B3D-B6FB-795BFC32193D}" srcOrd="4" destOrd="0" parTransId="{B1CCBB6C-4173-4386-8050-9E98AD70DA04}" sibTransId="{B65C43D5-D386-4D1D-A1A5-8D137AC4EF5A}"/>
    <dgm:cxn modelId="{96DC1139-167B-45D9-B35C-0305DE39131B}" srcId="{CB27FE38-546D-4453-B89A-FDF915CF4C60}" destId="{0951F502-94D7-4BA2-8DA0-BEDA8CD3BD0B}" srcOrd="2" destOrd="0" parTransId="{3482FB08-D9CF-4181-A619-A674F29B53E4}" sibTransId="{A14FF8FF-0FE2-4270-882E-7EFF1D81E7C3}"/>
    <dgm:cxn modelId="{4AE6A439-3878-4569-A7E4-472BBABF7724}" srcId="{48F26E45-89A7-47A3-B04F-7793996E43CA}" destId="{CA6D791A-49A4-4BAF-AD2D-F3B3C6C69825}" srcOrd="0" destOrd="0" parTransId="{2C5E360C-83A3-492D-964E-109C7DEF15F7}" sibTransId="{2B08DEE2-4EB4-44DE-A999-3DCF8A843CF1}"/>
    <dgm:cxn modelId="{08F1DE3D-90AA-4E8B-8C7D-AB5CEAAE7E39}" type="presOf" srcId="{0FD90AED-83C7-49AE-85C4-341E35FA7F24}" destId="{E94E0CF9-C7CC-4EAB-B7E0-450EF95425E4}" srcOrd="0" destOrd="3" presId="urn:microsoft.com/office/officeart/2005/8/layout/chevron2"/>
    <dgm:cxn modelId="{47FFF540-492E-4F62-B6AF-65EAF0B2DC72}" type="presOf" srcId="{209FAB6A-E6DE-403C-AE34-F53037894367}" destId="{8BDCA806-B273-4886-8A7A-4FEAFE19C3B9}" srcOrd="0" destOrd="0" presId="urn:microsoft.com/office/officeart/2005/8/layout/chevron2"/>
    <dgm:cxn modelId="{4FDCB95D-E3AB-4C96-B8EE-5DEBA1D83A99}" srcId="{48F26E45-89A7-47A3-B04F-7793996E43CA}" destId="{0FD90AED-83C7-49AE-85C4-341E35FA7F24}" srcOrd="3" destOrd="0" parTransId="{F3A1ED06-41F7-45A7-9E4A-3C5AEC8F7E40}" sibTransId="{49273193-3890-4F68-B8DD-5CB2957B4B60}"/>
    <dgm:cxn modelId="{229E795E-4EB7-4734-938C-C69A75303752}" srcId="{FD11D813-E83D-4880-A2E1-A0FD04D36B2F}" destId="{09C1CAA7-D520-495B-8D9C-9FD63E5E5DB3}" srcOrd="0" destOrd="0" parTransId="{749BCE8A-CC75-492C-B9A4-8072EA425BBB}" sibTransId="{45B3EAD2-A29D-45A7-90CA-D1DB7F27FAE2}"/>
    <dgm:cxn modelId="{7BA92D48-A13D-497B-B786-749B3331D109}" type="presOf" srcId="{09C1CAA7-D520-495B-8D9C-9FD63E5E5DB3}" destId="{F08E5F96-B467-422C-9AE2-09E3C91F93FA}" srcOrd="0" destOrd="0" presId="urn:microsoft.com/office/officeart/2005/8/layout/chevron2"/>
    <dgm:cxn modelId="{5CE0846C-C662-4A01-A0E6-6AF0D44718CA}" srcId="{209FAB6A-E6DE-403C-AE34-F53037894367}" destId="{FD11D813-E83D-4880-A2E1-A0FD04D36B2F}" srcOrd="2" destOrd="0" parTransId="{C4F362DC-ACF2-4F19-BA95-7747D4467B1F}" sibTransId="{0D8BA29C-94FD-402D-9158-9EADA0388636}"/>
    <dgm:cxn modelId="{B038BD51-98FB-43A9-8DF3-7FB6CAF623F4}" srcId="{2338B65C-C0EA-4B3D-B6FB-795BFC32193D}" destId="{075B1B1C-4F20-48E0-ACA3-C6915BA43646}" srcOrd="0" destOrd="0" parTransId="{5D3E17B0-4726-445C-9699-C224834F4B8B}" sibTransId="{23A5EC03-9C22-464A-85D2-BB1D8C48EF58}"/>
    <dgm:cxn modelId="{4AB23D58-75CC-46AF-9C86-D9E0BED97A2D}" type="presOf" srcId="{FD11D813-E83D-4880-A2E1-A0FD04D36B2F}" destId="{6CCD6A38-8EA3-4D10-8A44-2901BAE77337}" srcOrd="0" destOrd="0" presId="urn:microsoft.com/office/officeart/2005/8/layout/chevron2"/>
    <dgm:cxn modelId="{2DA3F059-0C8B-449F-B91A-885471305532}" srcId="{48F26E45-89A7-47A3-B04F-7793996E43CA}" destId="{AF7AACD7-325F-43C8-A7AF-BBF6A239806E}" srcOrd="1" destOrd="0" parTransId="{82C34E83-B41F-4B5F-AA11-D4F3D4440A49}" sibTransId="{39939C5E-9F60-474E-A228-6F4FA87CECE4}"/>
    <dgm:cxn modelId="{79EF367B-568D-4E57-887E-947DE03AE4E8}" srcId="{FD11D813-E83D-4880-A2E1-A0FD04D36B2F}" destId="{910D2576-E2AB-4384-9CBC-B9BE6D133589}" srcOrd="1" destOrd="0" parTransId="{541B70A2-9B2A-4599-AC28-041CCC143F46}" sibTransId="{09A13D13-D06B-4B29-92C3-0E3BAF94D9B0}"/>
    <dgm:cxn modelId="{3B8E9584-8C6D-4BC1-9CAA-5E2A2DBD4F11}" type="presOf" srcId="{2338B65C-C0EA-4B3D-B6FB-795BFC32193D}" destId="{1F8BB5CD-A113-41B1-8480-B4DAB0E8EF32}" srcOrd="0" destOrd="0" presId="urn:microsoft.com/office/officeart/2005/8/layout/chevron2"/>
    <dgm:cxn modelId="{0691E089-F9D7-4944-9018-B8762E5043E0}" type="presOf" srcId="{A0B16A64-3647-45C0-A1A6-F2C4F72EA32F}" destId="{B4B69E92-8327-4C87-838D-FC468D1C6389}" srcOrd="0" destOrd="0" presId="urn:microsoft.com/office/officeart/2005/8/layout/chevron2"/>
    <dgm:cxn modelId="{73BB8EA7-C774-4B22-9E7E-E44E46976C31}" srcId="{CB27FE38-546D-4453-B89A-FDF915CF4C60}" destId="{6719698B-DF3E-4064-855A-D4C75317E87D}" srcOrd="1" destOrd="0" parTransId="{16C39F38-7579-41E0-AD8D-72224F21B527}" sibTransId="{DC8B1493-CB61-4BF7-993A-2F200A2B5EC5}"/>
    <dgm:cxn modelId="{DDEBDDA8-58F9-4639-9B33-2F89BDC9E662}" type="presOf" srcId="{075B1B1C-4F20-48E0-ACA3-C6915BA43646}" destId="{E6980D04-5381-43A9-AC6A-236BEBD0EA74}" srcOrd="0" destOrd="0" presId="urn:microsoft.com/office/officeart/2005/8/layout/chevron2"/>
    <dgm:cxn modelId="{BB3FBAA9-507E-40BC-85B1-536B45630C26}" srcId="{209FAB6A-E6DE-403C-AE34-F53037894367}" destId="{D381EAB4-8C53-48F9-9087-ED3D221C3FF0}" srcOrd="3" destOrd="0" parTransId="{6023812F-0FA5-4030-A05F-D9EAEC83F5F7}" sibTransId="{F0E1B206-C088-4840-A79C-583A82705A8F}"/>
    <dgm:cxn modelId="{19B3C4B3-B15E-45A6-A7E4-163C56A9E256}" srcId="{CB27FE38-546D-4453-B89A-FDF915CF4C60}" destId="{75B46E89-568D-416A-8548-418669F2E10B}" srcOrd="3" destOrd="0" parTransId="{732DED62-22E4-45C4-9373-AA37598367AD}" sibTransId="{86DE8868-EDC6-447E-A427-A1F899A71043}"/>
    <dgm:cxn modelId="{100EC5B6-5DEB-4A25-85D1-6237B7DDF373}" srcId="{48F26E45-89A7-47A3-B04F-7793996E43CA}" destId="{D8198634-1404-4FE0-9B57-8761B0F1A750}" srcOrd="2" destOrd="0" parTransId="{1592C16A-6F4B-4428-B94D-E010C20DE730}" sibTransId="{24C0AFEB-5FB3-46B0-88B7-333F0C40BBFD}"/>
    <dgm:cxn modelId="{870C8DD8-0FAA-42B3-A119-91BA0632C27E}" type="presOf" srcId="{4AB5855C-37C6-4981-9CDA-156DE1398C59}" destId="{8DB0C2D7-DEFE-40B8-A050-9AB54104A9E8}" srcOrd="0" destOrd="0" presId="urn:microsoft.com/office/officeart/2005/8/layout/chevron2"/>
    <dgm:cxn modelId="{77168BD9-3037-40C7-BC47-106EF0518E4F}" type="presOf" srcId="{48F26E45-89A7-47A3-B04F-7793996E43CA}" destId="{B61909D4-E316-44FE-889D-1FB103DEFE03}" srcOrd="0" destOrd="0" presId="urn:microsoft.com/office/officeart/2005/8/layout/chevron2"/>
    <dgm:cxn modelId="{8F8143DB-0C15-4901-BF2B-F3E8999EAEF5}" srcId="{CB27FE38-546D-4453-B89A-FDF915CF4C60}" destId="{A0B16A64-3647-45C0-A1A6-F2C4F72EA32F}" srcOrd="0" destOrd="0" parTransId="{ACFFCAFF-37E7-417F-AAFF-34B76BABEADD}" sibTransId="{21D380B2-C8B0-4B3D-A4C2-7A4C20092DD3}"/>
    <dgm:cxn modelId="{7DAD56E1-A181-4038-950B-56C10F5A9DBF}" srcId="{D381EAB4-8C53-48F9-9087-ED3D221C3FF0}" destId="{4AB5855C-37C6-4981-9CDA-156DE1398C59}" srcOrd="0" destOrd="0" parTransId="{DADFEE3F-E928-41FE-833D-57269AE32B39}" sibTransId="{16662D87-C116-4E7F-9D33-266738AF67B4}"/>
    <dgm:cxn modelId="{734ECFE6-4E7F-473F-8523-EAB01F7C99AA}" type="presOf" srcId="{CB27FE38-546D-4453-B89A-FDF915CF4C60}" destId="{1BE53BBE-BCAC-48DD-8B49-245365B74B8F}" srcOrd="0" destOrd="0" presId="urn:microsoft.com/office/officeart/2005/8/layout/chevron2"/>
    <dgm:cxn modelId="{E57E76F2-81E0-46E0-9DB2-53AFA2E7293E}" type="presOf" srcId="{D381EAB4-8C53-48F9-9087-ED3D221C3FF0}" destId="{665AEFB1-F0A3-44A6-BEA2-13E9AE73F9BB}" srcOrd="0" destOrd="0" presId="urn:microsoft.com/office/officeart/2005/8/layout/chevron2"/>
    <dgm:cxn modelId="{AA42B5F9-FAB3-4193-B116-BD75D14523B5}" type="presOf" srcId="{910D2576-E2AB-4384-9CBC-B9BE6D133589}" destId="{F08E5F96-B467-422C-9AE2-09E3C91F93FA}" srcOrd="0" destOrd="1" presId="urn:microsoft.com/office/officeart/2005/8/layout/chevron2"/>
    <dgm:cxn modelId="{65691733-7C5D-44A1-AF12-012F38698062}" type="presParOf" srcId="{8BDCA806-B273-4886-8A7A-4FEAFE19C3B9}" destId="{D1660FA0-89E2-4230-936E-A3D74A7C7D68}" srcOrd="0" destOrd="0" presId="urn:microsoft.com/office/officeart/2005/8/layout/chevron2"/>
    <dgm:cxn modelId="{E3E7BB35-1732-4A5F-A303-AAA3AFC009A0}" type="presParOf" srcId="{D1660FA0-89E2-4230-936E-A3D74A7C7D68}" destId="{B61909D4-E316-44FE-889D-1FB103DEFE03}" srcOrd="0" destOrd="0" presId="urn:microsoft.com/office/officeart/2005/8/layout/chevron2"/>
    <dgm:cxn modelId="{04BEBC7D-A5C2-4FD7-9C5B-2B841F537C63}" type="presParOf" srcId="{D1660FA0-89E2-4230-936E-A3D74A7C7D68}" destId="{E94E0CF9-C7CC-4EAB-B7E0-450EF95425E4}" srcOrd="1" destOrd="0" presId="urn:microsoft.com/office/officeart/2005/8/layout/chevron2"/>
    <dgm:cxn modelId="{257984BE-5C10-4AE4-AFC8-F7AF29213667}" type="presParOf" srcId="{8BDCA806-B273-4886-8A7A-4FEAFE19C3B9}" destId="{F0E89113-152F-45CA-AE26-AE889C6F358A}" srcOrd="1" destOrd="0" presId="urn:microsoft.com/office/officeart/2005/8/layout/chevron2"/>
    <dgm:cxn modelId="{E2095689-352E-496C-83DA-C0DBD366C9A9}" type="presParOf" srcId="{8BDCA806-B273-4886-8A7A-4FEAFE19C3B9}" destId="{0311EEEB-A500-4E25-B736-2B815CE9D9DC}" srcOrd="2" destOrd="0" presId="urn:microsoft.com/office/officeart/2005/8/layout/chevron2"/>
    <dgm:cxn modelId="{07C33EA4-E41C-4756-9241-79A1640651FB}" type="presParOf" srcId="{0311EEEB-A500-4E25-B736-2B815CE9D9DC}" destId="{1BE53BBE-BCAC-48DD-8B49-245365B74B8F}" srcOrd="0" destOrd="0" presId="urn:microsoft.com/office/officeart/2005/8/layout/chevron2"/>
    <dgm:cxn modelId="{8475FDD8-7A21-4B72-A23A-B5C4BE9380E8}" type="presParOf" srcId="{0311EEEB-A500-4E25-B736-2B815CE9D9DC}" destId="{B4B69E92-8327-4C87-838D-FC468D1C6389}" srcOrd="1" destOrd="0" presId="urn:microsoft.com/office/officeart/2005/8/layout/chevron2"/>
    <dgm:cxn modelId="{A6FEC13A-C085-42CE-ACF0-86087072CBF6}" type="presParOf" srcId="{8BDCA806-B273-4886-8A7A-4FEAFE19C3B9}" destId="{EB092722-C44C-4F23-8C74-B0F706199797}" srcOrd="3" destOrd="0" presId="urn:microsoft.com/office/officeart/2005/8/layout/chevron2"/>
    <dgm:cxn modelId="{34AE72F0-AC46-43F4-ABD9-2D56E3B7702C}" type="presParOf" srcId="{8BDCA806-B273-4886-8A7A-4FEAFE19C3B9}" destId="{08AAB1CB-0882-4F3B-B9FB-CE14C3EAA7EE}" srcOrd="4" destOrd="0" presId="urn:microsoft.com/office/officeart/2005/8/layout/chevron2"/>
    <dgm:cxn modelId="{C06B22E6-779B-4614-8702-330B2DFA009B}" type="presParOf" srcId="{08AAB1CB-0882-4F3B-B9FB-CE14C3EAA7EE}" destId="{6CCD6A38-8EA3-4D10-8A44-2901BAE77337}" srcOrd="0" destOrd="0" presId="urn:microsoft.com/office/officeart/2005/8/layout/chevron2"/>
    <dgm:cxn modelId="{4C8481CA-4E02-4970-B458-43C3AAF65558}" type="presParOf" srcId="{08AAB1CB-0882-4F3B-B9FB-CE14C3EAA7EE}" destId="{F08E5F96-B467-422C-9AE2-09E3C91F93FA}" srcOrd="1" destOrd="0" presId="urn:microsoft.com/office/officeart/2005/8/layout/chevron2"/>
    <dgm:cxn modelId="{976A4BB6-9CF9-4872-B418-3F197AC30A0A}" type="presParOf" srcId="{8BDCA806-B273-4886-8A7A-4FEAFE19C3B9}" destId="{C3BF4BB9-9A7D-4051-8EC5-A939AF8B2A9D}" srcOrd="5" destOrd="0" presId="urn:microsoft.com/office/officeart/2005/8/layout/chevron2"/>
    <dgm:cxn modelId="{96A7E0BE-11D8-4C0A-BCA7-168F9C3112FA}" type="presParOf" srcId="{8BDCA806-B273-4886-8A7A-4FEAFE19C3B9}" destId="{736FF3AB-F975-4F34-9FA5-7ACCCB65705D}" srcOrd="6" destOrd="0" presId="urn:microsoft.com/office/officeart/2005/8/layout/chevron2"/>
    <dgm:cxn modelId="{011C5866-21CB-4ED9-B9D1-DAC0ECC75143}" type="presParOf" srcId="{736FF3AB-F975-4F34-9FA5-7ACCCB65705D}" destId="{665AEFB1-F0A3-44A6-BEA2-13E9AE73F9BB}" srcOrd="0" destOrd="0" presId="urn:microsoft.com/office/officeart/2005/8/layout/chevron2"/>
    <dgm:cxn modelId="{720F9CCD-4017-4127-A78C-6E6D4204B5C3}" type="presParOf" srcId="{736FF3AB-F975-4F34-9FA5-7ACCCB65705D}" destId="{8DB0C2D7-DEFE-40B8-A050-9AB54104A9E8}" srcOrd="1" destOrd="0" presId="urn:microsoft.com/office/officeart/2005/8/layout/chevron2"/>
    <dgm:cxn modelId="{EC1A8272-61E8-450B-966A-2A626E3EA10D}" type="presParOf" srcId="{8BDCA806-B273-4886-8A7A-4FEAFE19C3B9}" destId="{1B310B3F-3910-4641-B6F7-8181BC62E609}" srcOrd="7" destOrd="0" presId="urn:microsoft.com/office/officeart/2005/8/layout/chevron2"/>
    <dgm:cxn modelId="{8C14FE67-1B24-4D81-8FA0-0FD58D737892}" type="presParOf" srcId="{8BDCA806-B273-4886-8A7A-4FEAFE19C3B9}" destId="{3E3B484D-C928-4A34-ABA2-A3E8E99C7478}" srcOrd="8" destOrd="0" presId="urn:microsoft.com/office/officeart/2005/8/layout/chevron2"/>
    <dgm:cxn modelId="{299DC615-F3F1-4357-9B5B-080A3F66D92D}" type="presParOf" srcId="{3E3B484D-C928-4A34-ABA2-A3E8E99C7478}" destId="{1F8BB5CD-A113-41B1-8480-B4DAB0E8EF32}" srcOrd="0" destOrd="0" presId="urn:microsoft.com/office/officeart/2005/8/layout/chevron2"/>
    <dgm:cxn modelId="{8FB46B38-1176-4D3F-A55B-DECFB63185C4}" type="presParOf" srcId="{3E3B484D-C928-4A34-ABA2-A3E8E99C7478}" destId="{E6980D04-5381-43A9-AC6A-236BEBD0EA7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9FAB6A-E6DE-403C-AE34-F53037894367}" type="doc">
      <dgm:prSet loTypeId="urn:microsoft.com/office/officeart/2005/8/layout/chevron2" loCatId="list" qsTypeId="urn:microsoft.com/office/officeart/2005/8/quickstyle/simple1" qsCatId="simple" csTypeId="urn:microsoft.com/office/officeart/2005/8/colors/accent3_3" csCatId="accent3" phldr="1"/>
      <dgm:spPr/>
      <dgm:t>
        <a:bodyPr/>
        <a:lstStyle/>
        <a:p>
          <a:endParaRPr lang="en-US"/>
        </a:p>
      </dgm:t>
    </dgm:pt>
    <dgm:pt modelId="{48F26E45-89A7-47A3-B04F-7793996E43CA}">
      <dgm:prSet phldrT="[Text]" custT="1"/>
      <dgm:spPr/>
      <dgm:t>
        <a:bodyPr/>
        <a:lstStyle/>
        <a:p>
          <a:r>
            <a:rPr lang="en-US" sz="1000" dirty="0"/>
            <a:t>Data Analysis</a:t>
          </a:r>
        </a:p>
      </dgm:t>
    </dgm:pt>
    <dgm:pt modelId="{7D0C909B-3359-4ADA-A8BE-62A76711F908}" type="parTrans" cxnId="{87EA3416-AA5F-4C38-942F-EB475DBB8765}">
      <dgm:prSet/>
      <dgm:spPr/>
      <dgm:t>
        <a:bodyPr/>
        <a:lstStyle/>
        <a:p>
          <a:endParaRPr lang="en-US"/>
        </a:p>
      </dgm:t>
    </dgm:pt>
    <dgm:pt modelId="{AF0F1F79-1AB1-4FF9-9CCA-975620AFBD6E}" type="sibTrans" cxnId="{87EA3416-AA5F-4C38-942F-EB475DBB8765}">
      <dgm:prSet/>
      <dgm:spPr/>
      <dgm:t>
        <a:bodyPr/>
        <a:lstStyle/>
        <a:p>
          <a:endParaRPr lang="en-US"/>
        </a:p>
      </dgm:t>
    </dgm:pt>
    <dgm:pt modelId="{FD11D813-E83D-4880-A2E1-A0FD04D36B2F}">
      <dgm:prSet phldrT="[Text]" custT="1"/>
      <dgm:spPr/>
      <dgm:t>
        <a:bodyPr/>
        <a:lstStyle/>
        <a:p>
          <a:r>
            <a:rPr lang="en-US" sz="1000" dirty="0"/>
            <a:t>Description of data</a:t>
          </a:r>
        </a:p>
      </dgm:t>
    </dgm:pt>
    <dgm:pt modelId="{C4F362DC-ACF2-4F19-BA95-7747D4467B1F}" type="parTrans" cxnId="{5CE0846C-C662-4A01-A0E6-6AF0D44718CA}">
      <dgm:prSet/>
      <dgm:spPr/>
      <dgm:t>
        <a:bodyPr/>
        <a:lstStyle/>
        <a:p>
          <a:endParaRPr lang="en-US"/>
        </a:p>
      </dgm:t>
    </dgm:pt>
    <dgm:pt modelId="{0D8BA29C-94FD-402D-9158-9EADA0388636}" type="sibTrans" cxnId="{5CE0846C-C662-4A01-A0E6-6AF0D44718CA}">
      <dgm:prSet/>
      <dgm:spPr/>
      <dgm:t>
        <a:bodyPr/>
        <a:lstStyle/>
        <a:p>
          <a:endParaRPr lang="en-US"/>
        </a:p>
      </dgm:t>
    </dgm:pt>
    <dgm:pt modelId="{910D2576-E2AB-4384-9CBC-B9BE6D133589}">
      <dgm:prSet phldrT="[Text]" custT="1"/>
      <dgm:spPr/>
      <dgm:t>
        <a:bodyPr/>
        <a:lstStyle/>
        <a:p>
          <a:r>
            <a:rPr lang="en-US" sz="1000" dirty="0"/>
            <a:t>Description of Categorical Data</a:t>
          </a:r>
          <a:endParaRPr lang="en-US" sz="1000" b="1" dirty="0"/>
        </a:p>
      </dgm:t>
    </dgm:pt>
    <dgm:pt modelId="{541B70A2-9B2A-4599-AC28-041CCC143F46}" type="parTrans" cxnId="{79EF367B-568D-4E57-887E-947DE03AE4E8}">
      <dgm:prSet/>
      <dgm:spPr/>
      <dgm:t>
        <a:bodyPr/>
        <a:lstStyle/>
        <a:p>
          <a:endParaRPr lang="en-US"/>
        </a:p>
      </dgm:t>
    </dgm:pt>
    <dgm:pt modelId="{09A13D13-D06B-4B29-92C3-0E3BAF94D9B0}" type="sibTrans" cxnId="{79EF367B-568D-4E57-887E-947DE03AE4E8}">
      <dgm:prSet/>
      <dgm:spPr/>
      <dgm:t>
        <a:bodyPr/>
        <a:lstStyle/>
        <a:p>
          <a:endParaRPr lang="en-US"/>
        </a:p>
      </dgm:t>
    </dgm:pt>
    <dgm:pt modelId="{0D4A08A7-71A1-4F47-9FF2-2A543BE36BC4}">
      <dgm:prSet phldrT="[Text]" custT="1"/>
      <dgm:spPr/>
      <dgm:t>
        <a:bodyPr/>
        <a:lstStyle/>
        <a:p>
          <a:r>
            <a:rPr lang="en-US" sz="1000" dirty="0"/>
            <a:t>Handling Outliers</a:t>
          </a:r>
        </a:p>
      </dgm:t>
    </dgm:pt>
    <dgm:pt modelId="{33EBF38D-2154-4414-BECF-07C50E297C24}" type="parTrans" cxnId="{132306F5-68B4-40C9-85F9-9468182F419F}">
      <dgm:prSet/>
      <dgm:spPr/>
      <dgm:t>
        <a:bodyPr/>
        <a:lstStyle/>
        <a:p>
          <a:endParaRPr lang="en-US"/>
        </a:p>
      </dgm:t>
    </dgm:pt>
    <dgm:pt modelId="{17E32619-7B84-4F12-9FA8-999567BAEC26}" type="sibTrans" cxnId="{132306F5-68B4-40C9-85F9-9468182F419F}">
      <dgm:prSet/>
      <dgm:spPr/>
      <dgm:t>
        <a:bodyPr/>
        <a:lstStyle/>
        <a:p>
          <a:endParaRPr lang="en-US"/>
        </a:p>
      </dgm:t>
    </dgm:pt>
    <dgm:pt modelId="{8D5D8016-CE64-4D45-8E1A-120FFF121C41}">
      <dgm:prSet phldrT="[Text]" custT="1"/>
      <dgm:spPr/>
      <dgm:t>
        <a:bodyPr/>
        <a:lstStyle/>
        <a:p>
          <a:r>
            <a:rPr lang="en-US" sz="1000" dirty="0"/>
            <a:t>Correlation of features with target variable</a:t>
          </a:r>
        </a:p>
      </dgm:t>
    </dgm:pt>
    <dgm:pt modelId="{195CCE0B-A529-47E3-BE80-94C30E6CDC02}" type="parTrans" cxnId="{D3CE444A-7F22-420E-8028-A2149003DAB7}">
      <dgm:prSet/>
      <dgm:spPr/>
      <dgm:t>
        <a:bodyPr/>
        <a:lstStyle/>
        <a:p>
          <a:endParaRPr lang="en-US"/>
        </a:p>
      </dgm:t>
    </dgm:pt>
    <dgm:pt modelId="{2E008C66-E4F5-4EF6-9BC3-0710E1B79B36}" type="sibTrans" cxnId="{D3CE444A-7F22-420E-8028-A2149003DAB7}">
      <dgm:prSet/>
      <dgm:spPr/>
      <dgm:t>
        <a:bodyPr/>
        <a:lstStyle/>
        <a:p>
          <a:endParaRPr lang="en-US"/>
        </a:p>
      </dgm:t>
    </dgm:pt>
    <dgm:pt modelId="{2338B65C-C0EA-4B3D-B6FB-795BFC32193D}">
      <dgm:prSet phldrT="[Text]" custT="1"/>
      <dgm:spPr/>
      <dgm:t>
        <a:bodyPr/>
        <a:lstStyle/>
        <a:p>
          <a:r>
            <a:rPr lang="en-US" sz="700" dirty="0"/>
            <a:t>Splitting Train and Test data and choosing the right model</a:t>
          </a:r>
        </a:p>
      </dgm:t>
    </dgm:pt>
    <dgm:pt modelId="{B1CCBB6C-4173-4386-8050-9E98AD70DA04}" type="parTrans" cxnId="{45EAE934-1E5B-4DBC-8611-3CF92067353C}">
      <dgm:prSet/>
      <dgm:spPr/>
      <dgm:t>
        <a:bodyPr/>
        <a:lstStyle/>
        <a:p>
          <a:endParaRPr lang="en-US"/>
        </a:p>
      </dgm:t>
    </dgm:pt>
    <dgm:pt modelId="{B65C43D5-D386-4D1D-A1A5-8D137AC4EF5A}" type="sibTrans" cxnId="{45EAE934-1E5B-4DBC-8611-3CF92067353C}">
      <dgm:prSet/>
      <dgm:spPr/>
      <dgm:t>
        <a:bodyPr/>
        <a:lstStyle/>
        <a:p>
          <a:endParaRPr lang="en-US"/>
        </a:p>
      </dgm:t>
    </dgm:pt>
    <dgm:pt modelId="{E66F04D4-932F-4267-ADDD-0F83EBE72D53}">
      <dgm:prSet phldrT="[Text]" custT="1"/>
      <dgm:spPr/>
      <dgm:t>
        <a:bodyPr/>
        <a:lstStyle/>
        <a:p>
          <a:r>
            <a:rPr lang="en-US" sz="1000" dirty="0"/>
            <a:t>Analysis of other features</a:t>
          </a:r>
        </a:p>
      </dgm:t>
    </dgm:pt>
    <dgm:pt modelId="{DEE25068-C5B3-44D9-88B5-723F1F24DB82}" type="parTrans" cxnId="{878A4640-D4CE-4BA6-A1BA-E6CAAB34CEBD}">
      <dgm:prSet/>
      <dgm:spPr/>
      <dgm:t>
        <a:bodyPr/>
        <a:lstStyle/>
        <a:p>
          <a:endParaRPr lang="en-IN"/>
        </a:p>
      </dgm:t>
    </dgm:pt>
    <dgm:pt modelId="{0E802130-24EB-448B-BA44-EF7BC3403BB1}" type="sibTrans" cxnId="{878A4640-D4CE-4BA6-A1BA-E6CAAB34CEBD}">
      <dgm:prSet/>
      <dgm:spPr/>
      <dgm:t>
        <a:bodyPr/>
        <a:lstStyle/>
        <a:p>
          <a:endParaRPr lang="en-IN"/>
        </a:p>
      </dgm:t>
    </dgm:pt>
    <dgm:pt modelId="{5C49D3BE-3FDC-4978-8B86-D33EE84B20CC}">
      <dgm:prSet custT="1"/>
      <dgm:spPr/>
      <dgm:t>
        <a:bodyPr/>
        <a:lstStyle/>
        <a:p>
          <a:r>
            <a:rPr lang="en-IN" sz="1000" dirty="0"/>
            <a:t>IQR </a:t>
          </a:r>
        </a:p>
      </dgm:t>
    </dgm:pt>
    <dgm:pt modelId="{227845A2-7B34-4B9A-BE6D-30152DC95728}" type="parTrans" cxnId="{72091BD2-6605-4982-8089-8625BD2761AF}">
      <dgm:prSet/>
      <dgm:spPr/>
      <dgm:t>
        <a:bodyPr/>
        <a:lstStyle/>
        <a:p>
          <a:endParaRPr lang="en-IN"/>
        </a:p>
      </dgm:t>
    </dgm:pt>
    <dgm:pt modelId="{F39737B1-2D92-4013-9F7F-A20B8FE6A1E3}" type="sibTrans" cxnId="{72091BD2-6605-4982-8089-8625BD2761AF}">
      <dgm:prSet/>
      <dgm:spPr/>
      <dgm:t>
        <a:bodyPr/>
        <a:lstStyle/>
        <a:p>
          <a:endParaRPr lang="en-IN"/>
        </a:p>
      </dgm:t>
    </dgm:pt>
    <dgm:pt modelId="{B615673A-D047-49C6-90F5-5B3F4BDC76FB}">
      <dgm:prSet custT="1"/>
      <dgm:spPr/>
      <dgm:t>
        <a:bodyPr/>
        <a:lstStyle/>
        <a:p>
          <a:r>
            <a:rPr lang="en-IN" sz="1000" dirty="0"/>
            <a:t>Z-Score</a:t>
          </a:r>
        </a:p>
      </dgm:t>
    </dgm:pt>
    <dgm:pt modelId="{7BF0F785-17F2-4E88-9C40-C6D0FAC7BD2E}" type="parTrans" cxnId="{A46038DF-5239-4A33-8C82-BF720721C655}">
      <dgm:prSet/>
      <dgm:spPr/>
      <dgm:t>
        <a:bodyPr/>
        <a:lstStyle/>
        <a:p>
          <a:endParaRPr lang="en-IN"/>
        </a:p>
      </dgm:t>
    </dgm:pt>
    <dgm:pt modelId="{AE9D3DDB-5C38-48CA-B51E-BAF8B700EA0F}" type="sibTrans" cxnId="{A46038DF-5239-4A33-8C82-BF720721C655}">
      <dgm:prSet/>
      <dgm:spPr/>
      <dgm:t>
        <a:bodyPr/>
        <a:lstStyle/>
        <a:p>
          <a:endParaRPr lang="en-IN"/>
        </a:p>
      </dgm:t>
    </dgm:pt>
    <dgm:pt modelId="{2FFE1B9E-E26D-4BCA-A95E-C1EC68D55724}">
      <dgm:prSet phldrT="[Text]" custT="1"/>
      <dgm:spPr/>
      <dgm:t>
        <a:bodyPr/>
        <a:lstStyle/>
        <a:p>
          <a:r>
            <a:rPr lang="en-US" sz="1000" b="0" dirty="0"/>
            <a:t>Description of Continuous Data</a:t>
          </a:r>
        </a:p>
      </dgm:t>
    </dgm:pt>
    <dgm:pt modelId="{3ACEB526-7627-45A5-97DA-608E2A372565}" type="parTrans" cxnId="{DE2CD3DD-A9FC-4E9D-A48C-ADD8328FA0B8}">
      <dgm:prSet/>
      <dgm:spPr/>
      <dgm:t>
        <a:bodyPr/>
        <a:lstStyle/>
        <a:p>
          <a:endParaRPr lang="en-IN"/>
        </a:p>
      </dgm:t>
    </dgm:pt>
    <dgm:pt modelId="{8165AEEF-F0FE-4941-BED5-C82D626708C9}" type="sibTrans" cxnId="{DE2CD3DD-A9FC-4E9D-A48C-ADD8328FA0B8}">
      <dgm:prSet/>
      <dgm:spPr/>
      <dgm:t>
        <a:bodyPr/>
        <a:lstStyle/>
        <a:p>
          <a:endParaRPr lang="en-IN"/>
        </a:p>
      </dgm:t>
    </dgm:pt>
    <dgm:pt modelId="{FCFC38A8-1D9F-46F6-ABA1-44A5D8534AB2}">
      <dgm:prSet phldrT="[Text]" custT="1"/>
      <dgm:spPr/>
      <dgm:t>
        <a:bodyPr/>
        <a:lstStyle/>
        <a:p>
          <a:r>
            <a:rPr lang="en-US" sz="1000" dirty="0"/>
            <a:t>Dummy Data and Scaling</a:t>
          </a:r>
        </a:p>
      </dgm:t>
    </dgm:pt>
    <dgm:pt modelId="{35892E08-38E9-4DD6-8238-91E1A5DA0C79}" type="parTrans" cxnId="{D9572C96-23EC-483E-B845-F710B3BBF0C5}">
      <dgm:prSet/>
      <dgm:spPr/>
      <dgm:t>
        <a:bodyPr/>
        <a:lstStyle/>
        <a:p>
          <a:endParaRPr lang="en-IN"/>
        </a:p>
      </dgm:t>
    </dgm:pt>
    <dgm:pt modelId="{77E0BDEE-15B7-494D-8CD0-54A304F05726}" type="sibTrans" cxnId="{D9572C96-23EC-483E-B845-F710B3BBF0C5}">
      <dgm:prSet/>
      <dgm:spPr/>
      <dgm:t>
        <a:bodyPr/>
        <a:lstStyle/>
        <a:p>
          <a:endParaRPr lang="en-IN"/>
        </a:p>
      </dgm:t>
    </dgm:pt>
    <dgm:pt modelId="{C914FD88-32ED-465F-B4D2-2E9B9671F45A}">
      <dgm:prSet custT="1"/>
      <dgm:spPr/>
      <dgm:t>
        <a:bodyPr/>
        <a:lstStyle/>
        <a:p>
          <a:r>
            <a:rPr lang="en-GB" sz="1000" dirty="0"/>
            <a:t> Categorize all the categorical variables using the get dummies( )</a:t>
          </a:r>
          <a:endParaRPr lang="en-IN" sz="1000" dirty="0"/>
        </a:p>
      </dgm:t>
    </dgm:pt>
    <dgm:pt modelId="{63E69930-8CC8-4DB9-B0BE-C93A897FA49F}" type="parTrans" cxnId="{3B13F394-7810-47EC-9266-FE5CD304D610}">
      <dgm:prSet/>
      <dgm:spPr/>
      <dgm:t>
        <a:bodyPr/>
        <a:lstStyle/>
        <a:p>
          <a:endParaRPr lang="en-IN"/>
        </a:p>
      </dgm:t>
    </dgm:pt>
    <dgm:pt modelId="{FCA48362-9BAA-4738-9C74-515BC43124C8}" type="sibTrans" cxnId="{3B13F394-7810-47EC-9266-FE5CD304D610}">
      <dgm:prSet/>
      <dgm:spPr/>
      <dgm:t>
        <a:bodyPr/>
        <a:lstStyle/>
        <a:p>
          <a:endParaRPr lang="en-IN"/>
        </a:p>
      </dgm:t>
    </dgm:pt>
    <dgm:pt modelId="{04325D81-79BA-40EA-B4F2-8947E45B9CCE}">
      <dgm:prSet custT="1"/>
      <dgm:spPr/>
      <dgm:t>
        <a:bodyPr/>
        <a:lstStyle/>
        <a:p>
          <a:r>
            <a:rPr lang="en-IN" sz="1000" dirty="0"/>
            <a:t>Scaling the continuous data</a:t>
          </a:r>
        </a:p>
      </dgm:t>
    </dgm:pt>
    <dgm:pt modelId="{7CF029B3-1FBF-4EA5-924A-A560401FF2BC}" type="parTrans" cxnId="{959C847F-EDD7-4322-93E0-5507D503A5C3}">
      <dgm:prSet/>
      <dgm:spPr/>
      <dgm:t>
        <a:bodyPr/>
        <a:lstStyle/>
        <a:p>
          <a:endParaRPr lang="en-IN"/>
        </a:p>
      </dgm:t>
    </dgm:pt>
    <dgm:pt modelId="{5FC24D04-FAA8-4C7D-9022-9DA20629D287}" type="sibTrans" cxnId="{959C847F-EDD7-4322-93E0-5507D503A5C3}">
      <dgm:prSet/>
      <dgm:spPr/>
      <dgm:t>
        <a:bodyPr/>
        <a:lstStyle/>
        <a:p>
          <a:endParaRPr lang="en-IN"/>
        </a:p>
      </dgm:t>
    </dgm:pt>
    <dgm:pt modelId="{80231047-9029-4B9B-A6C6-47C373E9E11D}">
      <dgm:prSet custT="1"/>
      <dgm:spPr/>
      <dgm:t>
        <a:bodyPr/>
        <a:lstStyle/>
        <a:p>
          <a:r>
            <a:rPr lang="en-IN" sz="1000" dirty="0"/>
            <a:t>Splitting data 70% Train and 30% test</a:t>
          </a:r>
        </a:p>
      </dgm:t>
    </dgm:pt>
    <dgm:pt modelId="{72FC98A5-2A6F-4AC1-9062-209333F6FA92}" type="parTrans" cxnId="{BDABF80E-7E4E-4D41-B17F-D23DFC080483}">
      <dgm:prSet/>
      <dgm:spPr/>
      <dgm:t>
        <a:bodyPr/>
        <a:lstStyle/>
        <a:p>
          <a:endParaRPr lang="en-IN"/>
        </a:p>
      </dgm:t>
    </dgm:pt>
    <dgm:pt modelId="{8CCAE5B9-FA4E-4CB1-9302-B3E56ABFE2B5}" type="sibTrans" cxnId="{BDABF80E-7E4E-4D41-B17F-D23DFC080483}">
      <dgm:prSet/>
      <dgm:spPr/>
      <dgm:t>
        <a:bodyPr/>
        <a:lstStyle/>
        <a:p>
          <a:endParaRPr lang="en-IN"/>
        </a:p>
      </dgm:t>
    </dgm:pt>
    <dgm:pt modelId="{9515A4C3-6F66-4DF4-BFAB-8B59628DFC7B}">
      <dgm:prSet custT="1"/>
      <dgm:spPr/>
      <dgm:t>
        <a:bodyPr/>
        <a:lstStyle/>
        <a:p>
          <a:r>
            <a:rPr lang="en-IN" sz="1000" dirty="0"/>
            <a:t>Choosing right model with performance parameter “Accuracy”</a:t>
          </a:r>
        </a:p>
      </dgm:t>
    </dgm:pt>
    <dgm:pt modelId="{0A733240-BDB8-4183-9E2B-A8A4B60E8481}" type="parTrans" cxnId="{F04F90A5-202E-4201-ACA5-E8D0C659E6E9}">
      <dgm:prSet/>
      <dgm:spPr/>
      <dgm:t>
        <a:bodyPr/>
        <a:lstStyle/>
        <a:p>
          <a:endParaRPr lang="en-IN"/>
        </a:p>
      </dgm:t>
    </dgm:pt>
    <dgm:pt modelId="{9467A00E-A33F-4CF8-A2E8-A0EBAE86B637}" type="sibTrans" cxnId="{F04F90A5-202E-4201-ACA5-E8D0C659E6E9}">
      <dgm:prSet/>
      <dgm:spPr/>
      <dgm:t>
        <a:bodyPr/>
        <a:lstStyle/>
        <a:p>
          <a:endParaRPr lang="en-IN"/>
        </a:p>
      </dgm:t>
    </dgm:pt>
    <dgm:pt modelId="{8BDCA806-B273-4886-8A7A-4FEAFE19C3B9}" type="pres">
      <dgm:prSet presAssocID="{209FAB6A-E6DE-403C-AE34-F53037894367}" presName="linearFlow" presStyleCnt="0">
        <dgm:presLayoutVars>
          <dgm:dir/>
          <dgm:animLvl val="lvl"/>
          <dgm:resizeHandles val="exact"/>
        </dgm:presLayoutVars>
      </dgm:prSet>
      <dgm:spPr/>
    </dgm:pt>
    <dgm:pt modelId="{D1660FA0-89E2-4230-936E-A3D74A7C7D68}" type="pres">
      <dgm:prSet presAssocID="{48F26E45-89A7-47A3-B04F-7793996E43CA}" presName="composite" presStyleCnt="0"/>
      <dgm:spPr/>
    </dgm:pt>
    <dgm:pt modelId="{B61909D4-E316-44FE-889D-1FB103DEFE03}" type="pres">
      <dgm:prSet presAssocID="{48F26E45-89A7-47A3-B04F-7793996E43CA}" presName="parentText" presStyleLbl="alignNode1" presStyleIdx="0" presStyleCnt="5">
        <dgm:presLayoutVars>
          <dgm:chMax val="1"/>
          <dgm:bulletEnabled val="1"/>
        </dgm:presLayoutVars>
      </dgm:prSet>
      <dgm:spPr/>
    </dgm:pt>
    <dgm:pt modelId="{E94E0CF9-C7CC-4EAB-B7E0-450EF95425E4}" type="pres">
      <dgm:prSet presAssocID="{48F26E45-89A7-47A3-B04F-7793996E43CA}" presName="descendantText" presStyleLbl="alignAcc1" presStyleIdx="0" presStyleCnt="5">
        <dgm:presLayoutVars>
          <dgm:bulletEnabled val="1"/>
        </dgm:presLayoutVars>
      </dgm:prSet>
      <dgm:spPr/>
    </dgm:pt>
    <dgm:pt modelId="{F0E89113-152F-45CA-AE26-AE889C6F358A}" type="pres">
      <dgm:prSet presAssocID="{AF0F1F79-1AB1-4FF9-9CCA-975620AFBD6E}" presName="sp" presStyleCnt="0"/>
      <dgm:spPr/>
    </dgm:pt>
    <dgm:pt modelId="{0C42DCD4-37A4-44DF-A444-503746148556}" type="pres">
      <dgm:prSet presAssocID="{0D4A08A7-71A1-4F47-9FF2-2A543BE36BC4}" presName="composite" presStyleCnt="0"/>
      <dgm:spPr/>
    </dgm:pt>
    <dgm:pt modelId="{6B39A9F4-B888-44A0-8103-94E14F344269}" type="pres">
      <dgm:prSet presAssocID="{0D4A08A7-71A1-4F47-9FF2-2A543BE36BC4}" presName="parentText" presStyleLbl="alignNode1" presStyleIdx="1" presStyleCnt="5" custLinFactNeighborY="-935">
        <dgm:presLayoutVars>
          <dgm:chMax val="1"/>
          <dgm:bulletEnabled val="1"/>
        </dgm:presLayoutVars>
      </dgm:prSet>
      <dgm:spPr/>
    </dgm:pt>
    <dgm:pt modelId="{966416BD-1731-49A1-9E43-82FDA66BD7A5}" type="pres">
      <dgm:prSet presAssocID="{0D4A08A7-71A1-4F47-9FF2-2A543BE36BC4}" presName="descendantText" presStyleLbl="alignAcc1" presStyleIdx="1" presStyleCnt="5">
        <dgm:presLayoutVars>
          <dgm:bulletEnabled val="1"/>
        </dgm:presLayoutVars>
      </dgm:prSet>
      <dgm:spPr/>
    </dgm:pt>
    <dgm:pt modelId="{91AFA2C5-4AB9-4B99-997D-4B4F350B38BC}" type="pres">
      <dgm:prSet presAssocID="{17E32619-7B84-4F12-9FA8-999567BAEC26}" presName="sp" presStyleCnt="0"/>
      <dgm:spPr/>
    </dgm:pt>
    <dgm:pt modelId="{08AAB1CB-0882-4F3B-B9FB-CE14C3EAA7EE}" type="pres">
      <dgm:prSet presAssocID="{FD11D813-E83D-4880-A2E1-A0FD04D36B2F}" presName="composite" presStyleCnt="0"/>
      <dgm:spPr/>
    </dgm:pt>
    <dgm:pt modelId="{6CCD6A38-8EA3-4D10-8A44-2901BAE77337}" type="pres">
      <dgm:prSet presAssocID="{FD11D813-E83D-4880-A2E1-A0FD04D36B2F}" presName="parentText" presStyleLbl="alignNode1" presStyleIdx="2" presStyleCnt="5">
        <dgm:presLayoutVars>
          <dgm:chMax val="1"/>
          <dgm:bulletEnabled val="1"/>
        </dgm:presLayoutVars>
      </dgm:prSet>
      <dgm:spPr/>
    </dgm:pt>
    <dgm:pt modelId="{F08E5F96-B467-422C-9AE2-09E3C91F93FA}" type="pres">
      <dgm:prSet presAssocID="{FD11D813-E83D-4880-A2E1-A0FD04D36B2F}" presName="descendantText" presStyleLbl="alignAcc1" presStyleIdx="2" presStyleCnt="5">
        <dgm:presLayoutVars>
          <dgm:bulletEnabled val="1"/>
        </dgm:presLayoutVars>
      </dgm:prSet>
      <dgm:spPr/>
    </dgm:pt>
    <dgm:pt modelId="{C3BF4BB9-9A7D-4051-8EC5-A939AF8B2A9D}" type="pres">
      <dgm:prSet presAssocID="{0D8BA29C-94FD-402D-9158-9EADA0388636}" presName="sp" presStyleCnt="0"/>
      <dgm:spPr/>
    </dgm:pt>
    <dgm:pt modelId="{EB4400DE-2412-450B-A988-BE059332F0E1}" type="pres">
      <dgm:prSet presAssocID="{FCFC38A8-1D9F-46F6-ABA1-44A5D8534AB2}" presName="composite" presStyleCnt="0"/>
      <dgm:spPr/>
    </dgm:pt>
    <dgm:pt modelId="{2AECC89A-565D-4258-A4BD-66058FE6B33E}" type="pres">
      <dgm:prSet presAssocID="{FCFC38A8-1D9F-46F6-ABA1-44A5D8534AB2}" presName="parentText" presStyleLbl="alignNode1" presStyleIdx="3" presStyleCnt="5">
        <dgm:presLayoutVars>
          <dgm:chMax val="1"/>
          <dgm:bulletEnabled val="1"/>
        </dgm:presLayoutVars>
      </dgm:prSet>
      <dgm:spPr/>
    </dgm:pt>
    <dgm:pt modelId="{A34FAE8C-3EFC-4124-9DF7-86D9C45BBAC6}" type="pres">
      <dgm:prSet presAssocID="{FCFC38A8-1D9F-46F6-ABA1-44A5D8534AB2}" presName="descendantText" presStyleLbl="alignAcc1" presStyleIdx="3" presStyleCnt="5" custLinFactNeighborX="0" custLinFactNeighborY="1438">
        <dgm:presLayoutVars>
          <dgm:bulletEnabled val="1"/>
        </dgm:presLayoutVars>
      </dgm:prSet>
      <dgm:spPr/>
    </dgm:pt>
    <dgm:pt modelId="{3E415336-963A-45E1-ACEA-7DB2AFF725CC}" type="pres">
      <dgm:prSet presAssocID="{77E0BDEE-15B7-494D-8CD0-54A304F05726}" presName="sp" presStyleCnt="0"/>
      <dgm:spPr/>
    </dgm:pt>
    <dgm:pt modelId="{3E3B484D-C928-4A34-ABA2-A3E8E99C7478}" type="pres">
      <dgm:prSet presAssocID="{2338B65C-C0EA-4B3D-B6FB-795BFC32193D}" presName="composite" presStyleCnt="0"/>
      <dgm:spPr/>
    </dgm:pt>
    <dgm:pt modelId="{1F8BB5CD-A113-41B1-8480-B4DAB0E8EF32}" type="pres">
      <dgm:prSet presAssocID="{2338B65C-C0EA-4B3D-B6FB-795BFC32193D}" presName="parentText" presStyleLbl="alignNode1" presStyleIdx="4" presStyleCnt="5" custLinFactNeighborY="126">
        <dgm:presLayoutVars>
          <dgm:chMax val="1"/>
          <dgm:bulletEnabled val="1"/>
        </dgm:presLayoutVars>
      </dgm:prSet>
      <dgm:spPr/>
    </dgm:pt>
    <dgm:pt modelId="{E6980D04-5381-43A9-AC6A-236BEBD0EA74}" type="pres">
      <dgm:prSet presAssocID="{2338B65C-C0EA-4B3D-B6FB-795BFC32193D}" presName="descendantText" presStyleLbl="alignAcc1" presStyleIdx="4" presStyleCnt="5">
        <dgm:presLayoutVars>
          <dgm:bulletEnabled val="1"/>
        </dgm:presLayoutVars>
      </dgm:prSet>
      <dgm:spPr/>
    </dgm:pt>
  </dgm:ptLst>
  <dgm:cxnLst>
    <dgm:cxn modelId="{43963604-B9D8-4723-9B2D-15ABABEB00B7}" type="presOf" srcId="{0D4A08A7-71A1-4F47-9FF2-2A543BE36BC4}" destId="{6B39A9F4-B888-44A0-8103-94E14F344269}" srcOrd="0" destOrd="0" presId="urn:microsoft.com/office/officeart/2005/8/layout/chevron2"/>
    <dgm:cxn modelId="{BDABF80E-7E4E-4D41-B17F-D23DFC080483}" srcId="{2338B65C-C0EA-4B3D-B6FB-795BFC32193D}" destId="{80231047-9029-4B9B-A6C6-47C373E9E11D}" srcOrd="0" destOrd="0" parTransId="{72FC98A5-2A6F-4AC1-9062-209333F6FA92}" sibTransId="{8CCAE5B9-FA4E-4CB1-9302-B3E56ABFE2B5}"/>
    <dgm:cxn modelId="{87EA3416-AA5F-4C38-942F-EB475DBB8765}" srcId="{209FAB6A-E6DE-403C-AE34-F53037894367}" destId="{48F26E45-89A7-47A3-B04F-7793996E43CA}" srcOrd="0" destOrd="0" parTransId="{7D0C909B-3359-4ADA-A8BE-62A76711F908}" sibTransId="{AF0F1F79-1AB1-4FF9-9CCA-975620AFBD6E}"/>
    <dgm:cxn modelId="{8A0A7320-02DB-4C75-8B02-0267507A119C}" type="presOf" srcId="{9515A4C3-6F66-4DF4-BFAB-8B59628DFC7B}" destId="{E6980D04-5381-43A9-AC6A-236BEBD0EA74}" srcOrd="0" destOrd="1" presId="urn:microsoft.com/office/officeart/2005/8/layout/chevron2"/>
    <dgm:cxn modelId="{9B4CC128-7498-4596-8508-93F056D7F636}" type="presOf" srcId="{48F26E45-89A7-47A3-B04F-7793996E43CA}" destId="{B61909D4-E316-44FE-889D-1FB103DEFE03}" srcOrd="0" destOrd="0" presId="urn:microsoft.com/office/officeart/2005/8/layout/chevron2"/>
    <dgm:cxn modelId="{3D310F34-BFD3-46F1-8A86-E88AE7C0EFB6}" type="presOf" srcId="{04325D81-79BA-40EA-B4F2-8947E45B9CCE}" destId="{A34FAE8C-3EFC-4124-9DF7-86D9C45BBAC6}" srcOrd="0" destOrd="1" presId="urn:microsoft.com/office/officeart/2005/8/layout/chevron2"/>
    <dgm:cxn modelId="{45EAE934-1E5B-4DBC-8611-3CF92067353C}" srcId="{209FAB6A-E6DE-403C-AE34-F53037894367}" destId="{2338B65C-C0EA-4B3D-B6FB-795BFC32193D}" srcOrd="4" destOrd="0" parTransId="{B1CCBB6C-4173-4386-8050-9E98AD70DA04}" sibTransId="{B65C43D5-D386-4D1D-A1A5-8D137AC4EF5A}"/>
    <dgm:cxn modelId="{0841693C-B177-4523-A69C-826A9BD7E22B}" type="presOf" srcId="{8D5D8016-CE64-4D45-8E1A-120FFF121C41}" destId="{E94E0CF9-C7CC-4EAB-B7E0-450EF95425E4}" srcOrd="0" destOrd="0" presId="urn:microsoft.com/office/officeart/2005/8/layout/chevron2"/>
    <dgm:cxn modelId="{878A4640-D4CE-4BA6-A1BA-E6CAAB34CEBD}" srcId="{48F26E45-89A7-47A3-B04F-7793996E43CA}" destId="{E66F04D4-932F-4267-ADDD-0F83EBE72D53}" srcOrd="1" destOrd="0" parTransId="{DEE25068-C5B3-44D9-88B5-723F1F24DB82}" sibTransId="{0E802130-24EB-448B-BA44-EF7BC3403BB1}"/>
    <dgm:cxn modelId="{77DFDA40-5C6B-4042-999C-1A479D3B74BC}" type="presOf" srcId="{5C49D3BE-3FDC-4978-8B86-D33EE84B20CC}" destId="{966416BD-1731-49A1-9E43-82FDA66BD7A5}" srcOrd="0" destOrd="0" presId="urn:microsoft.com/office/officeart/2005/8/layout/chevron2"/>
    <dgm:cxn modelId="{1EF6F169-B321-4172-8562-50440BF374F1}" type="presOf" srcId="{E66F04D4-932F-4267-ADDD-0F83EBE72D53}" destId="{E94E0CF9-C7CC-4EAB-B7E0-450EF95425E4}" srcOrd="0" destOrd="1" presId="urn:microsoft.com/office/officeart/2005/8/layout/chevron2"/>
    <dgm:cxn modelId="{D3CE444A-7F22-420E-8028-A2149003DAB7}" srcId="{48F26E45-89A7-47A3-B04F-7793996E43CA}" destId="{8D5D8016-CE64-4D45-8E1A-120FFF121C41}" srcOrd="0" destOrd="0" parTransId="{195CCE0B-A529-47E3-BE80-94C30E6CDC02}" sibTransId="{2E008C66-E4F5-4EF6-9BC3-0710E1B79B36}"/>
    <dgm:cxn modelId="{5CE0846C-C662-4A01-A0E6-6AF0D44718CA}" srcId="{209FAB6A-E6DE-403C-AE34-F53037894367}" destId="{FD11D813-E83D-4880-A2E1-A0FD04D36B2F}" srcOrd="2" destOrd="0" parTransId="{C4F362DC-ACF2-4F19-BA95-7747D4467B1F}" sibTransId="{0D8BA29C-94FD-402D-9158-9EADA0388636}"/>
    <dgm:cxn modelId="{79EF367B-568D-4E57-887E-947DE03AE4E8}" srcId="{FD11D813-E83D-4880-A2E1-A0FD04D36B2F}" destId="{910D2576-E2AB-4384-9CBC-B9BE6D133589}" srcOrd="0" destOrd="0" parTransId="{541B70A2-9B2A-4599-AC28-041CCC143F46}" sibTransId="{09A13D13-D06B-4B29-92C3-0E3BAF94D9B0}"/>
    <dgm:cxn modelId="{959C847F-EDD7-4322-93E0-5507D503A5C3}" srcId="{FCFC38A8-1D9F-46F6-ABA1-44A5D8534AB2}" destId="{04325D81-79BA-40EA-B4F2-8947E45B9CCE}" srcOrd="1" destOrd="0" parTransId="{7CF029B3-1FBF-4EA5-924A-A560401FF2BC}" sibTransId="{5FC24D04-FAA8-4C7D-9022-9DA20629D287}"/>
    <dgm:cxn modelId="{A7F66589-D420-446C-AE37-ED1028972CF6}" type="presOf" srcId="{910D2576-E2AB-4384-9CBC-B9BE6D133589}" destId="{F08E5F96-B467-422C-9AE2-09E3C91F93FA}" srcOrd="0" destOrd="0" presId="urn:microsoft.com/office/officeart/2005/8/layout/chevron2"/>
    <dgm:cxn modelId="{3B13F394-7810-47EC-9266-FE5CD304D610}" srcId="{FCFC38A8-1D9F-46F6-ABA1-44A5D8534AB2}" destId="{C914FD88-32ED-465F-B4D2-2E9B9671F45A}" srcOrd="0" destOrd="0" parTransId="{63E69930-8CC8-4DB9-B0BE-C93A897FA49F}" sibTransId="{FCA48362-9BAA-4738-9C74-515BC43124C8}"/>
    <dgm:cxn modelId="{C297F195-4D00-4856-9B4C-9E3D744E9545}" type="presOf" srcId="{FCFC38A8-1D9F-46F6-ABA1-44A5D8534AB2}" destId="{2AECC89A-565D-4258-A4BD-66058FE6B33E}" srcOrd="0" destOrd="0" presId="urn:microsoft.com/office/officeart/2005/8/layout/chevron2"/>
    <dgm:cxn modelId="{D9572C96-23EC-483E-B845-F710B3BBF0C5}" srcId="{209FAB6A-E6DE-403C-AE34-F53037894367}" destId="{FCFC38A8-1D9F-46F6-ABA1-44A5D8534AB2}" srcOrd="3" destOrd="0" parTransId="{35892E08-38E9-4DD6-8238-91E1A5DA0C79}" sibTransId="{77E0BDEE-15B7-494D-8CD0-54A304F05726}"/>
    <dgm:cxn modelId="{F04F90A5-202E-4201-ACA5-E8D0C659E6E9}" srcId="{2338B65C-C0EA-4B3D-B6FB-795BFC32193D}" destId="{9515A4C3-6F66-4DF4-BFAB-8B59628DFC7B}" srcOrd="1" destOrd="0" parTransId="{0A733240-BDB8-4183-9E2B-A8A4B60E8481}" sibTransId="{9467A00E-A33F-4CF8-A2E8-A0EBAE86B637}"/>
    <dgm:cxn modelId="{69D577A8-8F1D-429F-BD8F-E3A9063DCCAA}" type="presOf" srcId="{2338B65C-C0EA-4B3D-B6FB-795BFC32193D}" destId="{1F8BB5CD-A113-41B1-8480-B4DAB0E8EF32}" srcOrd="0" destOrd="0" presId="urn:microsoft.com/office/officeart/2005/8/layout/chevron2"/>
    <dgm:cxn modelId="{4A242EC5-3715-4349-B987-0CA7AE6ACC5E}" type="presOf" srcId="{209FAB6A-E6DE-403C-AE34-F53037894367}" destId="{8BDCA806-B273-4886-8A7A-4FEAFE19C3B9}" srcOrd="0" destOrd="0" presId="urn:microsoft.com/office/officeart/2005/8/layout/chevron2"/>
    <dgm:cxn modelId="{3CB10AC8-207A-4F14-A9D1-B0C79D09D3A7}" type="presOf" srcId="{FD11D813-E83D-4880-A2E1-A0FD04D36B2F}" destId="{6CCD6A38-8EA3-4D10-8A44-2901BAE77337}" srcOrd="0" destOrd="0" presId="urn:microsoft.com/office/officeart/2005/8/layout/chevron2"/>
    <dgm:cxn modelId="{72091BD2-6605-4982-8089-8625BD2761AF}" srcId="{0D4A08A7-71A1-4F47-9FF2-2A543BE36BC4}" destId="{5C49D3BE-3FDC-4978-8B86-D33EE84B20CC}" srcOrd="0" destOrd="0" parTransId="{227845A2-7B34-4B9A-BE6D-30152DC95728}" sibTransId="{F39737B1-2D92-4013-9F7F-A20B8FE6A1E3}"/>
    <dgm:cxn modelId="{776C51D6-B0E6-4880-9BEA-8252BCFBC7A6}" type="presOf" srcId="{2FFE1B9E-E26D-4BCA-A95E-C1EC68D55724}" destId="{F08E5F96-B467-422C-9AE2-09E3C91F93FA}" srcOrd="0" destOrd="1" presId="urn:microsoft.com/office/officeart/2005/8/layout/chevron2"/>
    <dgm:cxn modelId="{D462D3DA-8B65-4C41-AB17-6D93DC0D31A7}" type="presOf" srcId="{80231047-9029-4B9B-A6C6-47C373E9E11D}" destId="{E6980D04-5381-43A9-AC6A-236BEBD0EA74}" srcOrd="0" destOrd="0" presId="urn:microsoft.com/office/officeart/2005/8/layout/chevron2"/>
    <dgm:cxn modelId="{DE2CD3DD-A9FC-4E9D-A48C-ADD8328FA0B8}" srcId="{FD11D813-E83D-4880-A2E1-A0FD04D36B2F}" destId="{2FFE1B9E-E26D-4BCA-A95E-C1EC68D55724}" srcOrd="1" destOrd="0" parTransId="{3ACEB526-7627-45A5-97DA-608E2A372565}" sibTransId="{8165AEEF-F0FE-4941-BED5-C82D626708C9}"/>
    <dgm:cxn modelId="{A46038DF-5239-4A33-8C82-BF720721C655}" srcId="{0D4A08A7-71A1-4F47-9FF2-2A543BE36BC4}" destId="{B615673A-D047-49C6-90F5-5B3F4BDC76FB}" srcOrd="1" destOrd="0" parTransId="{7BF0F785-17F2-4E88-9C40-C6D0FAC7BD2E}" sibTransId="{AE9D3DDB-5C38-48CA-B51E-BAF8B700EA0F}"/>
    <dgm:cxn modelId="{C97A41E1-46E4-49E8-B2A1-9CB1ABE8C964}" type="presOf" srcId="{C914FD88-32ED-465F-B4D2-2E9B9671F45A}" destId="{A34FAE8C-3EFC-4124-9DF7-86D9C45BBAC6}" srcOrd="0" destOrd="0" presId="urn:microsoft.com/office/officeart/2005/8/layout/chevron2"/>
    <dgm:cxn modelId="{A4F7AFEC-A688-43C9-B0BB-668320026077}" type="presOf" srcId="{B615673A-D047-49C6-90F5-5B3F4BDC76FB}" destId="{966416BD-1731-49A1-9E43-82FDA66BD7A5}" srcOrd="0" destOrd="1" presId="urn:microsoft.com/office/officeart/2005/8/layout/chevron2"/>
    <dgm:cxn modelId="{132306F5-68B4-40C9-85F9-9468182F419F}" srcId="{209FAB6A-E6DE-403C-AE34-F53037894367}" destId="{0D4A08A7-71A1-4F47-9FF2-2A543BE36BC4}" srcOrd="1" destOrd="0" parTransId="{33EBF38D-2154-4414-BECF-07C50E297C24}" sibTransId="{17E32619-7B84-4F12-9FA8-999567BAEC26}"/>
    <dgm:cxn modelId="{917D25D9-8571-44A0-8199-29397B3F680E}" type="presParOf" srcId="{8BDCA806-B273-4886-8A7A-4FEAFE19C3B9}" destId="{D1660FA0-89E2-4230-936E-A3D74A7C7D68}" srcOrd="0" destOrd="0" presId="urn:microsoft.com/office/officeart/2005/8/layout/chevron2"/>
    <dgm:cxn modelId="{B634A868-0613-4B4A-9989-020BD24A6F8F}" type="presParOf" srcId="{D1660FA0-89E2-4230-936E-A3D74A7C7D68}" destId="{B61909D4-E316-44FE-889D-1FB103DEFE03}" srcOrd="0" destOrd="0" presId="urn:microsoft.com/office/officeart/2005/8/layout/chevron2"/>
    <dgm:cxn modelId="{22180764-A059-4102-9AAE-CE59EF3C16DC}" type="presParOf" srcId="{D1660FA0-89E2-4230-936E-A3D74A7C7D68}" destId="{E94E0CF9-C7CC-4EAB-B7E0-450EF95425E4}" srcOrd="1" destOrd="0" presId="urn:microsoft.com/office/officeart/2005/8/layout/chevron2"/>
    <dgm:cxn modelId="{29891BC6-C4E2-437A-99C3-24797C1E80EA}" type="presParOf" srcId="{8BDCA806-B273-4886-8A7A-4FEAFE19C3B9}" destId="{F0E89113-152F-45CA-AE26-AE889C6F358A}" srcOrd="1" destOrd="0" presId="urn:microsoft.com/office/officeart/2005/8/layout/chevron2"/>
    <dgm:cxn modelId="{E2E8DE88-8F9D-4AF3-A6AF-81F2F9CA756F}" type="presParOf" srcId="{8BDCA806-B273-4886-8A7A-4FEAFE19C3B9}" destId="{0C42DCD4-37A4-44DF-A444-503746148556}" srcOrd="2" destOrd="0" presId="urn:microsoft.com/office/officeart/2005/8/layout/chevron2"/>
    <dgm:cxn modelId="{68F3CD61-D756-4903-8BCC-349B2F1B3D27}" type="presParOf" srcId="{0C42DCD4-37A4-44DF-A444-503746148556}" destId="{6B39A9F4-B888-44A0-8103-94E14F344269}" srcOrd="0" destOrd="0" presId="urn:microsoft.com/office/officeart/2005/8/layout/chevron2"/>
    <dgm:cxn modelId="{C880BD5F-87B7-4187-9B38-BC8917023788}" type="presParOf" srcId="{0C42DCD4-37A4-44DF-A444-503746148556}" destId="{966416BD-1731-49A1-9E43-82FDA66BD7A5}" srcOrd="1" destOrd="0" presId="urn:microsoft.com/office/officeart/2005/8/layout/chevron2"/>
    <dgm:cxn modelId="{C92E391A-D451-429B-B67D-5745C5D13872}" type="presParOf" srcId="{8BDCA806-B273-4886-8A7A-4FEAFE19C3B9}" destId="{91AFA2C5-4AB9-4B99-997D-4B4F350B38BC}" srcOrd="3" destOrd="0" presId="urn:microsoft.com/office/officeart/2005/8/layout/chevron2"/>
    <dgm:cxn modelId="{1C1AC949-1E8F-4496-875C-E72FEE4F69B6}" type="presParOf" srcId="{8BDCA806-B273-4886-8A7A-4FEAFE19C3B9}" destId="{08AAB1CB-0882-4F3B-B9FB-CE14C3EAA7EE}" srcOrd="4" destOrd="0" presId="urn:microsoft.com/office/officeart/2005/8/layout/chevron2"/>
    <dgm:cxn modelId="{16F7BB3A-65D0-4BEE-B243-24DC7C444805}" type="presParOf" srcId="{08AAB1CB-0882-4F3B-B9FB-CE14C3EAA7EE}" destId="{6CCD6A38-8EA3-4D10-8A44-2901BAE77337}" srcOrd="0" destOrd="0" presId="urn:microsoft.com/office/officeart/2005/8/layout/chevron2"/>
    <dgm:cxn modelId="{B7709D3C-F99B-4F9D-8334-70A368E8FBD7}" type="presParOf" srcId="{08AAB1CB-0882-4F3B-B9FB-CE14C3EAA7EE}" destId="{F08E5F96-B467-422C-9AE2-09E3C91F93FA}" srcOrd="1" destOrd="0" presId="urn:microsoft.com/office/officeart/2005/8/layout/chevron2"/>
    <dgm:cxn modelId="{B32BD049-5A98-4DCC-99AF-1E231A059611}" type="presParOf" srcId="{8BDCA806-B273-4886-8A7A-4FEAFE19C3B9}" destId="{C3BF4BB9-9A7D-4051-8EC5-A939AF8B2A9D}" srcOrd="5" destOrd="0" presId="urn:microsoft.com/office/officeart/2005/8/layout/chevron2"/>
    <dgm:cxn modelId="{395B96C8-4F7F-4EC5-92E2-F3E83FBAC963}" type="presParOf" srcId="{8BDCA806-B273-4886-8A7A-4FEAFE19C3B9}" destId="{EB4400DE-2412-450B-A988-BE059332F0E1}" srcOrd="6" destOrd="0" presId="urn:microsoft.com/office/officeart/2005/8/layout/chevron2"/>
    <dgm:cxn modelId="{1D5BA9D3-2D96-469B-B694-27FAB5777779}" type="presParOf" srcId="{EB4400DE-2412-450B-A988-BE059332F0E1}" destId="{2AECC89A-565D-4258-A4BD-66058FE6B33E}" srcOrd="0" destOrd="0" presId="urn:microsoft.com/office/officeart/2005/8/layout/chevron2"/>
    <dgm:cxn modelId="{DD6959C1-CEB7-4CA4-9826-356967B0972D}" type="presParOf" srcId="{EB4400DE-2412-450B-A988-BE059332F0E1}" destId="{A34FAE8C-3EFC-4124-9DF7-86D9C45BBAC6}" srcOrd="1" destOrd="0" presId="urn:microsoft.com/office/officeart/2005/8/layout/chevron2"/>
    <dgm:cxn modelId="{41971790-B3B9-48D6-9241-788808CF33C3}" type="presParOf" srcId="{8BDCA806-B273-4886-8A7A-4FEAFE19C3B9}" destId="{3E415336-963A-45E1-ACEA-7DB2AFF725CC}" srcOrd="7" destOrd="0" presId="urn:microsoft.com/office/officeart/2005/8/layout/chevron2"/>
    <dgm:cxn modelId="{3706A4ED-9E74-42A9-A209-AB0769059424}" type="presParOf" srcId="{8BDCA806-B273-4886-8A7A-4FEAFE19C3B9}" destId="{3E3B484D-C928-4A34-ABA2-A3E8E99C7478}" srcOrd="8" destOrd="0" presId="urn:microsoft.com/office/officeart/2005/8/layout/chevron2"/>
    <dgm:cxn modelId="{C8F79CA0-FEC6-4C26-BC89-B8C940F019FE}" type="presParOf" srcId="{3E3B484D-C928-4A34-ABA2-A3E8E99C7478}" destId="{1F8BB5CD-A113-41B1-8480-B4DAB0E8EF32}" srcOrd="0" destOrd="0" presId="urn:microsoft.com/office/officeart/2005/8/layout/chevron2"/>
    <dgm:cxn modelId="{FD669471-28F6-4B55-B8F5-14D346559E3A}" type="presParOf" srcId="{3E3B484D-C928-4A34-ABA2-A3E8E99C7478}" destId="{E6980D04-5381-43A9-AC6A-236BEBD0EA74}"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909D4-E316-44FE-889D-1FB103DEFE03}">
      <dsp:nvSpPr>
        <dsp:cNvPr id="0" name=""/>
        <dsp:cNvSpPr/>
      </dsp:nvSpPr>
      <dsp:spPr>
        <a:xfrm rot="5400000">
          <a:off x="-158047" y="159373"/>
          <a:ext cx="1053647" cy="737553"/>
        </a:xfrm>
        <a:prstGeom prst="chevron">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UNDERSTNDING PROBLEM</a:t>
          </a:r>
        </a:p>
      </dsp:txBody>
      <dsp:txXfrm rot="-5400000">
        <a:off x="1" y="370103"/>
        <a:ext cx="737553" cy="316094"/>
      </dsp:txXfrm>
    </dsp:sp>
    <dsp:sp modelId="{E94E0CF9-C7CC-4EAB-B7E0-450EF95425E4}">
      <dsp:nvSpPr>
        <dsp:cNvPr id="0" name=""/>
        <dsp:cNvSpPr/>
      </dsp:nvSpPr>
      <dsp:spPr>
        <a:xfrm rot="5400000">
          <a:off x="2236141" y="-1497261"/>
          <a:ext cx="684870" cy="3682046"/>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Target Variable</a:t>
          </a:r>
        </a:p>
        <a:p>
          <a:pPr marL="57150" lvl="1" indent="-57150" algn="l" defTabSz="444500">
            <a:lnSpc>
              <a:spcPct val="90000"/>
            </a:lnSpc>
            <a:spcBef>
              <a:spcPct val="0"/>
            </a:spcBef>
            <a:spcAft>
              <a:spcPct val="15000"/>
            </a:spcAft>
            <a:buChar char="•"/>
          </a:pPr>
          <a:r>
            <a:rPr lang="en-IN" sz="1000" kern="1200" dirty="0"/>
            <a:t>Correct Approach</a:t>
          </a:r>
        </a:p>
        <a:p>
          <a:pPr marL="57150" lvl="1" indent="-57150" algn="l" defTabSz="444500">
            <a:lnSpc>
              <a:spcPct val="90000"/>
            </a:lnSpc>
            <a:spcBef>
              <a:spcPct val="0"/>
            </a:spcBef>
            <a:spcAft>
              <a:spcPct val="15000"/>
            </a:spcAft>
            <a:buChar char="•"/>
          </a:pPr>
          <a:r>
            <a:rPr lang="en-IN" sz="1000" kern="1200" dirty="0"/>
            <a:t>Type of Model</a:t>
          </a:r>
        </a:p>
        <a:p>
          <a:pPr marL="57150" lvl="1" indent="-57150" algn="l" defTabSz="444500">
            <a:lnSpc>
              <a:spcPct val="90000"/>
            </a:lnSpc>
            <a:spcBef>
              <a:spcPct val="0"/>
            </a:spcBef>
            <a:spcAft>
              <a:spcPct val="15000"/>
            </a:spcAft>
            <a:buChar char="•"/>
          </a:pPr>
          <a:r>
            <a:rPr lang="en-IN" sz="1000" kern="1200" dirty="0"/>
            <a:t>Type of Evaluation Model</a:t>
          </a:r>
        </a:p>
      </dsp:txBody>
      <dsp:txXfrm rot="-5400000">
        <a:off x="737554" y="34759"/>
        <a:ext cx="3648613" cy="618004"/>
      </dsp:txXfrm>
    </dsp:sp>
    <dsp:sp modelId="{1BE53BBE-BCAC-48DD-8B49-245365B74B8F}">
      <dsp:nvSpPr>
        <dsp:cNvPr id="0" name=""/>
        <dsp:cNvSpPr/>
      </dsp:nvSpPr>
      <dsp:spPr>
        <a:xfrm rot="5400000">
          <a:off x="-158047" y="1085596"/>
          <a:ext cx="1053647" cy="737553"/>
        </a:xfrm>
        <a:prstGeom prst="chevron">
          <a:avLst/>
        </a:prstGeom>
        <a:solidFill>
          <a:schemeClr val="accent2">
            <a:alpha val="90000"/>
            <a:hueOff val="0"/>
            <a:satOff val="0"/>
            <a:lumOff val="0"/>
            <a:alphaOff val="-10000"/>
          </a:schemeClr>
        </a:solidFill>
        <a:ln w="12700" cap="flat" cmpd="sng" algn="ctr">
          <a:solidFill>
            <a:schemeClr val="accent2">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Exploring Data</a:t>
          </a:r>
        </a:p>
      </dsp:txBody>
      <dsp:txXfrm rot="-5400000">
        <a:off x="1" y="1296326"/>
        <a:ext cx="737553" cy="316094"/>
      </dsp:txXfrm>
    </dsp:sp>
    <dsp:sp modelId="{B4B69E92-8327-4C87-838D-FC468D1C6389}">
      <dsp:nvSpPr>
        <dsp:cNvPr id="0" name=""/>
        <dsp:cNvSpPr/>
      </dsp:nvSpPr>
      <dsp:spPr>
        <a:xfrm rot="5400000">
          <a:off x="2236141" y="-561186"/>
          <a:ext cx="684870" cy="3682046"/>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Number of rows and columns</a:t>
          </a:r>
        </a:p>
        <a:p>
          <a:pPr marL="57150" lvl="1" indent="-57150" algn="l" defTabSz="444500">
            <a:lnSpc>
              <a:spcPct val="90000"/>
            </a:lnSpc>
            <a:spcBef>
              <a:spcPct val="0"/>
            </a:spcBef>
            <a:spcAft>
              <a:spcPct val="15000"/>
            </a:spcAft>
            <a:buChar char="•"/>
          </a:pPr>
          <a:r>
            <a:rPr lang="en-US" sz="1000" kern="1200" dirty="0"/>
            <a:t>Features </a:t>
          </a:r>
        </a:p>
        <a:p>
          <a:pPr marL="57150" lvl="1" indent="-57150" algn="l" defTabSz="444500">
            <a:lnSpc>
              <a:spcPct val="90000"/>
            </a:lnSpc>
            <a:spcBef>
              <a:spcPct val="0"/>
            </a:spcBef>
            <a:spcAft>
              <a:spcPct val="15000"/>
            </a:spcAft>
            <a:buChar char="•"/>
          </a:pPr>
          <a:r>
            <a:rPr lang="en-US" sz="1000" kern="1200" dirty="0"/>
            <a:t>Null values</a:t>
          </a:r>
        </a:p>
        <a:p>
          <a:pPr marL="57150" lvl="1" indent="-57150" algn="l" defTabSz="444500">
            <a:lnSpc>
              <a:spcPct val="90000"/>
            </a:lnSpc>
            <a:spcBef>
              <a:spcPct val="0"/>
            </a:spcBef>
            <a:spcAft>
              <a:spcPct val="15000"/>
            </a:spcAft>
            <a:buChar char="•"/>
          </a:pPr>
          <a:r>
            <a:rPr lang="en-US" sz="1000" kern="1200" dirty="0"/>
            <a:t>Data types of features</a:t>
          </a:r>
        </a:p>
      </dsp:txBody>
      <dsp:txXfrm rot="-5400000">
        <a:off x="737554" y="970834"/>
        <a:ext cx="3648613" cy="618004"/>
      </dsp:txXfrm>
    </dsp:sp>
    <dsp:sp modelId="{6CCD6A38-8EA3-4D10-8A44-2901BAE77337}">
      <dsp:nvSpPr>
        <dsp:cNvPr id="0" name=""/>
        <dsp:cNvSpPr/>
      </dsp:nvSpPr>
      <dsp:spPr>
        <a:xfrm rot="5400000">
          <a:off x="-158047" y="2031523"/>
          <a:ext cx="1053647" cy="737553"/>
        </a:xfrm>
        <a:prstGeom prst="chevron">
          <a:avLst/>
        </a:prstGeom>
        <a:solidFill>
          <a:schemeClr val="accent2">
            <a:alpha val="90000"/>
            <a:hueOff val="0"/>
            <a:satOff val="0"/>
            <a:lumOff val="0"/>
            <a:alphaOff val="-20000"/>
          </a:schemeClr>
        </a:solidFill>
        <a:ln w="12700" cap="flat" cmpd="sng" algn="ctr">
          <a:solidFill>
            <a:schemeClr val="accent2">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Checking Correlation</a:t>
          </a:r>
        </a:p>
      </dsp:txBody>
      <dsp:txXfrm rot="-5400000">
        <a:off x="1" y="2242253"/>
        <a:ext cx="737553" cy="316094"/>
      </dsp:txXfrm>
    </dsp:sp>
    <dsp:sp modelId="{F08E5F96-B467-422C-9AE2-09E3C91F93FA}">
      <dsp:nvSpPr>
        <dsp:cNvPr id="0" name=""/>
        <dsp:cNvSpPr/>
      </dsp:nvSpPr>
      <dsp:spPr>
        <a:xfrm rot="5400000">
          <a:off x="2236141" y="430861"/>
          <a:ext cx="684870" cy="3633149"/>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Correlation matrix</a:t>
          </a:r>
        </a:p>
        <a:p>
          <a:pPr marL="57150" lvl="1" indent="-57150" algn="l" defTabSz="444500">
            <a:lnSpc>
              <a:spcPct val="90000"/>
            </a:lnSpc>
            <a:spcBef>
              <a:spcPct val="0"/>
            </a:spcBef>
            <a:spcAft>
              <a:spcPct val="15000"/>
            </a:spcAft>
            <a:buChar char="•"/>
          </a:pPr>
          <a:r>
            <a:rPr lang="en-US" sz="1000" kern="1200" dirty="0"/>
            <a:t>Dropping Correlated variable</a:t>
          </a:r>
        </a:p>
      </dsp:txBody>
      <dsp:txXfrm rot="-5400000">
        <a:off x="762002" y="1938434"/>
        <a:ext cx="3599716" cy="618004"/>
      </dsp:txXfrm>
    </dsp:sp>
    <dsp:sp modelId="{665AEFB1-F0A3-44A6-BEA2-13E9AE73F9BB}">
      <dsp:nvSpPr>
        <dsp:cNvPr id="0" name=""/>
        <dsp:cNvSpPr/>
      </dsp:nvSpPr>
      <dsp:spPr>
        <a:xfrm rot="5400000">
          <a:off x="-158047" y="2967598"/>
          <a:ext cx="1053647" cy="737553"/>
        </a:xfrm>
        <a:prstGeom prst="chevron">
          <a:avLst/>
        </a:prstGeom>
        <a:solidFill>
          <a:schemeClr val="accent2">
            <a:alpha val="90000"/>
            <a:hueOff val="0"/>
            <a:satOff val="0"/>
            <a:lumOff val="0"/>
            <a:alphaOff val="-30000"/>
          </a:schemeClr>
        </a:solidFill>
        <a:ln w="12700" cap="flat" cmpd="sng" algn="ctr">
          <a:solidFill>
            <a:schemeClr val="accent2">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Data Type</a:t>
          </a:r>
        </a:p>
      </dsp:txBody>
      <dsp:txXfrm rot="-5400000">
        <a:off x="1" y="3178328"/>
        <a:ext cx="737553" cy="316094"/>
      </dsp:txXfrm>
    </dsp:sp>
    <dsp:sp modelId="{8DB0C2D7-DEFE-40B8-A050-9AB54104A9E8}">
      <dsp:nvSpPr>
        <dsp:cNvPr id="0" name=""/>
        <dsp:cNvSpPr/>
      </dsp:nvSpPr>
      <dsp:spPr>
        <a:xfrm rot="5400000">
          <a:off x="2236141" y="1310963"/>
          <a:ext cx="684870" cy="3682046"/>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Converting Data Type from ‘object’ to ‘category’</a:t>
          </a:r>
        </a:p>
      </dsp:txBody>
      <dsp:txXfrm rot="-5400000">
        <a:off x="737554" y="2842984"/>
        <a:ext cx="3648613" cy="618004"/>
      </dsp:txXfrm>
    </dsp:sp>
    <dsp:sp modelId="{1F8BB5CD-A113-41B1-8480-B4DAB0E8EF32}">
      <dsp:nvSpPr>
        <dsp:cNvPr id="0" name=""/>
        <dsp:cNvSpPr/>
      </dsp:nvSpPr>
      <dsp:spPr>
        <a:xfrm rot="5400000">
          <a:off x="-158047" y="3903673"/>
          <a:ext cx="1053647" cy="737553"/>
        </a:xfrm>
        <a:prstGeom prst="chevron">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Handling Null Values</a:t>
          </a:r>
        </a:p>
      </dsp:txBody>
      <dsp:txXfrm rot="-5400000">
        <a:off x="1" y="4114403"/>
        <a:ext cx="737553" cy="316094"/>
      </dsp:txXfrm>
    </dsp:sp>
    <dsp:sp modelId="{E6980D04-5381-43A9-AC6A-236BEBD0EA74}">
      <dsp:nvSpPr>
        <dsp:cNvPr id="0" name=""/>
        <dsp:cNvSpPr/>
      </dsp:nvSpPr>
      <dsp:spPr>
        <a:xfrm rot="5400000">
          <a:off x="2236141" y="2235210"/>
          <a:ext cx="684870" cy="3682046"/>
        </a:xfrm>
        <a:prstGeom prst="round2SameRect">
          <a:avLst/>
        </a:prstGeom>
        <a:solidFill>
          <a:schemeClr val="lt1">
            <a:alpha val="90000"/>
            <a:hueOff val="0"/>
            <a:satOff val="0"/>
            <a:lumOff val="0"/>
            <a:alphaOff val="0"/>
          </a:schemeClr>
        </a:solidFill>
        <a:ln w="127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kern="1200" dirty="0"/>
            <a:t>Filling null values using MODE</a:t>
          </a:r>
        </a:p>
      </dsp:txBody>
      <dsp:txXfrm rot="-5400000">
        <a:off x="737554" y="3767231"/>
        <a:ext cx="3648613" cy="6180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909D4-E316-44FE-889D-1FB103DEFE03}">
      <dsp:nvSpPr>
        <dsp:cNvPr id="0" name=""/>
        <dsp:cNvSpPr/>
      </dsp:nvSpPr>
      <dsp:spPr>
        <a:xfrm rot="5400000">
          <a:off x="-157892" y="161561"/>
          <a:ext cx="1052618" cy="736832"/>
        </a:xfrm>
        <a:prstGeom prst="chevron">
          <a:avLst/>
        </a:prstGeom>
        <a:solidFill>
          <a:schemeClr val="accent3">
            <a:shade val="80000"/>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Data Analysis</a:t>
          </a:r>
        </a:p>
      </dsp:txBody>
      <dsp:txXfrm rot="-5400000">
        <a:off x="1" y="372084"/>
        <a:ext cx="736832" cy="315786"/>
      </dsp:txXfrm>
    </dsp:sp>
    <dsp:sp modelId="{E94E0CF9-C7CC-4EAB-B7E0-450EF95425E4}">
      <dsp:nvSpPr>
        <dsp:cNvPr id="0" name=""/>
        <dsp:cNvSpPr/>
      </dsp:nvSpPr>
      <dsp:spPr>
        <a:xfrm rot="5400000">
          <a:off x="2045615" y="-1305113"/>
          <a:ext cx="684201" cy="3301767"/>
        </a:xfrm>
        <a:prstGeom prst="round2SameRect">
          <a:avLst/>
        </a:prstGeom>
        <a:solidFill>
          <a:schemeClr val="lt1">
            <a:alpha val="90000"/>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Correlation of features with target variable</a:t>
          </a:r>
        </a:p>
        <a:p>
          <a:pPr marL="57150" lvl="1" indent="-57150" algn="l" defTabSz="444500">
            <a:lnSpc>
              <a:spcPct val="90000"/>
            </a:lnSpc>
            <a:spcBef>
              <a:spcPct val="0"/>
            </a:spcBef>
            <a:spcAft>
              <a:spcPct val="15000"/>
            </a:spcAft>
            <a:buChar char="•"/>
          </a:pPr>
          <a:r>
            <a:rPr lang="en-US" sz="1000" kern="1200" dirty="0"/>
            <a:t>Analysis of other features</a:t>
          </a:r>
        </a:p>
      </dsp:txBody>
      <dsp:txXfrm rot="-5400000">
        <a:off x="736832" y="37070"/>
        <a:ext cx="3268367" cy="617401"/>
      </dsp:txXfrm>
    </dsp:sp>
    <dsp:sp modelId="{6B39A9F4-B888-44A0-8103-94E14F344269}">
      <dsp:nvSpPr>
        <dsp:cNvPr id="0" name=""/>
        <dsp:cNvSpPr/>
      </dsp:nvSpPr>
      <dsp:spPr>
        <a:xfrm rot="5400000">
          <a:off x="-157892" y="1086880"/>
          <a:ext cx="1052618" cy="736832"/>
        </a:xfrm>
        <a:prstGeom prst="chevron">
          <a:avLst/>
        </a:prstGeom>
        <a:solidFill>
          <a:schemeClr val="accent3">
            <a:shade val="80000"/>
            <a:hueOff val="-34722"/>
            <a:satOff val="-705"/>
            <a:lumOff val="6089"/>
            <a:alphaOff val="0"/>
          </a:schemeClr>
        </a:solidFill>
        <a:ln w="12700" cap="flat" cmpd="sng" algn="ctr">
          <a:solidFill>
            <a:schemeClr val="accent3">
              <a:shade val="80000"/>
              <a:hueOff val="-34722"/>
              <a:satOff val="-705"/>
              <a:lumOff val="608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Handling Outliers</a:t>
          </a:r>
        </a:p>
      </dsp:txBody>
      <dsp:txXfrm rot="-5400000">
        <a:off x="1" y="1297403"/>
        <a:ext cx="736832" cy="315786"/>
      </dsp:txXfrm>
    </dsp:sp>
    <dsp:sp modelId="{966416BD-1731-49A1-9E43-82FDA66BD7A5}">
      <dsp:nvSpPr>
        <dsp:cNvPr id="0" name=""/>
        <dsp:cNvSpPr/>
      </dsp:nvSpPr>
      <dsp:spPr>
        <a:xfrm rot="5400000">
          <a:off x="2045615" y="-369952"/>
          <a:ext cx="684201" cy="3301767"/>
        </a:xfrm>
        <a:prstGeom prst="round2SameRect">
          <a:avLst/>
        </a:prstGeom>
        <a:solidFill>
          <a:schemeClr val="lt1">
            <a:alpha val="90000"/>
            <a:hueOff val="0"/>
            <a:satOff val="0"/>
            <a:lumOff val="0"/>
            <a:alphaOff val="0"/>
          </a:schemeClr>
        </a:solidFill>
        <a:ln w="12700" cap="flat" cmpd="sng" algn="ctr">
          <a:solidFill>
            <a:schemeClr val="accent3">
              <a:shade val="80000"/>
              <a:hueOff val="-34722"/>
              <a:satOff val="-705"/>
              <a:lumOff val="60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IQR </a:t>
          </a:r>
        </a:p>
        <a:p>
          <a:pPr marL="57150" lvl="1" indent="-57150" algn="l" defTabSz="444500">
            <a:lnSpc>
              <a:spcPct val="90000"/>
            </a:lnSpc>
            <a:spcBef>
              <a:spcPct val="0"/>
            </a:spcBef>
            <a:spcAft>
              <a:spcPct val="15000"/>
            </a:spcAft>
            <a:buChar char="•"/>
          </a:pPr>
          <a:r>
            <a:rPr lang="en-IN" sz="1000" kern="1200" dirty="0"/>
            <a:t>Z-Score</a:t>
          </a:r>
        </a:p>
      </dsp:txBody>
      <dsp:txXfrm rot="-5400000">
        <a:off x="736832" y="972231"/>
        <a:ext cx="3268367" cy="617401"/>
      </dsp:txXfrm>
    </dsp:sp>
    <dsp:sp modelId="{6CCD6A38-8EA3-4D10-8A44-2901BAE77337}">
      <dsp:nvSpPr>
        <dsp:cNvPr id="0" name=""/>
        <dsp:cNvSpPr/>
      </dsp:nvSpPr>
      <dsp:spPr>
        <a:xfrm rot="5400000">
          <a:off x="-157892" y="2031883"/>
          <a:ext cx="1052618" cy="736832"/>
        </a:xfrm>
        <a:prstGeom prst="chevron">
          <a:avLst/>
        </a:prstGeom>
        <a:solidFill>
          <a:schemeClr val="accent3">
            <a:shade val="80000"/>
            <a:hueOff val="-69444"/>
            <a:satOff val="-1410"/>
            <a:lumOff val="12178"/>
            <a:alphaOff val="0"/>
          </a:schemeClr>
        </a:solidFill>
        <a:ln w="12700" cap="flat" cmpd="sng" algn="ctr">
          <a:solidFill>
            <a:schemeClr val="accent3">
              <a:shade val="80000"/>
              <a:hueOff val="-69444"/>
              <a:satOff val="-1410"/>
              <a:lumOff val="121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Description of data</a:t>
          </a:r>
        </a:p>
      </dsp:txBody>
      <dsp:txXfrm rot="-5400000">
        <a:off x="1" y="2242406"/>
        <a:ext cx="736832" cy="315786"/>
      </dsp:txXfrm>
    </dsp:sp>
    <dsp:sp modelId="{F08E5F96-B467-422C-9AE2-09E3C91F93FA}">
      <dsp:nvSpPr>
        <dsp:cNvPr id="0" name=""/>
        <dsp:cNvSpPr/>
      </dsp:nvSpPr>
      <dsp:spPr>
        <a:xfrm rot="5400000">
          <a:off x="2045615" y="565208"/>
          <a:ext cx="684201" cy="3301767"/>
        </a:xfrm>
        <a:prstGeom prst="round2SameRect">
          <a:avLst/>
        </a:prstGeom>
        <a:solidFill>
          <a:schemeClr val="lt1">
            <a:alpha val="90000"/>
            <a:hueOff val="0"/>
            <a:satOff val="0"/>
            <a:lumOff val="0"/>
            <a:alphaOff val="0"/>
          </a:schemeClr>
        </a:solidFill>
        <a:ln w="12700" cap="flat" cmpd="sng" algn="ctr">
          <a:solidFill>
            <a:schemeClr val="accent3">
              <a:shade val="80000"/>
              <a:hueOff val="-69444"/>
              <a:satOff val="-1410"/>
              <a:lumOff val="121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Description of Categorical Data</a:t>
          </a:r>
          <a:endParaRPr lang="en-US" sz="1000" b="1" kern="1200" dirty="0"/>
        </a:p>
        <a:p>
          <a:pPr marL="57150" lvl="1" indent="-57150" algn="l" defTabSz="444500">
            <a:lnSpc>
              <a:spcPct val="90000"/>
            </a:lnSpc>
            <a:spcBef>
              <a:spcPct val="0"/>
            </a:spcBef>
            <a:spcAft>
              <a:spcPct val="15000"/>
            </a:spcAft>
            <a:buChar char="•"/>
          </a:pPr>
          <a:r>
            <a:rPr lang="en-US" sz="1000" b="0" kern="1200" dirty="0"/>
            <a:t>Description of Continuous Data</a:t>
          </a:r>
        </a:p>
      </dsp:txBody>
      <dsp:txXfrm rot="-5400000">
        <a:off x="736832" y="1907391"/>
        <a:ext cx="3268367" cy="617401"/>
      </dsp:txXfrm>
    </dsp:sp>
    <dsp:sp modelId="{2AECC89A-565D-4258-A4BD-66058FE6B33E}">
      <dsp:nvSpPr>
        <dsp:cNvPr id="0" name=""/>
        <dsp:cNvSpPr/>
      </dsp:nvSpPr>
      <dsp:spPr>
        <a:xfrm rot="5400000">
          <a:off x="-157892" y="2967044"/>
          <a:ext cx="1052618" cy="736832"/>
        </a:xfrm>
        <a:prstGeom prst="chevron">
          <a:avLst/>
        </a:prstGeom>
        <a:solidFill>
          <a:schemeClr val="accent3">
            <a:shade val="80000"/>
            <a:hueOff val="-104167"/>
            <a:satOff val="-2115"/>
            <a:lumOff val="18268"/>
            <a:alphaOff val="0"/>
          </a:schemeClr>
        </a:solidFill>
        <a:ln w="12700" cap="flat" cmpd="sng" algn="ctr">
          <a:solidFill>
            <a:schemeClr val="accent3">
              <a:shade val="80000"/>
              <a:hueOff val="-104167"/>
              <a:satOff val="-2115"/>
              <a:lumOff val="182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Dummy Data and Scaling</a:t>
          </a:r>
        </a:p>
      </dsp:txBody>
      <dsp:txXfrm rot="-5400000">
        <a:off x="1" y="3177567"/>
        <a:ext cx="736832" cy="315786"/>
      </dsp:txXfrm>
    </dsp:sp>
    <dsp:sp modelId="{A34FAE8C-3EFC-4124-9DF7-86D9C45BBAC6}">
      <dsp:nvSpPr>
        <dsp:cNvPr id="0" name=""/>
        <dsp:cNvSpPr/>
      </dsp:nvSpPr>
      <dsp:spPr>
        <a:xfrm rot="5400000">
          <a:off x="2045435" y="1510392"/>
          <a:ext cx="684561" cy="3301767"/>
        </a:xfrm>
        <a:prstGeom prst="round2SameRect">
          <a:avLst/>
        </a:prstGeom>
        <a:solidFill>
          <a:schemeClr val="lt1">
            <a:alpha val="90000"/>
            <a:hueOff val="0"/>
            <a:satOff val="0"/>
            <a:lumOff val="0"/>
            <a:alphaOff val="0"/>
          </a:schemeClr>
        </a:solidFill>
        <a:ln w="12700" cap="flat" cmpd="sng" algn="ctr">
          <a:solidFill>
            <a:schemeClr val="accent3">
              <a:shade val="80000"/>
              <a:hueOff val="-104167"/>
              <a:satOff val="-2115"/>
              <a:lumOff val="182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GB" sz="1000" kern="1200" dirty="0"/>
            <a:t> Categorize all the categorical variables using the get dummies( )</a:t>
          </a:r>
          <a:endParaRPr lang="en-IN" sz="1000" kern="1200" dirty="0"/>
        </a:p>
        <a:p>
          <a:pPr marL="57150" lvl="1" indent="-57150" algn="l" defTabSz="444500">
            <a:lnSpc>
              <a:spcPct val="90000"/>
            </a:lnSpc>
            <a:spcBef>
              <a:spcPct val="0"/>
            </a:spcBef>
            <a:spcAft>
              <a:spcPct val="15000"/>
            </a:spcAft>
            <a:buChar char="•"/>
          </a:pPr>
          <a:r>
            <a:rPr lang="en-IN" sz="1000" kern="1200" dirty="0"/>
            <a:t>Scaling the continuous data</a:t>
          </a:r>
        </a:p>
      </dsp:txBody>
      <dsp:txXfrm rot="-5400000">
        <a:off x="736832" y="2852413"/>
        <a:ext cx="3268349" cy="617725"/>
      </dsp:txXfrm>
    </dsp:sp>
    <dsp:sp modelId="{1F8BB5CD-A113-41B1-8480-B4DAB0E8EF32}">
      <dsp:nvSpPr>
        <dsp:cNvPr id="0" name=""/>
        <dsp:cNvSpPr/>
      </dsp:nvSpPr>
      <dsp:spPr>
        <a:xfrm rot="5400000">
          <a:off x="-157892" y="3903531"/>
          <a:ext cx="1052618" cy="736832"/>
        </a:xfrm>
        <a:prstGeom prst="chevron">
          <a:avLst/>
        </a:prstGeom>
        <a:solidFill>
          <a:schemeClr val="accent3">
            <a:shade val="80000"/>
            <a:hueOff val="-138889"/>
            <a:satOff val="-2820"/>
            <a:lumOff val="24357"/>
            <a:alphaOff val="0"/>
          </a:schemeClr>
        </a:solidFill>
        <a:ln w="12700" cap="flat" cmpd="sng" algn="ctr">
          <a:solidFill>
            <a:schemeClr val="accent3">
              <a:shade val="80000"/>
              <a:hueOff val="-138889"/>
              <a:satOff val="-2820"/>
              <a:lumOff val="243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Splitting Train and Test data and choosing the right model</a:t>
          </a:r>
        </a:p>
      </dsp:txBody>
      <dsp:txXfrm rot="-5400000">
        <a:off x="1" y="4114054"/>
        <a:ext cx="736832" cy="315786"/>
      </dsp:txXfrm>
    </dsp:sp>
    <dsp:sp modelId="{E6980D04-5381-43A9-AC6A-236BEBD0EA74}">
      <dsp:nvSpPr>
        <dsp:cNvPr id="0" name=""/>
        <dsp:cNvSpPr/>
      </dsp:nvSpPr>
      <dsp:spPr>
        <a:xfrm rot="5400000">
          <a:off x="2045615" y="2435529"/>
          <a:ext cx="684201" cy="3301767"/>
        </a:xfrm>
        <a:prstGeom prst="round2SameRect">
          <a:avLst/>
        </a:prstGeom>
        <a:solidFill>
          <a:schemeClr val="lt1">
            <a:alpha val="90000"/>
            <a:hueOff val="0"/>
            <a:satOff val="0"/>
            <a:lumOff val="0"/>
            <a:alphaOff val="0"/>
          </a:schemeClr>
        </a:solidFill>
        <a:ln w="12700" cap="flat" cmpd="sng" algn="ctr">
          <a:solidFill>
            <a:schemeClr val="accent3">
              <a:shade val="80000"/>
              <a:hueOff val="-138889"/>
              <a:satOff val="-2820"/>
              <a:lumOff val="243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Splitting data 70% Train and 30% test</a:t>
          </a:r>
        </a:p>
        <a:p>
          <a:pPr marL="57150" lvl="1" indent="-57150" algn="l" defTabSz="444500">
            <a:lnSpc>
              <a:spcPct val="90000"/>
            </a:lnSpc>
            <a:spcBef>
              <a:spcPct val="0"/>
            </a:spcBef>
            <a:spcAft>
              <a:spcPct val="15000"/>
            </a:spcAft>
            <a:buChar char="•"/>
          </a:pPr>
          <a:r>
            <a:rPr lang="en-IN" sz="1000" kern="1200" dirty="0"/>
            <a:t>Choosing right model with performance parameter “Accuracy”</a:t>
          </a:r>
        </a:p>
      </dsp:txBody>
      <dsp:txXfrm rot="-5400000">
        <a:off x="736832" y="3777712"/>
        <a:ext cx="3268367" cy="6174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571CFD-DD62-488E-8DAD-E7789C28268B}" type="datetimeFigureOut">
              <a:rPr lang="en-US" smtClean="0"/>
              <a:t>9/26/2022</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CDD0C197-6593-4E46-B260-779F66941A7C}" type="slidenum">
              <a:rPr lang="en-US" smtClean="0"/>
              <a:t>‹#›</a:t>
            </a:fld>
            <a:endParaRPr lang="en-US"/>
          </a:p>
        </p:txBody>
      </p:sp>
    </p:spTree>
    <p:extLst>
      <p:ext uri="{BB962C8B-B14F-4D97-AF65-F5344CB8AC3E}">
        <p14:creationId xmlns:p14="http://schemas.microsoft.com/office/powerpoint/2010/main" val="343777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571CFD-DD62-488E-8DAD-E7789C28268B}"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D0C197-6593-4E46-B260-779F66941A7C}" type="slidenum">
              <a:rPr lang="en-US" smtClean="0"/>
              <a:t>‹#›</a:t>
            </a:fld>
            <a:endParaRPr lang="en-US"/>
          </a:p>
        </p:txBody>
      </p:sp>
    </p:spTree>
    <p:extLst>
      <p:ext uri="{BB962C8B-B14F-4D97-AF65-F5344CB8AC3E}">
        <p14:creationId xmlns:p14="http://schemas.microsoft.com/office/powerpoint/2010/main" val="2472476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571CFD-DD62-488E-8DAD-E7789C28268B}"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D0C197-6593-4E46-B260-779F66941A7C}" type="slidenum">
              <a:rPr lang="en-US" smtClean="0"/>
              <a:t>‹#›</a:t>
            </a:fld>
            <a:endParaRPr lang="en-US"/>
          </a:p>
        </p:txBody>
      </p:sp>
    </p:spTree>
    <p:extLst>
      <p:ext uri="{BB962C8B-B14F-4D97-AF65-F5344CB8AC3E}">
        <p14:creationId xmlns:p14="http://schemas.microsoft.com/office/powerpoint/2010/main" val="18893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571CFD-DD62-488E-8DAD-E7789C28268B}"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D0C197-6593-4E46-B260-779F66941A7C}" type="slidenum">
              <a:rPr lang="en-US" smtClean="0"/>
              <a:t>‹#›</a:t>
            </a:fld>
            <a:endParaRPr lang="en-US"/>
          </a:p>
        </p:txBody>
      </p:sp>
    </p:spTree>
    <p:extLst>
      <p:ext uri="{BB962C8B-B14F-4D97-AF65-F5344CB8AC3E}">
        <p14:creationId xmlns:p14="http://schemas.microsoft.com/office/powerpoint/2010/main" val="24927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9B571CFD-DD62-488E-8DAD-E7789C28268B}" type="datetimeFigureOut">
              <a:rPr lang="en-US" smtClean="0"/>
              <a:t>9/26/2022</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CDD0C197-6593-4E46-B260-779F66941A7C}" type="slidenum">
              <a:rPr lang="en-US" smtClean="0"/>
              <a:t>‹#›</a:t>
            </a:fld>
            <a:endParaRPr lang="en-US"/>
          </a:p>
        </p:txBody>
      </p:sp>
    </p:spTree>
    <p:extLst>
      <p:ext uri="{BB962C8B-B14F-4D97-AF65-F5344CB8AC3E}">
        <p14:creationId xmlns:p14="http://schemas.microsoft.com/office/powerpoint/2010/main" val="368417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571CFD-DD62-488E-8DAD-E7789C28268B}"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0C197-6593-4E46-B260-779F66941A7C}" type="slidenum">
              <a:rPr lang="en-US" smtClean="0"/>
              <a:t>‹#›</a:t>
            </a:fld>
            <a:endParaRPr lang="en-US"/>
          </a:p>
        </p:txBody>
      </p:sp>
    </p:spTree>
    <p:extLst>
      <p:ext uri="{BB962C8B-B14F-4D97-AF65-F5344CB8AC3E}">
        <p14:creationId xmlns:p14="http://schemas.microsoft.com/office/powerpoint/2010/main" val="205290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571CFD-DD62-488E-8DAD-E7789C28268B}"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D0C197-6593-4E46-B260-779F66941A7C}" type="slidenum">
              <a:rPr lang="en-US" smtClean="0"/>
              <a:t>‹#›</a:t>
            </a:fld>
            <a:endParaRPr lang="en-US"/>
          </a:p>
        </p:txBody>
      </p:sp>
    </p:spTree>
    <p:extLst>
      <p:ext uri="{BB962C8B-B14F-4D97-AF65-F5344CB8AC3E}">
        <p14:creationId xmlns:p14="http://schemas.microsoft.com/office/powerpoint/2010/main" val="331920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9B571CFD-DD62-488E-8DAD-E7789C28268B}" type="datetimeFigureOut">
              <a:rPr lang="en-US" smtClean="0"/>
              <a:t>9/26/2022</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CDD0C197-6593-4E46-B260-779F66941A7C}" type="slidenum">
              <a:rPr lang="en-US" smtClean="0"/>
              <a:t>‹#›</a:t>
            </a:fld>
            <a:endParaRPr lang="en-US"/>
          </a:p>
        </p:txBody>
      </p:sp>
    </p:spTree>
    <p:extLst>
      <p:ext uri="{BB962C8B-B14F-4D97-AF65-F5344CB8AC3E}">
        <p14:creationId xmlns:p14="http://schemas.microsoft.com/office/powerpoint/2010/main" val="2245661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71CFD-DD62-488E-8DAD-E7789C28268B}" type="datetimeFigureOut">
              <a:rPr lang="en-US" smtClean="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D0C197-6593-4E46-B260-779F66941A7C}" type="slidenum">
              <a:rPr lang="en-US" smtClean="0"/>
              <a:t>‹#›</a:t>
            </a:fld>
            <a:endParaRPr lang="en-US"/>
          </a:p>
        </p:txBody>
      </p:sp>
    </p:spTree>
    <p:extLst>
      <p:ext uri="{BB962C8B-B14F-4D97-AF65-F5344CB8AC3E}">
        <p14:creationId xmlns:p14="http://schemas.microsoft.com/office/powerpoint/2010/main" val="95626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9B571CFD-DD62-488E-8DAD-E7789C28268B}" type="datetimeFigureOut">
              <a:rPr lang="en-US" smtClean="0"/>
              <a:t>9/26/2022</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CDD0C197-6593-4E46-B260-779F66941A7C}" type="slidenum">
              <a:rPr lang="en-US" smtClean="0"/>
              <a:t>‹#›</a:t>
            </a:fld>
            <a:endParaRPr lang="en-US"/>
          </a:p>
        </p:txBody>
      </p:sp>
    </p:spTree>
    <p:extLst>
      <p:ext uri="{BB962C8B-B14F-4D97-AF65-F5344CB8AC3E}">
        <p14:creationId xmlns:p14="http://schemas.microsoft.com/office/powerpoint/2010/main" val="1509772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9B571CFD-DD62-488E-8DAD-E7789C28268B}" type="datetimeFigureOut">
              <a:rPr lang="en-US" smtClean="0"/>
              <a:t>9/26/2022</a:t>
            </a:fld>
            <a:endParaRPr lang="en-US"/>
          </a:p>
        </p:txBody>
      </p:sp>
      <p:sp>
        <p:nvSpPr>
          <p:cNvPr id="10" name="Slide Number Placeholder 9"/>
          <p:cNvSpPr>
            <a:spLocks noGrp="1"/>
          </p:cNvSpPr>
          <p:nvPr>
            <p:ph type="sldNum" sz="quarter" idx="12"/>
          </p:nvPr>
        </p:nvSpPr>
        <p:spPr/>
        <p:txBody>
          <a:bodyPr/>
          <a:lstStyle/>
          <a:p>
            <a:fld id="{CDD0C197-6593-4E46-B260-779F66941A7C}" type="slidenum">
              <a:rPr lang="en-US" smtClean="0"/>
              <a:t>‹#›</a:t>
            </a:fld>
            <a:endParaRPr lang="en-US"/>
          </a:p>
        </p:txBody>
      </p:sp>
    </p:spTree>
    <p:extLst>
      <p:ext uri="{BB962C8B-B14F-4D97-AF65-F5344CB8AC3E}">
        <p14:creationId xmlns:p14="http://schemas.microsoft.com/office/powerpoint/2010/main" val="99692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571CFD-DD62-488E-8DAD-E7789C28268B}" type="datetimeFigureOut">
              <a:rPr lang="en-US" smtClean="0"/>
              <a:t>9/26/2022</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CDD0C197-6593-4E46-B260-779F66941A7C}" type="slidenum">
              <a:rPr lang="en-US" smtClean="0"/>
              <a:t>‹#›</a:t>
            </a:fld>
            <a:endParaRPr lang="en-US"/>
          </a:p>
        </p:txBody>
      </p:sp>
      <p:graphicFrame>
        <p:nvGraphicFramePr>
          <p:cNvPr id="10" name="Object 9" hidden="1">
            <a:extLst>
              <a:ext uri="{FF2B5EF4-FFF2-40B4-BE49-F238E27FC236}">
                <a16:creationId xmlns:a16="http://schemas.microsoft.com/office/drawing/2014/main" id="{D06B036F-2762-442D-B54E-01F6D0CA6B86}"/>
              </a:ext>
            </a:extLst>
          </p:cNvPr>
          <p:cNvGraphicFramePr>
            <a:graphicFrameLocks noChangeAspect="1"/>
          </p:cNvGraphicFramePr>
          <p:nvPr userDrawn="1">
            <p:custDataLst>
              <p:tags r:id="rId13"/>
            </p:custDataLst>
            <p:extLst>
              <p:ext uri="{D42A27DB-BD31-4B8C-83A1-F6EECF244321}">
                <p14:modId xmlns:p14="http://schemas.microsoft.com/office/powerpoint/2010/main" val="25720256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95" imgH="396" progId="TCLayout.ActiveDocument.1">
                  <p:embed/>
                </p:oleObj>
              </mc:Choice>
              <mc:Fallback>
                <p:oleObj name="think-cell Slide" r:id="rId16" imgW="395" imgH="396" progId="TCLayout.ActiveDocument.1">
                  <p:embed/>
                  <p:pic>
                    <p:nvPicPr>
                      <p:cNvPr id="4" name="Object 3" hidden="1">
                        <a:extLst>
                          <a:ext uri="{FF2B5EF4-FFF2-40B4-BE49-F238E27FC236}">
                            <a16:creationId xmlns:a16="http://schemas.microsoft.com/office/drawing/2014/main" id="{D9E9A99F-5D94-483F-9C4C-7EE5048D861F}"/>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137117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200" b="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loorplan on a table">
            <a:extLst>
              <a:ext uri="{FF2B5EF4-FFF2-40B4-BE49-F238E27FC236}">
                <a16:creationId xmlns:a16="http://schemas.microsoft.com/office/drawing/2014/main" id="{2340910D-3531-AB4C-99A9-0A43D26CCFE9}"/>
              </a:ext>
            </a:extLst>
          </p:cNvPr>
          <p:cNvPicPr>
            <a:picLocks noChangeAspect="1"/>
          </p:cNvPicPr>
          <p:nvPr/>
        </p:nvPicPr>
        <p:blipFill rotWithShape="1">
          <a:blip r:embed="rId2"/>
          <a:srcRect l="6000"/>
          <a:stretch/>
        </p:blipFill>
        <p:spPr>
          <a:xfrm>
            <a:off x="20" y="10"/>
            <a:ext cx="9143980" cy="6857989"/>
          </a:xfrm>
          <a:prstGeom prst="rect">
            <a:avLst/>
          </a:prstGeom>
        </p:spPr>
      </p:pic>
      <p:sp>
        <p:nvSpPr>
          <p:cNvPr id="11" name="Rectangle 10">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52400" y="609600"/>
            <a:ext cx="8839200" cy="350520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b">
            <a:normAutofit fontScale="90000"/>
          </a:bodyPr>
          <a:lstStyle/>
          <a:p>
            <a:r>
              <a:rPr lang="en-US" sz="4000" dirty="0">
                <a:solidFill>
                  <a:schemeClr val="bg1"/>
                </a:solidFill>
              </a:rPr>
              <a:t>Hands on Data science Project 1:</a:t>
            </a:r>
            <a:br>
              <a:rPr lang="en-US" sz="4000" dirty="0">
                <a:solidFill>
                  <a:schemeClr val="bg1"/>
                </a:solidFill>
              </a:rPr>
            </a:br>
            <a:r>
              <a:rPr lang="en-IN" sz="4000" dirty="0">
                <a:solidFill>
                  <a:schemeClr val="bg1"/>
                </a:solidFill>
              </a:rPr>
              <a:t>Problem Statement 1</a:t>
            </a:r>
            <a:br>
              <a:rPr lang="en-IN" sz="4000" dirty="0">
                <a:solidFill>
                  <a:schemeClr val="bg1"/>
                </a:solidFill>
              </a:rPr>
            </a:br>
            <a:br>
              <a:rPr lang="en-US" sz="4000" dirty="0">
                <a:solidFill>
                  <a:schemeClr val="bg1"/>
                </a:solidFill>
              </a:rPr>
            </a:br>
            <a:r>
              <a:rPr lang="en-IN" sz="4000" dirty="0">
                <a:solidFill>
                  <a:schemeClr val="bg1"/>
                </a:solidFill>
              </a:rPr>
              <a:t>Group-A</a:t>
            </a:r>
            <a:br>
              <a:rPr lang="en-IN" sz="4000" dirty="0">
                <a:solidFill>
                  <a:schemeClr val="bg1"/>
                </a:solidFill>
              </a:rPr>
            </a:br>
            <a:br>
              <a:rPr lang="en-IN" sz="4000" dirty="0">
                <a:solidFill>
                  <a:schemeClr val="bg1"/>
                </a:solidFill>
              </a:rPr>
            </a:br>
            <a:r>
              <a:rPr lang="en-GB" sz="4000" dirty="0">
                <a:solidFill>
                  <a:schemeClr val="bg1"/>
                </a:solidFill>
              </a:rPr>
              <a:t>Domain - Water Conservation and Management </a:t>
            </a:r>
            <a:endParaRPr lang="en-US" sz="4000" dirty="0">
              <a:solidFill>
                <a:schemeClr val="bg1"/>
              </a:solidFill>
            </a:endParaRPr>
          </a:p>
        </p:txBody>
      </p:sp>
      <p:sp>
        <p:nvSpPr>
          <p:cNvPr id="3" name="Subtitle 2"/>
          <p:cNvSpPr>
            <a:spLocks noGrp="1"/>
          </p:cNvSpPr>
          <p:nvPr>
            <p:ph type="subTitle" idx="1"/>
          </p:nvPr>
        </p:nvSpPr>
        <p:spPr>
          <a:xfrm>
            <a:off x="155825" y="5029200"/>
            <a:ext cx="5918454" cy="145014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lnSpcReduction="20000"/>
          </a:bodyPr>
          <a:lstStyle/>
          <a:p>
            <a:r>
              <a:rPr lang="en-US" sz="2000" b="1" dirty="0">
                <a:solidFill>
                  <a:srgbClr val="FFFFFF"/>
                </a:solidFill>
                <a:latin typeface="Rockwell Nova Light" panose="020B0604020202020204" pitchFamily="18" charset="0"/>
              </a:rPr>
              <a:t>BY : </a:t>
            </a:r>
          </a:p>
          <a:p>
            <a:r>
              <a:rPr lang="en-US" sz="2600" b="1" dirty="0">
                <a:solidFill>
                  <a:srgbClr val="FFFFFF"/>
                </a:solidFill>
                <a:latin typeface="Rockwell Nova Light" panose="020B0604020202020204" pitchFamily="18" charset="0"/>
              </a:rPr>
              <a:t>Sameep Shah</a:t>
            </a:r>
          </a:p>
          <a:p>
            <a:r>
              <a:rPr lang="en-US" sz="2600" b="1" dirty="0">
                <a:solidFill>
                  <a:srgbClr val="FFFFFF"/>
                </a:solidFill>
                <a:latin typeface="Rockwell Nova Light" panose="020B0604020202020204" pitchFamily="18" charset="0"/>
              </a:rPr>
              <a:t>Professional Diploma in Data Science - 77422376591</a:t>
            </a:r>
            <a:endParaRPr lang="en-US" sz="90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sp>
        <p:nvSpPr>
          <p:cNvPr id="3" name="Content Placeholder 2"/>
          <p:cNvSpPr>
            <a:spLocks noGrp="1"/>
          </p:cNvSpPr>
          <p:nvPr>
            <p:ph idx="1"/>
          </p:nvPr>
        </p:nvSpPr>
        <p:spPr>
          <a:xfrm>
            <a:off x="685800" y="2093976"/>
            <a:ext cx="7772400" cy="4050792"/>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marL="0" indent="0">
              <a:buNone/>
            </a:pPr>
            <a:endParaRPr lang="en-US" sz="1600" dirty="0"/>
          </a:p>
          <a:p>
            <a:pPr marL="0" indent="0">
              <a:buNone/>
            </a:pPr>
            <a:r>
              <a:rPr lang="en-US" sz="1600" dirty="0" err="1"/>
              <a:t>Analyse</a:t>
            </a:r>
            <a:r>
              <a:rPr lang="en-US" sz="1600" dirty="0"/>
              <a:t> data using the following visualization techniques :</a:t>
            </a:r>
          </a:p>
          <a:p>
            <a:pPr marL="0" indent="0">
              <a:buNone/>
            </a:pPr>
            <a:endParaRPr lang="en-US" sz="1600" dirty="0"/>
          </a:p>
          <a:p>
            <a:pPr marL="0" indent="0">
              <a:buNone/>
            </a:pPr>
            <a:r>
              <a:rPr lang="en-US" sz="1600" dirty="0"/>
              <a:t>	HISTOGRAM</a:t>
            </a:r>
          </a:p>
          <a:p>
            <a:pPr marL="0" indent="0">
              <a:buNone/>
            </a:pPr>
            <a:r>
              <a:rPr lang="en-US" sz="1600" dirty="0"/>
              <a:t>	BAR PLOT</a:t>
            </a:r>
          </a:p>
          <a:p>
            <a:pPr marL="0" indent="0">
              <a:buNone/>
            </a:pPr>
            <a:r>
              <a:rPr lang="en-US" sz="1600" dirty="0"/>
              <a:t>	PIECHART </a:t>
            </a:r>
          </a:p>
          <a:p>
            <a:pPr marL="0" indent="0">
              <a:buNone/>
            </a:pPr>
            <a:endParaRPr lang="en-US" sz="1600" dirty="0"/>
          </a:p>
        </p:txBody>
      </p:sp>
    </p:spTree>
    <p:extLst>
      <p:ext uri="{BB962C8B-B14F-4D97-AF65-F5344CB8AC3E}">
        <p14:creationId xmlns:p14="http://schemas.microsoft.com/office/powerpoint/2010/main" val="285621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438615-08A2-4E86-A37E-97AE9C0C4EC9}"/>
              </a:ext>
            </a:extLst>
          </p:cNvPr>
          <p:cNvPicPr>
            <a:picLocks noGrp="1" noChangeAspect="1"/>
          </p:cNvPicPr>
          <p:nvPr>
            <p:ph idx="1"/>
          </p:nvPr>
        </p:nvPicPr>
        <p:blipFill>
          <a:blip r:embed="rId2"/>
          <a:stretch>
            <a:fillRect/>
          </a:stretch>
        </p:blipFill>
        <p:spPr>
          <a:xfrm>
            <a:off x="685800" y="2290892"/>
            <a:ext cx="7772400" cy="3814058"/>
          </a:xfrm>
        </p:spPr>
      </p:pic>
      <p:sp>
        <p:nvSpPr>
          <p:cNvPr id="6" name="Title 1">
            <a:extLst>
              <a:ext uri="{FF2B5EF4-FFF2-40B4-BE49-F238E27FC236}">
                <a16:creationId xmlns:a16="http://schemas.microsoft.com/office/drawing/2014/main" id="{9591CD2E-D765-4D9B-B64A-D8F76EB31E56}"/>
              </a:ext>
            </a:extLst>
          </p:cNvPr>
          <p:cNvSpPr>
            <a:spLocks noGrp="1"/>
          </p:cNvSpPr>
          <p:nvPr>
            <p:ph type="title"/>
          </p:nvPr>
        </p:nvSpPr>
        <p:spPr>
          <a:xfrm>
            <a:off x="38100" y="304800"/>
            <a:ext cx="9067800" cy="1609344"/>
          </a:xfrm>
          <a:noFill/>
        </p:spPr>
        <p:txBody>
          <a:bodyPr>
            <a:normAutofit/>
          </a:bodyPr>
          <a:lstStyle/>
          <a:p>
            <a:pPr algn="ctr"/>
            <a:r>
              <a:rPr lang="en-US" sz="2000" u="sng" dirty="0">
                <a:latin typeface="+mn-lt"/>
              </a:rPr>
              <a:t>CHECKING CORRELATION OF THE TARGET VARIABLE</a:t>
            </a:r>
          </a:p>
        </p:txBody>
      </p:sp>
    </p:spTree>
    <p:extLst>
      <p:ext uri="{BB962C8B-B14F-4D97-AF65-F5344CB8AC3E}">
        <p14:creationId xmlns:p14="http://schemas.microsoft.com/office/powerpoint/2010/main" val="23492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91CD2E-D765-4D9B-B64A-D8F76EB31E56}"/>
              </a:ext>
            </a:extLst>
          </p:cNvPr>
          <p:cNvSpPr>
            <a:spLocks noGrp="1"/>
          </p:cNvSpPr>
          <p:nvPr>
            <p:ph type="title"/>
          </p:nvPr>
        </p:nvSpPr>
        <p:spPr>
          <a:xfrm>
            <a:off x="38100" y="304800"/>
            <a:ext cx="9067800" cy="1609344"/>
          </a:xfrm>
          <a:noFill/>
        </p:spPr>
        <p:txBody>
          <a:bodyPr>
            <a:normAutofit/>
          </a:bodyPr>
          <a:lstStyle/>
          <a:p>
            <a:pPr algn="ctr"/>
            <a:r>
              <a:rPr lang="en-US" sz="2000" u="sng" dirty="0">
                <a:latin typeface="+mn-lt"/>
              </a:rPr>
              <a:t>understanding </a:t>
            </a:r>
            <a:r>
              <a:rPr lang="en-IN" sz="2000" b="1" i="1" u="sng" dirty="0" err="1">
                <a:effectLst/>
                <a:latin typeface="+mn-lt"/>
              </a:rPr>
              <a:t>Amount_of_water</a:t>
            </a:r>
            <a:r>
              <a:rPr lang="en-IN" sz="2000" b="1" i="1" u="sng" dirty="0">
                <a:effectLst/>
                <a:latin typeface="+mn-lt"/>
              </a:rPr>
              <a:t> </a:t>
            </a:r>
            <a:r>
              <a:rPr lang="en-IN" sz="2000" i="0" u="sng" dirty="0">
                <a:effectLst/>
                <a:latin typeface="+mn-lt"/>
              </a:rPr>
              <a:t>VARIABLE</a:t>
            </a:r>
            <a:endParaRPr lang="en-US" sz="2000" u="sng" dirty="0">
              <a:latin typeface="+mn-lt"/>
            </a:endParaRPr>
          </a:p>
        </p:txBody>
      </p:sp>
      <p:pic>
        <p:nvPicPr>
          <p:cNvPr id="7" name="Content Placeholder 6">
            <a:extLst>
              <a:ext uri="{FF2B5EF4-FFF2-40B4-BE49-F238E27FC236}">
                <a16:creationId xmlns:a16="http://schemas.microsoft.com/office/drawing/2014/main" id="{278343CD-4925-4380-9AD8-447B31264CC8}"/>
              </a:ext>
            </a:extLst>
          </p:cNvPr>
          <p:cNvPicPr>
            <a:picLocks noGrp="1" noChangeAspect="1"/>
          </p:cNvPicPr>
          <p:nvPr>
            <p:ph idx="1"/>
          </p:nvPr>
        </p:nvPicPr>
        <p:blipFill>
          <a:blip r:embed="rId2"/>
          <a:stretch>
            <a:fillRect/>
          </a:stretch>
        </p:blipFill>
        <p:spPr>
          <a:xfrm>
            <a:off x="1266031" y="1828800"/>
            <a:ext cx="6195295" cy="4343400"/>
          </a:xfrm>
        </p:spPr>
      </p:pic>
    </p:spTree>
    <p:extLst>
      <p:ext uri="{BB962C8B-B14F-4D97-AF65-F5344CB8AC3E}">
        <p14:creationId xmlns:p14="http://schemas.microsoft.com/office/powerpoint/2010/main" val="289086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91CD2E-D765-4D9B-B64A-D8F76EB31E56}"/>
              </a:ext>
            </a:extLst>
          </p:cNvPr>
          <p:cNvSpPr>
            <a:spLocks noGrp="1"/>
          </p:cNvSpPr>
          <p:nvPr>
            <p:ph type="title"/>
          </p:nvPr>
        </p:nvSpPr>
        <p:spPr>
          <a:xfrm>
            <a:off x="38100" y="304800"/>
            <a:ext cx="9067800" cy="1609344"/>
          </a:xfrm>
          <a:noFill/>
        </p:spPr>
        <p:txBody>
          <a:bodyPr>
            <a:normAutofit/>
          </a:bodyPr>
          <a:lstStyle/>
          <a:p>
            <a:pPr algn="ctr"/>
            <a:r>
              <a:rPr lang="en-US" sz="2000" u="sng" dirty="0">
                <a:latin typeface="+mn-lt"/>
              </a:rPr>
              <a:t>DIVIDING </a:t>
            </a:r>
            <a:r>
              <a:rPr lang="en-IN" sz="2000" b="1" i="1" u="sng" dirty="0" err="1">
                <a:effectLst/>
                <a:latin typeface="+mn-lt"/>
              </a:rPr>
              <a:t>Amount_of_water</a:t>
            </a:r>
            <a:r>
              <a:rPr lang="en-IN" sz="2000" b="1" i="1" u="sng" dirty="0">
                <a:effectLst/>
                <a:latin typeface="+mn-lt"/>
              </a:rPr>
              <a:t> </a:t>
            </a:r>
            <a:r>
              <a:rPr lang="en-IN" sz="2000" i="0" u="sng" dirty="0">
                <a:effectLst/>
                <a:latin typeface="+mn-lt"/>
              </a:rPr>
              <a:t>INTO ‘LESS’, ‘MEDIUM’ &amp; ‘MORE’</a:t>
            </a:r>
            <a:endParaRPr lang="en-US" sz="2000" u="sng" dirty="0">
              <a:latin typeface="+mn-lt"/>
            </a:endParaRPr>
          </a:p>
        </p:txBody>
      </p:sp>
      <p:pic>
        <p:nvPicPr>
          <p:cNvPr id="5" name="Content Placeholder 4">
            <a:extLst>
              <a:ext uri="{FF2B5EF4-FFF2-40B4-BE49-F238E27FC236}">
                <a16:creationId xmlns:a16="http://schemas.microsoft.com/office/drawing/2014/main" id="{7C4AC436-D315-414A-8FB6-0BED2B01C0E4}"/>
              </a:ext>
            </a:extLst>
          </p:cNvPr>
          <p:cNvPicPr>
            <a:picLocks noGrp="1" noChangeAspect="1"/>
          </p:cNvPicPr>
          <p:nvPr>
            <p:ph idx="1"/>
          </p:nvPr>
        </p:nvPicPr>
        <p:blipFill>
          <a:blip r:embed="rId2"/>
          <a:stretch>
            <a:fillRect/>
          </a:stretch>
        </p:blipFill>
        <p:spPr>
          <a:xfrm>
            <a:off x="230716" y="1600200"/>
            <a:ext cx="8456084" cy="4724400"/>
          </a:xfrm>
        </p:spPr>
      </p:pic>
    </p:spTree>
    <p:extLst>
      <p:ext uri="{BB962C8B-B14F-4D97-AF65-F5344CB8AC3E}">
        <p14:creationId xmlns:p14="http://schemas.microsoft.com/office/powerpoint/2010/main" val="2982311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91CD2E-D765-4D9B-B64A-D8F76EB31E56}"/>
              </a:ext>
            </a:extLst>
          </p:cNvPr>
          <p:cNvSpPr>
            <a:spLocks noGrp="1"/>
          </p:cNvSpPr>
          <p:nvPr>
            <p:ph type="title"/>
          </p:nvPr>
        </p:nvSpPr>
        <p:spPr>
          <a:xfrm>
            <a:off x="38100" y="304800"/>
            <a:ext cx="9067800" cy="1609344"/>
          </a:xfrm>
          <a:noFill/>
        </p:spPr>
        <p:txBody>
          <a:bodyPr>
            <a:normAutofit/>
          </a:bodyPr>
          <a:lstStyle/>
          <a:p>
            <a:pPr algn="ctr"/>
            <a:r>
              <a:rPr lang="en-US" sz="2000" u="sng" dirty="0">
                <a:latin typeface="+mn-lt"/>
              </a:rPr>
              <a:t>DIVIDING </a:t>
            </a:r>
            <a:r>
              <a:rPr lang="en-IN" sz="2000" b="1" i="1" u="sng" dirty="0" err="1">
                <a:effectLst/>
                <a:latin typeface="+mn-lt"/>
              </a:rPr>
              <a:t>Amount_of_water</a:t>
            </a:r>
            <a:r>
              <a:rPr lang="en-IN" sz="2000" b="1" i="1" u="sng" dirty="0">
                <a:effectLst/>
                <a:latin typeface="+mn-lt"/>
              </a:rPr>
              <a:t> </a:t>
            </a:r>
            <a:r>
              <a:rPr lang="en-IN" sz="2000" i="0" u="sng" dirty="0">
                <a:effectLst/>
                <a:latin typeface="+mn-lt"/>
              </a:rPr>
              <a:t>INTO ‘LESS’, ‘MEDIUM’ &amp; ‘MORE’</a:t>
            </a:r>
            <a:endParaRPr lang="en-US" sz="2000" u="sng" dirty="0">
              <a:latin typeface="+mn-lt"/>
            </a:endParaRPr>
          </a:p>
        </p:txBody>
      </p:sp>
      <p:pic>
        <p:nvPicPr>
          <p:cNvPr id="7" name="Content Placeholder 6">
            <a:extLst>
              <a:ext uri="{FF2B5EF4-FFF2-40B4-BE49-F238E27FC236}">
                <a16:creationId xmlns:a16="http://schemas.microsoft.com/office/drawing/2014/main" id="{48CD439E-21B5-48DE-9CDD-385D6FBCA90F}"/>
              </a:ext>
            </a:extLst>
          </p:cNvPr>
          <p:cNvPicPr>
            <a:picLocks noGrp="1" noChangeAspect="1"/>
          </p:cNvPicPr>
          <p:nvPr>
            <p:ph idx="1"/>
          </p:nvPr>
        </p:nvPicPr>
        <p:blipFill>
          <a:blip r:embed="rId2"/>
          <a:stretch>
            <a:fillRect/>
          </a:stretch>
        </p:blipFill>
        <p:spPr>
          <a:xfrm>
            <a:off x="320230" y="1676400"/>
            <a:ext cx="8131920" cy="4724400"/>
          </a:xfrm>
        </p:spPr>
      </p:pic>
    </p:spTree>
    <p:extLst>
      <p:ext uri="{BB962C8B-B14F-4D97-AF65-F5344CB8AC3E}">
        <p14:creationId xmlns:p14="http://schemas.microsoft.com/office/powerpoint/2010/main" val="4187605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91CD2E-D765-4D9B-B64A-D8F76EB31E56}"/>
              </a:ext>
            </a:extLst>
          </p:cNvPr>
          <p:cNvSpPr>
            <a:spLocks noGrp="1"/>
          </p:cNvSpPr>
          <p:nvPr>
            <p:ph type="title"/>
          </p:nvPr>
        </p:nvSpPr>
        <p:spPr>
          <a:xfrm>
            <a:off x="38100" y="304800"/>
            <a:ext cx="9067800" cy="1609344"/>
          </a:xfrm>
          <a:noFill/>
        </p:spPr>
        <p:txBody>
          <a:bodyPr>
            <a:normAutofit/>
          </a:bodyPr>
          <a:lstStyle/>
          <a:p>
            <a:pPr algn="ctr"/>
            <a:r>
              <a:rPr lang="en-IN" sz="2000" u="sng" dirty="0">
                <a:latin typeface="+mn-lt"/>
              </a:rPr>
              <a:t>understanding </a:t>
            </a:r>
            <a:r>
              <a:rPr lang="en-IN" sz="2000" b="1" i="1" u="sng" dirty="0" err="1">
                <a:latin typeface="+mn-lt"/>
              </a:rPr>
              <a:t>waterpoint_type</a:t>
            </a:r>
            <a:r>
              <a:rPr lang="en-IN" sz="2000" b="1" u="sng" dirty="0">
                <a:latin typeface="+mn-lt"/>
              </a:rPr>
              <a:t> </a:t>
            </a:r>
            <a:r>
              <a:rPr lang="en-IN" sz="2000" u="sng" dirty="0">
                <a:latin typeface="+mn-lt"/>
              </a:rPr>
              <a:t>with target variable </a:t>
            </a:r>
            <a:r>
              <a:rPr lang="en-IN" sz="2000" b="1" i="1" u="sng" dirty="0">
                <a:latin typeface="+mn-lt"/>
              </a:rPr>
              <a:t>status</a:t>
            </a:r>
            <a:endParaRPr lang="en-US" sz="2000" b="1" i="1" u="sng" dirty="0">
              <a:latin typeface="+mn-lt"/>
            </a:endParaRPr>
          </a:p>
        </p:txBody>
      </p:sp>
      <p:pic>
        <p:nvPicPr>
          <p:cNvPr id="7" name="Content Placeholder 6">
            <a:extLst>
              <a:ext uri="{FF2B5EF4-FFF2-40B4-BE49-F238E27FC236}">
                <a16:creationId xmlns:a16="http://schemas.microsoft.com/office/drawing/2014/main" id="{6ED7BA17-2112-4946-84AD-0C40927C892B}"/>
              </a:ext>
            </a:extLst>
          </p:cNvPr>
          <p:cNvPicPr>
            <a:picLocks noGrp="1" noChangeAspect="1"/>
          </p:cNvPicPr>
          <p:nvPr>
            <p:ph idx="1"/>
          </p:nvPr>
        </p:nvPicPr>
        <p:blipFill>
          <a:blip r:embed="rId2"/>
          <a:stretch>
            <a:fillRect/>
          </a:stretch>
        </p:blipFill>
        <p:spPr>
          <a:xfrm>
            <a:off x="0" y="1542836"/>
            <a:ext cx="8987051" cy="4705564"/>
          </a:xfrm>
        </p:spPr>
      </p:pic>
    </p:spTree>
    <p:extLst>
      <p:ext uri="{BB962C8B-B14F-4D97-AF65-F5344CB8AC3E}">
        <p14:creationId xmlns:p14="http://schemas.microsoft.com/office/powerpoint/2010/main" val="332012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26D416-C19F-408E-A4E0-9353A07A7F98}"/>
              </a:ext>
            </a:extLst>
          </p:cNvPr>
          <p:cNvPicPr>
            <a:picLocks noGrp="1" noChangeAspect="1"/>
          </p:cNvPicPr>
          <p:nvPr>
            <p:ph idx="1"/>
          </p:nvPr>
        </p:nvPicPr>
        <p:blipFill>
          <a:blip r:embed="rId2"/>
          <a:stretch>
            <a:fillRect/>
          </a:stretch>
        </p:blipFill>
        <p:spPr>
          <a:xfrm>
            <a:off x="62395" y="2057400"/>
            <a:ext cx="8829513" cy="4190999"/>
          </a:xfrm>
        </p:spPr>
      </p:pic>
      <p:sp>
        <p:nvSpPr>
          <p:cNvPr id="6" name="Title 1">
            <a:extLst>
              <a:ext uri="{FF2B5EF4-FFF2-40B4-BE49-F238E27FC236}">
                <a16:creationId xmlns:a16="http://schemas.microsoft.com/office/drawing/2014/main" id="{DD0EEF11-A92E-42BE-8509-B4E3F64FC496}"/>
              </a:ext>
            </a:extLst>
          </p:cNvPr>
          <p:cNvSpPr>
            <a:spLocks noGrp="1"/>
          </p:cNvSpPr>
          <p:nvPr>
            <p:ph type="title"/>
          </p:nvPr>
        </p:nvSpPr>
        <p:spPr>
          <a:xfrm>
            <a:off x="38100" y="304800"/>
            <a:ext cx="9067800" cy="1609344"/>
          </a:xfrm>
          <a:noFill/>
        </p:spPr>
        <p:txBody>
          <a:bodyPr>
            <a:normAutofit/>
          </a:bodyPr>
          <a:lstStyle/>
          <a:p>
            <a:pPr algn="ctr"/>
            <a:r>
              <a:rPr lang="en-US" sz="2000" u="sng" dirty="0">
                <a:latin typeface="+mn-lt"/>
              </a:rPr>
              <a:t>understanding </a:t>
            </a:r>
            <a:r>
              <a:rPr lang="en-IN" sz="2000" b="1" i="1" u="sng" dirty="0">
                <a:effectLst/>
                <a:latin typeface="+mn-lt"/>
              </a:rPr>
              <a:t>QUANTITY </a:t>
            </a:r>
            <a:r>
              <a:rPr lang="en-IN" sz="2000" i="0" u="sng" dirty="0">
                <a:effectLst/>
                <a:latin typeface="+mn-lt"/>
              </a:rPr>
              <a:t>VARIABLE</a:t>
            </a:r>
            <a:endParaRPr lang="en-US" sz="2000" u="sng" dirty="0">
              <a:latin typeface="+mn-lt"/>
            </a:endParaRPr>
          </a:p>
        </p:txBody>
      </p:sp>
    </p:spTree>
    <p:extLst>
      <p:ext uri="{BB962C8B-B14F-4D97-AF65-F5344CB8AC3E}">
        <p14:creationId xmlns:p14="http://schemas.microsoft.com/office/powerpoint/2010/main" val="1973252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D0EEF11-A92E-42BE-8509-B4E3F64FC496}"/>
              </a:ext>
            </a:extLst>
          </p:cNvPr>
          <p:cNvSpPr>
            <a:spLocks noGrp="1"/>
          </p:cNvSpPr>
          <p:nvPr>
            <p:ph type="title"/>
          </p:nvPr>
        </p:nvSpPr>
        <p:spPr>
          <a:xfrm>
            <a:off x="38100" y="304800"/>
            <a:ext cx="9067800" cy="1609344"/>
          </a:xfrm>
          <a:noFill/>
        </p:spPr>
        <p:txBody>
          <a:bodyPr>
            <a:normAutofit/>
          </a:bodyPr>
          <a:lstStyle/>
          <a:p>
            <a:pPr algn="ctr"/>
            <a:r>
              <a:rPr lang="en-US" sz="2000" u="sng" dirty="0">
                <a:latin typeface="+mn-lt"/>
              </a:rPr>
              <a:t>understanding </a:t>
            </a:r>
            <a:r>
              <a:rPr lang="en-IN" sz="2000" b="1" i="1" u="sng" dirty="0">
                <a:effectLst/>
                <a:latin typeface="+mn-lt"/>
              </a:rPr>
              <a:t>POPULATION </a:t>
            </a:r>
            <a:r>
              <a:rPr lang="en-IN" sz="2000" i="0" u="sng" dirty="0">
                <a:effectLst/>
                <a:latin typeface="+mn-lt"/>
              </a:rPr>
              <a:t>VARIABLE</a:t>
            </a:r>
            <a:endParaRPr lang="en-US" sz="2000" u="sng" dirty="0">
              <a:latin typeface="+mn-lt"/>
            </a:endParaRPr>
          </a:p>
        </p:txBody>
      </p:sp>
      <p:pic>
        <p:nvPicPr>
          <p:cNvPr id="7" name="Content Placeholder 6">
            <a:extLst>
              <a:ext uri="{FF2B5EF4-FFF2-40B4-BE49-F238E27FC236}">
                <a16:creationId xmlns:a16="http://schemas.microsoft.com/office/drawing/2014/main" id="{0227388C-94A3-4FB7-B25C-FA36FB79CE21}"/>
              </a:ext>
            </a:extLst>
          </p:cNvPr>
          <p:cNvPicPr>
            <a:picLocks noGrp="1" noChangeAspect="1"/>
          </p:cNvPicPr>
          <p:nvPr>
            <p:ph idx="1"/>
          </p:nvPr>
        </p:nvPicPr>
        <p:blipFill>
          <a:blip r:embed="rId2"/>
          <a:stretch>
            <a:fillRect/>
          </a:stretch>
        </p:blipFill>
        <p:spPr>
          <a:xfrm>
            <a:off x="228600" y="1383062"/>
            <a:ext cx="8610600" cy="4865338"/>
          </a:xfrm>
        </p:spPr>
      </p:pic>
    </p:spTree>
    <p:extLst>
      <p:ext uri="{BB962C8B-B14F-4D97-AF65-F5344CB8AC3E}">
        <p14:creationId xmlns:p14="http://schemas.microsoft.com/office/powerpoint/2010/main" val="2434686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91CD2E-D765-4D9B-B64A-D8F76EB31E56}"/>
              </a:ext>
            </a:extLst>
          </p:cNvPr>
          <p:cNvSpPr>
            <a:spLocks noGrp="1"/>
          </p:cNvSpPr>
          <p:nvPr>
            <p:ph type="title"/>
          </p:nvPr>
        </p:nvSpPr>
        <p:spPr>
          <a:xfrm>
            <a:off x="38100" y="304800"/>
            <a:ext cx="9067800" cy="1609344"/>
          </a:xfrm>
          <a:noFill/>
        </p:spPr>
        <p:txBody>
          <a:bodyPr>
            <a:normAutofit/>
          </a:bodyPr>
          <a:lstStyle/>
          <a:p>
            <a:pPr algn="ctr"/>
            <a:r>
              <a:rPr lang="en-US" sz="2000" u="sng" dirty="0">
                <a:latin typeface="+mn-lt"/>
              </a:rPr>
              <a:t>DIVIDING </a:t>
            </a:r>
            <a:r>
              <a:rPr lang="en-IN" sz="2000" b="1" i="1" u="sng" dirty="0">
                <a:effectLst/>
                <a:latin typeface="+mn-lt"/>
              </a:rPr>
              <a:t>POPULATION </a:t>
            </a:r>
            <a:r>
              <a:rPr lang="en-IN" sz="2000" i="0" u="sng" dirty="0">
                <a:effectLst/>
                <a:latin typeface="+mn-lt"/>
              </a:rPr>
              <a:t>INTO ‘LOW’, ‘MEDIUM’ &amp; ‘DENSE’</a:t>
            </a:r>
            <a:endParaRPr lang="en-US" sz="2000" u="sng" dirty="0">
              <a:latin typeface="+mn-lt"/>
            </a:endParaRPr>
          </a:p>
        </p:txBody>
      </p:sp>
      <p:pic>
        <p:nvPicPr>
          <p:cNvPr id="8" name="Content Placeholder 7">
            <a:extLst>
              <a:ext uri="{FF2B5EF4-FFF2-40B4-BE49-F238E27FC236}">
                <a16:creationId xmlns:a16="http://schemas.microsoft.com/office/drawing/2014/main" id="{F52D9BDE-72F3-465F-B907-FF022846EA5A}"/>
              </a:ext>
            </a:extLst>
          </p:cNvPr>
          <p:cNvPicPr>
            <a:picLocks noGrp="1" noChangeAspect="1"/>
          </p:cNvPicPr>
          <p:nvPr>
            <p:ph idx="1"/>
          </p:nvPr>
        </p:nvPicPr>
        <p:blipFill>
          <a:blip r:embed="rId2"/>
          <a:stretch>
            <a:fillRect/>
          </a:stretch>
        </p:blipFill>
        <p:spPr>
          <a:xfrm>
            <a:off x="116761" y="1965515"/>
            <a:ext cx="8798639" cy="4334256"/>
          </a:xfrm>
          <a:prstGeom prst="rect">
            <a:avLst/>
          </a:prstGeom>
        </p:spPr>
      </p:pic>
    </p:spTree>
    <p:extLst>
      <p:ext uri="{BB962C8B-B14F-4D97-AF65-F5344CB8AC3E}">
        <p14:creationId xmlns:p14="http://schemas.microsoft.com/office/powerpoint/2010/main" val="2054099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91CD2E-D765-4D9B-B64A-D8F76EB31E56}"/>
              </a:ext>
            </a:extLst>
          </p:cNvPr>
          <p:cNvSpPr>
            <a:spLocks noGrp="1"/>
          </p:cNvSpPr>
          <p:nvPr>
            <p:ph type="title"/>
          </p:nvPr>
        </p:nvSpPr>
        <p:spPr>
          <a:xfrm>
            <a:off x="38100" y="304800"/>
            <a:ext cx="9067800" cy="1609344"/>
          </a:xfrm>
          <a:noFill/>
        </p:spPr>
        <p:txBody>
          <a:bodyPr>
            <a:normAutofit/>
          </a:bodyPr>
          <a:lstStyle/>
          <a:p>
            <a:pPr algn="ctr"/>
            <a:r>
              <a:rPr lang="en-US" sz="2000" u="sng" dirty="0">
                <a:latin typeface="+mn-lt"/>
              </a:rPr>
              <a:t>DIVIDING </a:t>
            </a:r>
            <a:r>
              <a:rPr lang="en-IN" sz="2000" b="1" i="1" u="sng" dirty="0">
                <a:effectLst/>
                <a:latin typeface="+mn-lt"/>
              </a:rPr>
              <a:t>POPULATION </a:t>
            </a:r>
            <a:r>
              <a:rPr lang="en-IN" sz="2000" i="0" u="sng" dirty="0">
                <a:effectLst/>
                <a:latin typeface="+mn-lt"/>
              </a:rPr>
              <a:t>INTO ‘LOW’, ‘MEDIUM’ &amp; ‘DENSE’</a:t>
            </a:r>
            <a:endParaRPr lang="en-US" sz="2000" u="sng" dirty="0">
              <a:latin typeface="+mn-lt"/>
            </a:endParaRPr>
          </a:p>
        </p:txBody>
      </p:sp>
      <p:pic>
        <p:nvPicPr>
          <p:cNvPr id="5" name="Content Placeholder 4">
            <a:extLst>
              <a:ext uri="{FF2B5EF4-FFF2-40B4-BE49-F238E27FC236}">
                <a16:creationId xmlns:a16="http://schemas.microsoft.com/office/drawing/2014/main" id="{B227F516-F93C-40D7-98A3-53C2A1349687}"/>
              </a:ext>
            </a:extLst>
          </p:cNvPr>
          <p:cNvPicPr>
            <a:picLocks noGrp="1" noChangeAspect="1"/>
          </p:cNvPicPr>
          <p:nvPr>
            <p:ph idx="1"/>
          </p:nvPr>
        </p:nvPicPr>
        <p:blipFill>
          <a:blip r:embed="rId2"/>
          <a:stretch>
            <a:fillRect/>
          </a:stretch>
        </p:blipFill>
        <p:spPr>
          <a:xfrm>
            <a:off x="1828800" y="1600200"/>
            <a:ext cx="6172984" cy="5076098"/>
          </a:xfrm>
        </p:spPr>
      </p:pic>
    </p:spTree>
    <p:extLst>
      <p:ext uri="{BB962C8B-B14F-4D97-AF65-F5344CB8AC3E}">
        <p14:creationId xmlns:p14="http://schemas.microsoft.com/office/powerpoint/2010/main" val="140295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5863"/>
            <a:ext cx="8229600" cy="843337"/>
          </a:xfrm>
        </p:spPr>
        <p:txBody>
          <a:bodyPr>
            <a:normAutofit/>
          </a:bodyPr>
          <a:lstStyle/>
          <a:p>
            <a:r>
              <a:rPr lang="en-US" sz="3600" dirty="0"/>
              <a:t>Summary – Approach towards model building</a:t>
            </a:r>
          </a:p>
        </p:txBody>
      </p:sp>
      <p:graphicFrame>
        <p:nvGraphicFramePr>
          <p:cNvPr id="6" name="Diagram 5"/>
          <p:cNvGraphicFramePr/>
          <p:nvPr>
            <p:extLst>
              <p:ext uri="{D42A27DB-BD31-4B8C-83A1-F6EECF244321}">
                <p14:modId xmlns:p14="http://schemas.microsoft.com/office/powerpoint/2010/main" val="2628954262"/>
              </p:ext>
            </p:extLst>
          </p:nvPr>
        </p:nvGraphicFramePr>
        <p:xfrm>
          <a:off x="228600" y="1447800"/>
          <a:ext cx="441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1571478985"/>
              </p:ext>
            </p:extLst>
          </p:nvPr>
        </p:nvGraphicFramePr>
        <p:xfrm>
          <a:off x="4876800" y="1447800"/>
          <a:ext cx="4038600" cy="4800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OUTLIERS</a:t>
            </a:r>
          </a:p>
        </p:txBody>
      </p:sp>
      <p:sp>
        <p:nvSpPr>
          <p:cNvPr id="3" name="Content Placeholder 2"/>
          <p:cNvSpPr>
            <a:spLocks noGrp="1"/>
          </p:cNvSpPr>
          <p:nvPr>
            <p:ph idx="1"/>
          </p:nvPr>
        </p:nvSpPr>
        <p:spPr>
          <a:xfrm>
            <a:off x="685800" y="2093976"/>
            <a:ext cx="7772400" cy="4050792"/>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marL="0" indent="0">
              <a:buNone/>
            </a:pPr>
            <a:endParaRPr lang="en-US" sz="1600" dirty="0"/>
          </a:p>
          <a:p>
            <a:pPr marL="0" indent="0">
              <a:buNone/>
            </a:pPr>
            <a:r>
              <a:rPr lang="en-US" sz="1600" dirty="0"/>
              <a:t>Finding the outliers in </a:t>
            </a:r>
          </a:p>
          <a:p>
            <a:pPr marL="0" indent="0">
              <a:buNone/>
            </a:pPr>
            <a:r>
              <a:rPr lang="en-US" sz="1600" dirty="0"/>
              <a:t>	</a:t>
            </a:r>
            <a:r>
              <a:rPr lang="en-US" sz="1600" dirty="0" err="1"/>
              <a:t>Gps_height</a:t>
            </a:r>
            <a:r>
              <a:rPr lang="en-US" sz="1600" dirty="0"/>
              <a:t> (int64)</a:t>
            </a:r>
          </a:p>
          <a:p>
            <a:pPr marL="0" indent="0">
              <a:buNone/>
            </a:pPr>
            <a:r>
              <a:rPr lang="en-US" sz="1600" dirty="0"/>
              <a:t>	Population (int64)</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950659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91CD2E-D765-4D9B-B64A-D8F76EB31E56}"/>
              </a:ext>
            </a:extLst>
          </p:cNvPr>
          <p:cNvSpPr>
            <a:spLocks noGrp="1"/>
          </p:cNvSpPr>
          <p:nvPr>
            <p:ph type="title"/>
          </p:nvPr>
        </p:nvSpPr>
        <p:spPr>
          <a:xfrm>
            <a:off x="38100" y="304800"/>
            <a:ext cx="9067800" cy="1609344"/>
          </a:xfrm>
          <a:noFill/>
        </p:spPr>
        <p:txBody>
          <a:bodyPr>
            <a:normAutofit/>
          </a:bodyPr>
          <a:lstStyle/>
          <a:p>
            <a:pPr algn="ctr"/>
            <a:r>
              <a:rPr lang="en-IN" sz="2000" u="sng" dirty="0">
                <a:latin typeface="+mn-lt"/>
              </a:rPr>
              <a:t>PLOTTING SCATTER PLOT TO DETECT THE OUTLIER IN </a:t>
            </a:r>
            <a:r>
              <a:rPr lang="en-IN" sz="2000" b="1" i="1" u="sng" dirty="0">
                <a:latin typeface="+mn-lt"/>
              </a:rPr>
              <a:t>GPS_HEIGHT</a:t>
            </a:r>
            <a:endParaRPr lang="en-US" sz="2000" b="1" i="1" u="sng" dirty="0">
              <a:latin typeface="+mn-lt"/>
            </a:endParaRPr>
          </a:p>
        </p:txBody>
      </p:sp>
      <p:pic>
        <p:nvPicPr>
          <p:cNvPr id="7" name="Content Placeholder 6">
            <a:extLst>
              <a:ext uri="{FF2B5EF4-FFF2-40B4-BE49-F238E27FC236}">
                <a16:creationId xmlns:a16="http://schemas.microsoft.com/office/drawing/2014/main" id="{148441B7-8273-4B7D-9B94-09B85F904B43}"/>
              </a:ext>
            </a:extLst>
          </p:cNvPr>
          <p:cNvPicPr>
            <a:picLocks noGrp="1" noChangeAspect="1"/>
          </p:cNvPicPr>
          <p:nvPr>
            <p:ph idx="1"/>
          </p:nvPr>
        </p:nvPicPr>
        <p:blipFill>
          <a:blip r:embed="rId2"/>
          <a:stretch>
            <a:fillRect/>
          </a:stretch>
        </p:blipFill>
        <p:spPr>
          <a:xfrm>
            <a:off x="-36360" y="1600200"/>
            <a:ext cx="8951759" cy="4572000"/>
          </a:xfrm>
        </p:spPr>
      </p:pic>
    </p:spTree>
    <p:extLst>
      <p:ext uri="{BB962C8B-B14F-4D97-AF65-F5344CB8AC3E}">
        <p14:creationId xmlns:p14="http://schemas.microsoft.com/office/powerpoint/2010/main" val="285753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91CD2E-D765-4D9B-B64A-D8F76EB31E56}"/>
              </a:ext>
            </a:extLst>
          </p:cNvPr>
          <p:cNvSpPr>
            <a:spLocks noGrp="1"/>
          </p:cNvSpPr>
          <p:nvPr>
            <p:ph type="title"/>
          </p:nvPr>
        </p:nvSpPr>
        <p:spPr>
          <a:xfrm>
            <a:off x="38100" y="304800"/>
            <a:ext cx="9067800" cy="1609344"/>
          </a:xfrm>
          <a:noFill/>
        </p:spPr>
        <p:txBody>
          <a:bodyPr>
            <a:normAutofit/>
          </a:bodyPr>
          <a:lstStyle/>
          <a:p>
            <a:pPr algn="ctr"/>
            <a:r>
              <a:rPr lang="en-IN" sz="2000" u="sng" dirty="0">
                <a:latin typeface="+mn-lt"/>
              </a:rPr>
              <a:t>PLOTTING BOX PLOT TO DETECT THE OUTLIER IN </a:t>
            </a:r>
            <a:r>
              <a:rPr lang="en-IN" sz="2000" b="1" i="1" u="sng" dirty="0">
                <a:latin typeface="+mn-lt"/>
              </a:rPr>
              <a:t>GPS_HEIGHT</a:t>
            </a:r>
            <a:endParaRPr lang="en-US" sz="2000" u="sng" dirty="0">
              <a:latin typeface="+mn-lt"/>
            </a:endParaRPr>
          </a:p>
        </p:txBody>
      </p:sp>
      <p:pic>
        <p:nvPicPr>
          <p:cNvPr id="5" name="Content Placeholder 4">
            <a:extLst>
              <a:ext uri="{FF2B5EF4-FFF2-40B4-BE49-F238E27FC236}">
                <a16:creationId xmlns:a16="http://schemas.microsoft.com/office/drawing/2014/main" id="{AB544A3D-886C-42B0-9A36-13011B924193}"/>
              </a:ext>
            </a:extLst>
          </p:cNvPr>
          <p:cNvPicPr>
            <a:picLocks noGrp="1" noChangeAspect="1"/>
          </p:cNvPicPr>
          <p:nvPr>
            <p:ph idx="1"/>
          </p:nvPr>
        </p:nvPicPr>
        <p:blipFill>
          <a:blip r:embed="rId2"/>
          <a:stretch>
            <a:fillRect/>
          </a:stretch>
        </p:blipFill>
        <p:spPr>
          <a:xfrm>
            <a:off x="1295400" y="1681585"/>
            <a:ext cx="6475684" cy="4871615"/>
          </a:xfrm>
        </p:spPr>
      </p:pic>
    </p:spTree>
    <p:extLst>
      <p:ext uri="{BB962C8B-B14F-4D97-AF65-F5344CB8AC3E}">
        <p14:creationId xmlns:p14="http://schemas.microsoft.com/office/powerpoint/2010/main" val="1180050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91CD2E-D765-4D9B-B64A-D8F76EB31E56}"/>
              </a:ext>
            </a:extLst>
          </p:cNvPr>
          <p:cNvSpPr>
            <a:spLocks noGrp="1"/>
          </p:cNvSpPr>
          <p:nvPr>
            <p:ph type="title"/>
          </p:nvPr>
        </p:nvSpPr>
        <p:spPr>
          <a:xfrm>
            <a:off x="38100" y="304800"/>
            <a:ext cx="9067800" cy="1609344"/>
          </a:xfrm>
          <a:noFill/>
        </p:spPr>
        <p:txBody>
          <a:bodyPr>
            <a:normAutofit/>
          </a:bodyPr>
          <a:lstStyle/>
          <a:p>
            <a:pPr algn="ctr"/>
            <a:r>
              <a:rPr lang="en-IN" sz="2000" u="sng" dirty="0">
                <a:latin typeface="+mn-lt"/>
              </a:rPr>
              <a:t>DETECTING OUTLIERS USING IQR IN </a:t>
            </a:r>
            <a:r>
              <a:rPr lang="en-IN" sz="2000" b="1" i="1" u="sng" dirty="0">
                <a:latin typeface="+mn-lt"/>
              </a:rPr>
              <a:t>GPS_HEIGHT</a:t>
            </a:r>
            <a:endParaRPr lang="en-US" sz="2000" u="sng" dirty="0">
              <a:latin typeface="+mn-lt"/>
            </a:endParaRPr>
          </a:p>
        </p:txBody>
      </p:sp>
      <p:pic>
        <p:nvPicPr>
          <p:cNvPr id="7" name="Content Placeholder 6">
            <a:extLst>
              <a:ext uri="{FF2B5EF4-FFF2-40B4-BE49-F238E27FC236}">
                <a16:creationId xmlns:a16="http://schemas.microsoft.com/office/drawing/2014/main" id="{CDC4FB70-2982-43FC-98CC-E18D39DC46F2}"/>
              </a:ext>
            </a:extLst>
          </p:cNvPr>
          <p:cNvPicPr>
            <a:picLocks noGrp="1" noChangeAspect="1"/>
          </p:cNvPicPr>
          <p:nvPr>
            <p:ph idx="1"/>
          </p:nvPr>
        </p:nvPicPr>
        <p:blipFill>
          <a:blip r:embed="rId2"/>
          <a:stretch>
            <a:fillRect/>
          </a:stretch>
        </p:blipFill>
        <p:spPr>
          <a:xfrm>
            <a:off x="990600" y="2057400"/>
            <a:ext cx="6847706" cy="1066800"/>
          </a:xfrm>
        </p:spPr>
      </p:pic>
      <p:sp>
        <p:nvSpPr>
          <p:cNvPr id="8" name="TextBox 7">
            <a:extLst>
              <a:ext uri="{FF2B5EF4-FFF2-40B4-BE49-F238E27FC236}">
                <a16:creationId xmlns:a16="http://schemas.microsoft.com/office/drawing/2014/main" id="{7C28E69F-AB24-4604-9B22-8713F1CA0081}"/>
              </a:ext>
            </a:extLst>
          </p:cNvPr>
          <p:cNvSpPr txBox="1"/>
          <p:nvPr/>
        </p:nvSpPr>
        <p:spPr>
          <a:xfrm>
            <a:off x="990600" y="4953000"/>
            <a:ext cx="5562600" cy="369332"/>
          </a:xfrm>
          <a:prstGeom prst="rect">
            <a:avLst/>
          </a:prstGeom>
          <a:noFill/>
        </p:spPr>
        <p:txBody>
          <a:bodyPr wrap="square" rtlCol="0">
            <a:spAutoFit/>
          </a:bodyPr>
          <a:lstStyle/>
          <a:p>
            <a:r>
              <a:rPr lang="en-IN" dirty="0"/>
              <a:t>NO OUTLIERS DETECTED</a:t>
            </a:r>
          </a:p>
        </p:txBody>
      </p:sp>
    </p:spTree>
    <p:extLst>
      <p:ext uri="{BB962C8B-B14F-4D97-AF65-F5344CB8AC3E}">
        <p14:creationId xmlns:p14="http://schemas.microsoft.com/office/powerpoint/2010/main" val="2029763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91CD2E-D765-4D9B-B64A-D8F76EB31E56}"/>
              </a:ext>
            </a:extLst>
          </p:cNvPr>
          <p:cNvSpPr>
            <a:spLocks noGrp="1"/>
          </p:cNvSpPr>
          <p:nvPr>
            <p:ph type="title"/>
          </p:nvPr>
        </p:nvSpPr>
        <p:spPr>
          <a:xfrm>
            <a:off x="38100" y="304800"/>
            <a:ext cx="9067800" cy="1609344"/>
          </a:xfrm>
          <a:noFill/>
        </p:spPr>
        <p:txBody>
          <a:bodyPr>
            <a:normAutofit/>
          </a:bodyPr>
          <a:lstStyle/>
          <a:p>
            <a:pPr algn="ctr"/>
            <a:r>
              <a:rPr lang="en-IN" sz="2000" u="sng" dirty="0">
                <a:latin typeface="+mn-lt"/>
              </a:rPr>
              <a:t>PLOTTING SCATTER PLOT TO DETECT THE OUTLIER IN </a:t>
            </a:r>
            <a:r>
              <a:rPr lang="en-IN" sz="2000" b="1" i="1" u="sng" dirty="0">
                <a:latin typeface="+mn-lt"/>
              </a:rPr>
              <a:t>POPULATION</a:t>
            </a:r>
            <a:endParaRPr lang="en-US" sz="2000" u="sng" dirty="0">
              <a:latin typeface="+mn-lt"/>
            </a:endParaRPr>
          </a:p>
        </p:txBody>
      </p:sp>
      <p:pic>
        <p:nvPicPr>
          <p:cNvPr id="5" name="Content Placeholder 4">
            <a:extLst>
              <a:ext uri="{FF2B5EF4-FFF2-40B4-BE49-F238E27FC236}">
                <a16:creationId xmlns:a16="http://schemas.microsoft.com/office/drawing/2014/main" id="{BB77E403-7DC3-465F-A88C-675BB0DED3DB}"/>
              </a:ext>
            </a:extLst>
          </p:cNvPr>
          <p:cNvPicPr>
            <a:picLocks noGrp="1" noChangeAspect="1"/>
          </p:cNvPicPr>
          <p:nvPr>
            <p:ph idx="1"/>
          </p:nvPr>
        </p:nvPicPr>
        <p:blipFill>
          <a:blip r:embed="rId2"/>
          <a:stretch>
            <a:fillRect/>
          </a:stretch>
        </p:blipFill>
        <p:spPr>
          <a:xfrm>
            <a:off x="75148" y="1676400"/>
            <a:ext cx="8916451" cy="4495800"/>
          </a:xfrm>
        </p:spPr>
      </p:pic>
    </p:spTree>
    <p:extLst>
      <p:ext uri="{BB962C8B-B14F-4D97-AF65-F5344CB8AC3E}">
        <p14:creationId xmlns:p14="http://schemas.microsoft.com/office/powerpoint/2010/main" val="1617276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91CD2E-D765-4D9B-B64A-D8F76EB31E56}"/>
              </a:ext>
            </a:extLst>
          </p:cNvPr>
          <p:cNvSpPr>
            <a:spLocks noGrp="1"/>
          </p:cNvSpPr>
          <p:nvPr>
            <p:ph type="title"/>
          </p:nvPr>
        </p:nvSpPr>
        <p:spPr>
          <a:xfrm>
            <a:off x="38100" y="304800"/>
            <a:ext cx="9067800" cy="1609344"/>
          </a:xfrm>
          <a:noFill/>
        </p:spPr>
        <p:txBody>
          <a:bodyPr>
            <a:normAutofit/>
          </a:bodyPr>
          <a:lstStyle/>
          <a:p>
            <a:pPr algn="ctr"/>
            <a:r>
              <a:rPr lang="en-IN" sz="2000" u="sng" dirty="0">
                <a:latin typeface="+mn-lt"/>
              </a:rPr>
              <a:t>PLOTTING BOX PLOT TO DETECT THE OUTLIER IN </a:t>
            </a:r>
            <a:r>
              <a:rPr lang="en-IN" sz="2000" b="1" i="1" u="sng" dirty="0">
                <a:latin typeface="+mn-lt"/>
              </a:rPr>
              <a:t>POPULATION</a:t>
            </a:r>
            <a:endParaRPr lang="en-US" sz="2000" u="sng" dirty="0">
              <a:latin typeface="+mn-lt"/>
            </a:endParaRPr>
          </a:p>
        </p:txBody>
      </p:sp>
      <p:pic>
        <p:nvPicPr>
          <p:cNvPr id="7" name="Content Placeholder 6">
            <a:extLst>
              <a:ext uri="{FF2B5EF4-FFF2-40B4-BE49-F238E27FC236}">
                <a16:creationId xmlns:a16="http://schemas.microsoft.com/office/drawing/2014/main" id="{DF84DCBD-4E66-4D2C-BDFF-A9B1187FC11C}"/>
              </a:ext>
            </a:extLst>
          </p:cNvPr>
          <p:cNvPicPr>
            <a:picLocks noGrp="1" noChangeAspect="1"/>
          </p:cNvPicPr>
          <p:nvPr>
            <p:ph idx="1"/>
          </p:nvPr>
        </p:nvPicPr>
        <p:blipFill>
          <a:blip r:embed="rId2"/>
          <a:stretch>
            <a:fillRect/>
          </a:stretch>
        </p:blipFill>
        <p:spPr>
          <a:xfrm>
            <a:off x="1645386" y="1524000"/>
            <a:ext cx="5853227" cy="4413468"/>
          </a:xfrm>
        </p:spPr>
      </p:pic>
    </p:spTree>
    <p:extLst>
      <p:ext uri="{BB962C8B-B14F-4D97-AF65-F5344CB8AC3E}">
        <p14:creationId xmlns:p14="http://schemas.microsoft.com/office/powerpoint/2010/main" val="3106542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91CD2E-D765-4D9B-B64A-D8F76EB31E56}"/>
              </a:ext>
            </a:extLst>
          </p:cNvPr>
          <p:cNvSpPr>
            <a:spLocks noGrp="1"/>
          </p:cNvSpPr>
          <p:nvPr>
            <p:ph type="title"/>
          </p:nvPr>
        </p:nvSpPr>
        <p:spPr>
          <a:xfrm>
            <a:off x="38100" y="304800"/>
            <a:ext cx="9067800" cy="1609344"/>
          </a:xfrm>
          <a:noFill/>
        </p:spPr>
        <p:txBody>
          <a:bodyPr>
            <a:normAutofit/>
          </a:bodyPr>
          <a:lstStyle/>
          <a:p>
            <a:pPr algn="ctr"/>
            <a:r>
              <a:rPr lang="en-IN" sz="2000" u="sng" dirty="0">
                <a:latin typeface="+mn-lt"/>
              </a:rPr>
              <a:t>Removed OUTLIER IN </a:t>
            </a:r>
            <a:r>
              <a:rPr lang="en-IN" sz="2000" b="1" i="1" u="sng" dirty="0">
                <a:latin typeface="+mn-lt"/>
              </a:rPr>
              <a:t>POPULATION </a:t>
            </a:r>
            <a:r>
              <a:rPr lang="en-IN" sz="2000" u="sng" dirty="0">
                <a:latin typeface="+mn-lt"/>
              </a:rPr>
              <a:t>using z-score</a:t>
            </a:r>
            <a:endParaRPr lang="en-US" sz="2000" u="sng" dirty="0">
              <a:latin typeface="+mn-lt"/>
            </a:endParaRPr>
          </a:p>
        </p:txBody>
      </p:sp>
      <p:pic>
        <p:nvPicPr>
          <p:cNvPr id="8" name="Content Placeholder 7">
            <a:extLst>
              <a:ext uri="{FF2B5EF4-FFF2-40B4-BE49-F238E27FC236}">
                <a16:creationId xmlns:a16="http://schemas.microsoft.com/office/drawing/2014/main" id="{473E1B2A-CD5C-453F-BBDF-A4F3946625AB}"/>
              </a:ext>
            </a:extLst>
          </p:cNvPr>
          <p:cNvPicPr>
            <a:picLocks noGrp="1" noChangeAspect="1"/>
          </p:cNvPicPr>
          <p:nvPr>
            <p:ph idx="1"/>
          </p:nvPr>
        </p:nvPicPr>
        <p:blipFill>
          <a:blip r:embed="rId2"/>
          <a:stretch>
            <a:fillRect/>
          </a:stretch>
        </p:blipFill>
        <p:spPr>
          <a:xfrm>
            <a:off x="151876" y="1752600"/>
            <a:ext cx="8954023" cy="4419600"/>
          </a:xfrm>
          <a:prstGeom prst="rect">
            <a:avLst/>
          </a:prstGeom>
        </p:spPr>
      </p:pic>
    </p:spTree>
    <p:extLst>
      <p:ext uri="{BB962C8B-B14F-4D97-AF65-F5344CB8AC3E}">
        <p14:creationId xmlns:p14="http://schemas.microsoft.com/office/powerpoint/2010/main" val="2645249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data</a:t>
            </a:r>
          </a:p>
        </p:txBody>
      </p:sp>
      <p:sp>
        <p:nvSpPr>
          <p:cNvPr id="3" name="Content Placeholder 2"/>
          <p:cNvSpPr>
            <a:spLocks noGrp="1"/>
          </p:cNvSpPr>
          <p:nvPr>
            <p:ph idx="1"/>
          </p:nvPr>
        </p:nvSpPr>
        <p:spPr>
          <a:xfrm>
            <a:off x="685800" y="2093976"/>
            <a:ext cx="7772400" cy="4050792"/>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marL="0" indent="0">
              <a:buNone/>
            </a:pPr>
            <a:endParaRPr lang="en-GB" sz="1600" dirty="0"/>
          </a:p>
          <a:p>
            <a:pPr marL="0" indent="0">
              <a:buNone/>
            </a:pPr>
            <a:r>
              <a:rPr lang="en-GB" sz="1600" dirty="0"/>
              <a:t>Now here first we will be removing the 'Status' column from our set of features </a:t>
            </a:r>
          </a:p>
          <a:p>
            <a:pPr marL="0" indent="0">
              <a:buNone/>
            </a:pPr>
            <a:endParaRPr lang="en-GB" sz="1600" dirty="0"/>
          </a:p>
          <a:p>
            <a:pPr marL="0" indent="0">
              <a:buNone/>
            </a:pPr>
            <a:r>
              <a:rPr lang="en-GB" sz="1600" dirty="0"/>
              <a:t>Then we will categorize all the categorical variables using the get dummies method which will create a separate column for each category </a:t>
            </a:r>
          </a:p>
          <a:p>
            <a:pPr marL="0" indent="0">
              <a:buNone/>
            </a:pPr>
            <a:endParaRPr lang="en-GB" sz="1600" dirty="0"/>
          </a:p>
          <a:p>
            <a:pPr marL="0" indent="0">
              <a:buNone/>
            </a:pPr>
            <a:r>
              <a:rPr lang="en-GB" sz="1600" dirty="0"/>
              <a:t>Suppose X variable contains 2 types of unique values then it will create 2 different columns for the X variable.</a:t>
            </a:r>
            <a:endParaRPr lang="en-US" sz="1600" dirty="0"/>
          </a:p>
        </p:txBody>
      </p:sp>
    </p:spTree>
    <p:extLst>
      <p:ext uri="{BB962C8B-B14F-4D97-AF65-F5344CB8AC3E}">
        <p14:creationId xmlns:p14="http://schemas.microsoft.com/office/powerpoint/2010/main" val="1700585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31B145-CD4C-4C44-823D-03C8BF3B2A20}"/>
              </a:ext>
            </a:extLst>
          </p:cNvPr>
          <p:cNvPicPr>
            <a:picLocks noGrp="1" noChangeAspect="1"/>
          </p:cNvPicPr>
          <p:nvPr>
            <p:ph idx="1"/>
          </p:nvPr>
        </p:nvPicPr>
        <p:blipFill>
          <a:blip r:embed="rId2"/>
          <a:stretch>
            <a:fillRect/>
          </a:stretch>
        </p:blipFill>
        <p:spPr>
          <a:xfrm>
            <a:off x="203290" y="1219200"/>
            <a:ext cx="8737420" cy="1752600"/>
          </a:xfrm>
        </p:spPr>
      </p:pic>
      <p:pic>
        <p:nvPicPr>
          <p:cNvPr id="7" name="Picture 6">
            <a:extLst>
              <a:ext uri="{FF2B5EF4-FFF2-40B4-BE49-F238E27FC236}">
                <a16:creationId xmlns:a16="http://schemas.microsoft.com/office/drawing/2014/main" id="{4BF92619-086D-4642-8368-E0EA54BD5915}"/>
              </a:ext>
            </a:extLst>
          </p:cNvPr>
          <p:cNvPicPr>
            <a:picLocks noChangeAspect="1"/>
          </p:cNvPicPr>
          <p:nvPr/>
        </p:nvPicPr>
        <p:blipFill>
          <a:blip r:embed="rId3"/>
          <a:stretch>
            <a:fillRect/>
          </a:stretch>
        </p:blipFill>
        <p:spPr>
          <a:xfrm>
            <a:off x="304800" y="4038600"/>
            <a:ext cx="3334215" cy="2657846"/>
          </a:xfrm>
          <a:prstGeom prst="rect">
            <a:avLst/>
          </a:prstGeom>
        </p:spPr>
      </p:pic>
      <p:sp>
        <p:nvSpPr>
          <p:cNvPr id="8" name="TextBox 7">
            <a:extLst>
              <a:ext uri="{FF2B5EF4-FFF2-40B4-BE49-F238E27FC236}">
                <a16:creationId xmlns:a16="http://schemas.microsoft.com/office/drawing/2014/main" id="{4C6CD54E-5C74-433B-9B1D-A58E7B93DF7E}"/>
              </a:ext>
            </a:extLst>
          </p:cNvPr>
          <p:cNvSpPr txBox="1"/>
          <p:nvPr/>
        </p:nvSpPr>
        <p:spPr>
          <a:xfrm>
            <a:off x="203290" y="697468"/>
            <a:ext cx="8483510" cy="369332"/>
          </a:xfrm>
          <a:prstGeom prst="rect">
            <a:avLst/>
          </a:prstGeom>
          <a:noFill/>
        </p:spPr>
        <p:txBody>
          <a:bodyPr wrap="square" rtlCol="0">
            <a:spAutoFit/>
          </a:bodyPr>
          <a:lstStyle/>
          <a:p>
            <a:r>
              <a:rPr lang="en-IN" dirty="0"/>
              <a:t>Dummies the categorical values : </a:t>
            </a:r>
          </a:p>
        </p:txBody>
      </p:sp>
      <p:sp>
        <p:nvSpPr>
          <p:cNvPr id="9" name="TextBox 8">
            <a:extLst>
              <a:ext uri="{FF2B5EF4-FFF2-40B4-BE49-F238E27FC236}">
                <a16:creationId xmlns:a16="http://schemas.microsoft.com/office/drawing/2014/main" id="{FD0F499D-73C8-4887-AD69-24241DBE95C0}"/>
              </a:ext>
            </a:extLst>
          </p:cNvPr>
          <p:cNvSpPr txBox="1"/>
          <p:nvPr/>
        </p:nvSpPr>
        <p:spPr>
          <a:xfrm>
            <a:off x="266700" y="3669268"/>
            <a:ext cx="8483510" cy="369332"/>
          </a:xfrm>
          <a:prstGeom prst="rect">
            <a:avLst/>
          </a:prstGeom>
          <a:noFill/>
        </p:spPr>
        <p:txBody>
          <a:bodyPr wrap="square" rtlCol="0">
            <a:spAutoFit/>
          </a:bodyPr>
          <a:lstStyle/>
          <a:p>
            <a:r>
              <a:rPr lang="en-IN" dirty="0"/>
              <a:t>Scaling the continuous values : </a:t>
            </a:r>
          </a:p>
        </p:txBody>
      </p:sp>
    </p:spTree>
    <p:extLst>
      <p:ext uri="{BB962C8B-B14F-4D97-AF65-F5344CB8AC3E}">
        <p14:creationId xmlns:p14="http://schemas.microsoft.com/office/powerpoint/2010/main" val="126096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train and test data and choosing the model</a:t>
            </a:r>
          </a:p>
        </p:txBody>
      </p:sp>
      <p:sp>
        <p:nvSpPr>
          <p:cNvPr id="3" name="Content Placeholder 2"/>
          <p:cNvSpPr>
            <a:spLocks noGrp="1"/>
          </p:cNvSpPr>
          <p:nvPr>
            <p:ph idx="1"/>
          </p:nvPr>
        </p:nvSpPr>
        <p:spPr>
          <a:xfrm>
            <a:off x="685800" y="2093976"/>
            <a:ext cx="7772400" cy="4050792"/>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marL="0" indent="0">
              <a:buNone/>
            </a:pPr>
            <a:endParaRPr lang="en-US" sz="1600" dirty="0"/>
          </a:p>
          <a:p>
            <a:pPr marL="0" indent="0">
              <a:buNone/>
            </a:pPr>
            <a:r>
              <a:rPr lang="en-US" sz="1600" dirty="0"/>
              <a:t>Splitting the data into TRAIN and TEST by 70% - 30%</a:t>
            </a:r>
          </a:p>
          <a:p>
            <a:pPr marL="0" indent="0">
              <a:buNone/>
            </a:pPr>
            <a:endParaRPr lang="en-US" sz="1600" dirty="0"/>
          </a:p>
          <a:p>
            <a:pPr marL="0" indent="0">
              <a:buNone/>
            </a:pPr>
            <a:endParaRPr lang="en-US" sz="1600" dirty="0"/>
          </a:p>
          <a:p>
            <a:pPr marL="0" indent="0">
              <a:buNone/>
            </a:pPr>
            <a:r>
              <a:rPr lang="en-US" sz="1600" dirty="0"/>
              <a:t>Models :</a:t>
            </a:r>
          </a:p>
          <a:p>
            <a:pPr marL="0" indent="0">
              <a:buNone/>
            </a:pPr>
            <a:r>
              <a:rPr lang="en-US" sz="1600" dirty="0"/>
              <a:t>	KNN Machine Learning Algorithm</a:t>
            </a:r>
          </a:p>
          <a:p>
            <a:pPr marL="0" indent="0">
              <a:buNone/>
            </a:pPr>
            <a:r>
              <a:rPr lang="en-US" sz="1600" dirty="0"/>
              <a:t>	Decision Tree Algorithm</a:t>
            </a:r>
          </a:p>
          <a:p>
            <a:pPr marL="0" indent="0">
              <a:buNone/>
            </a:pPr>
            <a:r>
              <a:rPr lang="en-US" sz="1600" dirty="0"/>
              <a:t>	Naive Bayes Algorithm</a:t>
            </a:r>
          </a:p>
          <a:p>
            <a:pPr marL="0" indent="0">
              <a:buNone/>
            </a:pPr>
            <a:r>
              <a:rPr lang="en-US" sz="1600" dirty="0"/>
              <a:t>	SVM Algorithm</a:t>
            </a:r>
          </a:p>
        </p:txBody>
      </p:sp>
    </p:spTree>
    <p:extLst>
      <p:ext uri="{BB962C8B-B14F-4D97-AF65-F5344CB8AC3E}">
        <p14:creationId xmlns:p14="http://schemas.microsoft.com/office/powerpoint/2010/main" val="50391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objective?</a:t>
            </a:r>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b="1" dirty="0"/>
              <a:t>Problem description</a:t>
            </a:r>
          </a:p>
          <a:p>
            <a:pPr marL="0" indent="0">
              <a:buNone/>
            </a:pPr>
            <a:r>
              <a:rPr lang="en-GB" sz="1600" dirty="0"/>
              <a:t>The greatest gift that nature has given to us and to all other living things is water. While the majority of us enjoy the luxury of going about our daily lives without experiencing any negative effects from water scarcity, there are those in some regions of the world who must travel long distances just to acquire water. If this access, such as pumps, wells, or other water sources, likewise stops working abruptly, the situation for them gets worse.</a:t>
            </a:r>
          </a:p>
          <a:p>
            <a:pPr marL="0" indent="0">
              <a:buNone/>
            </a:pPr>
            <a:endParaRPr lang="en-US" sz="1600" dirty="0"/>
          </a:p>
          <a:p>
            <a:r>
              <a:rPr lang="en-US" b="1" dirty="0"/>
              <a:t>Objective of the problem</a:t>
            </a:r>
          </a:p>
          <a:p>
            <a:pPr marL="0" indent="0">
              <a:buNone/>
            </a:pPr>
            <a:r>
              <a:rPr lang="en-GB" sz="1600" dirty="0"/>
              <a:t>A machine learning system that can identify the water point that is most likely to fail soon, allowing for the timely redirection of maintenance resources.</a:t>
            </a:r>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9171"/>
            <a:ext cx="7772400" cy="1609344"/>
          </a:xfrm>
        </p:spPr>
        <p:txBody>
          <a:bodyPr/>
          <a:lstStyle/>
          <a:p>
            <a:r>
              <a:rPr lang="en-US" dirty="0"/>
              <a:t>Finalize the best model</a:t>
            </a:r>
          </a:p>
        </p:txBody>
      </p:sp>
      <p:graphicFrame>
        <p:nvGraphicFramePr>
          <p:cNvPr id="8" name="Table 8">
            <a:extLst>
              <a:ext uri="{FF2B5EF4-FFF2-40B4-BE49-F238E27FC236}">
                <a16:creationId xmlns:a16="http://schemas.microsoft.com/office/drawing/2014/main" id="{6E5A06AD-1F91-4567-816B-5228D50D9540}"/>
              </a:ext>
            </a:extLst>
          </p:cNvPr>
          <p:cNvGraphicFramePr>
            <a:graphicFrameLocks noGrp="1"/>
          </p:cNvGraphicFramePr>
          <p:nvPr>
            <p:ph idx="1"/>
            <p:extLst>
              <p:ext uri="{D42A27DB-BD31-4B8C-83A1-F6EECF244321}">
                <p14:modId xmlns:p14="http://schemas.microsoft.com/office/powerpoint/2010/main" val="1286273054"/>
              </p:ext>
            </p:extLst>
          </p:nvPr>
        </p:nvGraphicFramePr>
        <p:xfrm>
          <a:off x="304800" y="1752600"/>
          <a:ext cx="8534400" cy="434339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146144784"/>
                    </a:ext>
                  </a:extLst>
                </a:gridCol>
                <a:gridCol w="1219200">
                  <a:extLst>
                    <a:ext uri="{9D8B030D-6E8A-4147-A177-3AD203B41FA5}">
                      <a16:colId xmlns:a16="http://schemas.microsoft.com/office/drawing/2014/main" val="419150847"/>
                    </a:ext>
                  </a:extLst>
                </a:gridCol>
                <a:gridCol w="1219200">
                  <a:extLst>
                    <a:ext uri="{9D8B030D-6E8A-4147-A177-3AD203B41FA5}">
                      <a16:colId xmlns:a16="http://schemas.microsoft.com/office/drawing/2014/main" val="1140461305"/>
                    </a:ext>
                  </a:extLst>
                </a:gridCol>
                <a:gridCol w="1219200">
                  <a:extLst>
                    <a:ext uri="{9D8B030D-6E8A-4147-A177-3AD203B41FA5}">
                      <a16:colId xmlns:a16="http://schemas.microsoft.com/office/drawing/2014/main" val="3221475425"/>
                    </a:ext>
                  </a:extLst>
                </a:gridCol>
                <a:gridCol w="1219200">
                  <a:extLst>
                    <a:ext uri="{9D8B030D-6E8A-4147-A177-3AD203B41FA5}">
                      <a16:colId xmlns:a16="http://schemas.microsoft.com/office/drawing/2014/main" val="1236339297"/>
                    </a:ext>
                  </a:extLst>
                </a:gridCol>
                <a:gridCol w="1219200">
                  <a:extLst>
                    <a:ext uri="{9D8B030D-6E8A-4147-A177-3AD203B41FA5}">
                      <a16:colId xmlns:a16="http://schemas.microsoft.com/office/drawing/2014/main" val="3769495034"/>
                    </a:ext>
                  </a:extLst>
                </a:gridCol>
                <a:gridCol w="1219200">
                  <a:extLst>
                    <a:ext uri="{9D8B030D-6E8A-4147-A177-3AD203B41FA5}">
                      <a16:colId xmlns:a16="http://schemas.microsoft.com/office/drawing/2014/main" val="26303366"/>
                    </a:ext>
                  </a:extLst>
                </a:gridCol>
              </a:tblGrid>
              <a:tr h="546970">
                <a:tc>
                  <a:txBody>
                    <a:bodyPr/>
                    <a:lstStyle/>
                    <a:p>
                      <a:pPr algn="ctr"/>
                      <a:r>
                        <a:rPr lang="en-IN" sz="1100" dirty="0"/>
                        <a:t>MODEL NO</a:t>
                      </a:r>
                    </a:p>
                  </a:txBody>
                  <a:tcPr/>
                </a:tc>
                <a:tc>
                  <a:txBody>
                    <a:bodyPr/>
                    <a:lstStyle/>
                    <a:p>
                      <a:pPr algn="ctr"/>
                      <a:r>
                        <a:rPr lang="en-IN" sz="1100" dirty="0"/>
                        <a:t>DESCRIPTION</a:t>
                      </a:r>
                    </a:p>
                  </a:txBody>
                  <a:tcPr/>
                </a:tc>
                <a:tc>
                  <a:txBody>
                    <a:bodyPr/>
                    <a:lstStyle/>
                    <a:p>
                      <a:pPr algn="ctr"/>
                      <a:r>
                        <a:rPr lang="en-IN" sz="1100" dirty="0"/>
                        <a:t>CONUSION MATRIX</a:t>
                      </a:r>
                    </a:p>
                  </a:txBody>
                  <a:tcPr/>
                </a:tc>
                <a:tc>
                  <a:txBody>
                    <a:bodyPr/>
                    <a:lstStyle/>
                    <a:p>
                      <a:pPr algn="ctr"/>
                      <a:r>
                        <a:rPr lang="en-IN" sz="1100" dirty="0"/>
                        <a:t>PRECISION</a:t>
                      </a:r>
                    </a:p>
                  </a:txBody>
                  <a:tcPr/>
                </a:tc>
                <a:tc>
                  <a:txBody>
                    <a:bodyPr/>
                    <a:lstStyle/>
                    <a:p>
                      <a:pPr algn="ctr"/>
                      <a:r>
                        <a:rPr lang="en-IN" sz="1100" dirty="0"/>
                        <a:t>RECALL</a:t>
                      </a:r>
                    </a:p>
                  </a:txBody>
                  <a:tcPr/>
                </a:tc>
                <a:tc>
                  <a:txBody>
                    <a:bodyPr/>
                    <a:lstStyle/>
                    <a:p>
                      <a:pPr algn="ctr"/>
                      <a:r>
                        <a:rPr lang="en-IN" sz="1100" dirty="0"/>
                        <a:t>ACCURACY</a:t>
                      </a:r>
                    </a:p>
                  </a:txBody>
                  <a:tcPr/>
                </a:tc>
                <a:tc>
                  <a:txBody>
                    <a:bodyPr/>
                    <a:lstStyle/>
                    <a:p>
                      <a:pPr algn="ctr"/>
                      <a:r>
                        <a:rPr lang="en-IN" sz="1100" dirty="0"/>
                        <a:t>F1 SCORE</a:t>
                      </a:r>
                    </a:p>
                  </a:txBody>
                  <a:tcPr/>
                </a:tc>
                <a:extLst>
                  <a:ext uri="{0D108BD9-81ED-4DB2-BD59-A6C34878D82A}">
                    <a16:rowId xmlns:a16="http://schemas.microsoft.com/office/drawing/2014/main" val="1235950791"/>
                  </a:ext>
                </a:extLst>
              </a:tr>
              <a:tr h="949107">
                <a:tc>
                  <a:txBody>
                    <a:bodyPr/>
                    <a:lstStyle/>
                    <a:p>
                      <a:pPr algn="ctr"/>
                      <a:r>
                        <a:rPr lang="en-IN" sz="1100" dirty="0"/>
                        <a:t>1</a:t>
                      </a:r>
                    </a:p>
                  </a:txBody>
                  <a:tcPr/>
                </a:tc>
                <a:tc>
                  <a:txBody>
                    <a:bodyPr/>
                    <a:lstStyle/>
                    <a:p>
                      <a:pPr algn="ctr"/>
                      <a:r>
                        <a:rPr lang="en-IN" sz="1100" dirty="0"/>
                        <a:t>KNN Machine Learning Algorithm</a:t>
                      </a:r>
                    </a:p>
                  </a:txBody>
                  <a:tcPr/>
                </a:tc>
                <a:tc>
                  <a:txBody>
                    <a:bodyPr/>
                    <a:lstStyle/>
                    <a:p>
                      <a:pPr algn="ctr"/>
                      <a:endParaRPr lang="en-IN" sz="1100" dirty="0"/>
                    </a:p>
                  </a:txBody>
                  <a:tcPr/>
                </a:tc>
                <a:tc>
                  <a:txBody>
                    <a:bodyPr/>
                    <a:lstStyle/>
                    <a:p>
                      <a:pPr algn="ctr"/>
                      <a:r>
                        <a:rPr lang="en-IN" sz="1100" dirty="0"/>
                        <a:t>0.749</a:t>
                      </a:r>
                    </a:p>
                  </a:txBody>
                  <a:tcPr/>
                </a:tc>
                <a:tc>
                  <a:txBody>
                    <a:bodyPr/>
                    <a:lstStyle/>
                    <a:p>
                      <a:pPr algn="ctr"/>
                      <a:r>
                        <a:rPr lang="en-IN" sz="1100" dirty="0"/>
                        <a:t>0.933</a:t>
                      </a:r>
                    </a:p>
                  </a:txBody>
                  <a:tcPr/>
                </a:tc>
                <a:tc>
                  <a:txBody>
                    <a:bodyPr/>
                    <a:lstStyle/>
                    <a:p>
                      <a:pPr algn="ctr"/>
                      <a:r>
                        <a:rPr lang="en-IN" sz="1100" dirty="0"/>
                        <a:t>0.778</a:t>
                      </a:r>
                    </a:p>
                  </a:txBody>
                  <a:tcPr/>
                </a:tc>
                <a:tc>
                  <a:txBody>
                    <a:bodyPr/>
                    <a:lstStyle/>
                    <a:p>
                      <a:pPr algn="ctr"/>
                      <a:r>
                        <a:rPr lang="en-IN" sz="1100" dirty="0"/>
                        <a:t>0.831</a:t>
                      </a:r>
                    </a:p>
                  </a:txBody>
                  <a:tcPr/>
                </a:tc>
                <a:extLst>
                  <a:ext uri="{0D108BD9-81ED-4DB2-BD59-A6C34878D82A}">
                    <a16:rowId xmlns:a16="http://schemas.microsoft.com/office/drawing/2014/main" val="3636539560"/>
                  </a:ext>
                </a:extLst>
              </a:tr>
              <a:tr h="949107">
                <a:tc>
                  <a:txBody>
                    <a:bodyPr/>
                    <a:lstStyle/>
                    <a:p>
                      <a:pPr algn="ctr"/>
                      <a:r>
                        <a:rPr lang="en-IN" sz="1100" dirty="0"/>
                        <a:t>2</a:t>
                      </a:r>
                    </a:p>
                  </a:txBody>
                  <a:tcPr/>
                </a:tc>
                <a:tc>
                  <a:txBody>
                    <a:bodyPr/>
                    <a:lstStyle/>
                    <a:p>
                      <a:pPr algn="ctr"/>
                      <a:r>
                        <a:rPr lang="en-IN" sz="1100" dirty="0"/>
                        <a:t>Decision Tree Algorithm</a:t>
                      </a:r>
                    </a:p>
                  </a:txBody>
                  <a:tcPr/>
                </a:tc>
                <a:tc>
                  <a:txBody>
                    <a:bodyPr/>
                    <a:lstStyle/>
                    <a:p>
                      <a:pPr algn="ctr"/>
                      <a:endParaRPr lang="en-IN" sz="1100" dirty="0"/>
                    </a:p>
                  </a:txBody>
                  <a:tcPr/>
                </a:tc>
                <a:tc>
                  <a:txBody>
                    <a:bodyPr/>
                    <a:lstStyle/>
                    <a:p>
                      <a:pPr algn="ctr"/>
                      <a:r>
                        <a:rPr lang="en-IN" sz="1100" dirty="0"/>
                        <a:t>0.831</a:t>
                      </a:r>
                    </a:p>
                  </a:txBody>
                  <a:tcPr/>
                </a:tc>
                <a:tc>
                  <a:txBody>
                    <a:bodyPr/>
                    <a:lstStyle/>
                    <a:p>
                      <a:pPr algn="ctr"/>
                      <a:r>
                        <a:rPr lang="en-IN" sz="1100" dirty="0"/>
                        <a:t>0.833</a:t>
                      </a:r>
                    </a:p>
                  </a:txBody>
                  <a:tcPr/>
                </a:tc>
                <a:tc>
                  <a:txBody>
                    <a:bodyPr/>
                    <a:lstStyle/>
                    <a:p>
                      <a:pPr algn="ctr"/>
                      <a:r>
                        <a:rPr lang="en-IN" sz="1100" dirty="0"/>
                        <a:t>0.804</a:t>
                      </a:r>
                    </a:p>
                  </a:txBody>
                  <a:tcPr/>
                </a:tc>
                <a:tc>
                  <a:txBody>
                    <a:bodyPr/>
                    <a:lstStyle/>
                    <a:p>
                      <a:pPr algn="ctr"/>
                      <a:r>
                        <a:rPr lang="en-IN" sz="1100" dirty="0"/>
                        <a:t>0.832</a:t>
                      </a:r>
                    </a:p>
                  </a:txBody>
                  <a:tcPr/>
                </a:tc>
                <a:extLst>
                  <a:ext uri="{0D108BD9-81ED-4DB2-BD59-A6C34878D82A}">
                    <a16:rowId xmlns:a16="http://schemas.microsoft.com/office/drawing/2014/main" val="3123572699"/>
                  </a:ext>
                </a:extLst>
              </a:tr>
              <a:tr h="949107">
                <a:tc>
                  <a:txBody>
                    <a:bodyPr/>
                    <a:lstStyle/>
                    <a:p>
                      <a:pPr algn="ctr"/>
                      <a:r>
                        <a:rPr lang="en-IN" sz="1100" dirty="0"/>
                        <a:t>3</a:t>
                      </a:r>
                    </a:p>
                  </a:txBody>
                  <a:tcPr/>
                </a:tc>
                <a:tc>
                  <a:txBody>
                    <a:bodyPr/>
                    <a:lstStyle/>
                    <a:p>
                      <a:pPr algn="ctr"/>
                      <a:r>
                        <a:rPr lang="en-IN" sz="1100" dirty="0"/>
                        <a:t>Naive Bayes Algorithm</a:t>
                      </a:r>
                    </a:p>
                  </a:txBody>
                  <a:tcPr/>
                </a:tc>
                <a:tc>
                  <a:txBody>
                    <a:bodyPr/>
                    <a:lstStyle/>
                    <a:p>
                      <a:pPr algn="ctr"/>
                      <a:endParaRPr lang="en-IN" sz="1100" dirty="0"/>
                    </a:p>
                  </a:txBody>
                  <a:tcPr/>
                </a:tc>
                <a:tc>
                  <a:txBody>
                    <a:bodyPr/>
                    <a:lstStyle/>
                    <a:p>
                      <a:pPr algn="ctr"/>
                      <a:r>
                        <a:rPr lang="en-IN" sz="1100" dirty="0"/>
                        <a:t>0.816</a:t>
                      </a:r>
                    </a:p>
                  </a:txBody>
                  <a:tcPr/>
                </a:tc>
                <a:tc>
                  <a:txBody>
                    <a:bodyPr/>
                    <a:lstStyle/>
                    <a:p>
                      <a:pPr algn="ctr"/>
                      <a:r>
                        <a:rPr lang="en-IN" sz="1100" dirty="0"/>
                        <a:t>0.561</a:t>
                      </a:r>
                    </a:p>
                  </a:txBody>
                  <a:tcPr/>
                </a:tc>
                <a:tc>
                  <a:txBody>
                    <a:bodyPr/>
                    <a:lstStyle/>
                    <a:p>
                      <a:pPr algn="ctr"/>
                      <a:r>
                        <a:rPr lang="en-IN" sz="1100" dirty="0"/>
                        <a:t>0.671</a:t>
                      </a:r>
                    </a:p>
                  </a:txBody>
                  <a:tcPr/>
                </a:tc>
                <a:tc>
                  <a:txBody>
                    <a:bodyPr/>
                    <a:lstStyle/>
                    <a:p>
                      <a:pPr algn="ctr"/>
                      <a:r>
                        <a:rPr lang="en-IN" sz="1100" dirty="0"/>
                        <a:t>0.66</a:t>
                      </a:r>
                    </a:p>
                  </a:txBody>
                  <a:tcPr/>
                </a:tc>
                <a:extLst>
                  <a:ext uri="{0D108BD9-81ED-4DB2-BD59-A6C34878D82A}">
                    <a16:rowId xmlns:a16="http://schemas.microsoft.com/office/drawing/2014/main" val="3734364051"/>
                  </a:ext>
                </a:extLst>
              </a:tr>
              <a:tr h="949107">
                <a:tc>
                  <a:txBody>
                    <a:bodyPr/>
                    <a:lstStyle/>
                    <a:p>
                      <a:pPr algn="ctr"/>
                      <a:r>
                        <a:rPr lang="en-IN" sz="1100" dirty="0"/>
                        <a:t>4</a:t>
                      </a:r>
                    </a:p>
                  </a:txBody>
                  <a:tcPr/>
                </a:tc>
                <a:tc>
                  <a:txBody>
                    <a:bodyPr/>
                    <a:lstStyle/>
                    <a:p>
                      <a:pPr algn="ctr"/>
                      <a:r>
                        <a:rPr lang="en-IN" sz="1100" dirty="0"/>
                        <a:t>SVM Algorithm</a:t>
                      </a:r>
                    </a:p>
                  </a:txBody>
                  <a:tcPr/>
                </a:tc>
                <a:tc>
                  <a:txBody>
                    <a:bodyPr/>
                    <a:lstStyle/>
                    <a:p>
                      <a:pPr algn="ctr"/>
                      <a:endParaRPr lang="en-IN" sz="1100" dirty="0"/>
                    </a:p>
                  </a:txBody>
                  <a:tcPr/>
                </a:tc>
                <a:tc>
                  <a:txBody>
                    <a:bodyPr/>
                    <a:lstStyle/>
                    <a:p>
                      <a:pPr algn="ctr"/>
                      <a:r>
                        <a:rPr lang="en-IN" sz="1100" dirty="0"/>
                        <a:t>0.749</a:t>
                      </a:r>
                    </a:p>
                  </a:txBody>
                  <a:tcPr/>
                </a:tc>
                <a:tc>
                  <a:txBody>
                    <a:bodyPr/>
                    <a:lstStyle/>
                    <a:p>
                      <a:pPr algn="ctr"/>
                      <a:r>
                        <a:rPr lang="en-IN" sz="1100" dirty="0"/>
                        <a:t>0.933</a:t>
                      </a:r>
                    </a:p>
                  </a:txBody>
                  <a:tcPr/>
                </a:tc>
                <a:tc>
                  <a:txBody>
                    <a:bodyPr/>
                    <a:lstStyle/>
                    <a:p>
                      <a:pPr algn="ctr"/>
                      <a:r>
                        <a:rPr lang="en-IN" sz="1100" dirty="0"/>
                        <a:t>0.778</a:t>
                      </a:r>
                    </a:p>
                  </a:txBody>
                  <a:tcPr/>
                </a:tc>
                <a:tc>
                  <a:txBody>
                    <a:bodyPr/>
                    <a:lstStyle/>
                    <a:p>
                      <a:pPr algn="ctr"/>
                      <a:r>
                        <a:rPr lang="en-IN" sz="1100" dirty="0"/>
                        <a:t>0.831</a:t>
                      </a:r>
                    </a:p>
                  </a:txBody>
                  <a:tcPr/>
                </a:tc>
                <a:extLst>
                  <a:ext uri="{0D108BD9-81ED-4DB2-BD59-A6C34878D82A}">
                    <a16:rowId xmlns:a16="http://schemas.microsoft.com/office/drawing/2014/main" val="1344454028"/>
                  </a:ext>
                </a:extLst>
              </a:tr>
            </a:tbl>
          </a:graphicData>
        </a:graphic>
      </p:graphicFrame>
      <p:pic>
        <p:nvPicPr>
          <p:cNvPr id="11" name="Picture 10">
            <a:extLst>
              <a:ext uri="{FF2B5EF4-FFF2-40B4-BE49-F238E27FC236}">
                <a16:creationId xmlns:a16="http://schemas.microsoft.com/office/drawing/2014/main" id="{4FA5B851-DF20-4232-93F5-447F9E979748}"/>
              </a:ext>
            </a:extLst>
          </p:cNvPr>
          <p:cNvPicPr>
            <a:picLocks noChangeAspect="1"/>
          </p:cNvPicPr>
          <p:nvPr/>
        </p:nvPicPr>
        <p:blipFill>
          <a:blip r:embed="rId2"/>
          <a:stretch>
            <a:fillRect/>
          </a:stretch>
        </p:blipFill>
        <p:spPr>
          <a:xfrm>
            <a:off x="2895600" y="5190928"/>
            <a:ext cx="914400" cy="884865"/>
          </a:xfrm>
          <a:prstGeom prst="rect">
            <a:avLst/>
          </a:prstGeom>
        </p:spPr>
      </p:pic>
      <p:pic>
        <p:nvPicPr>
          <p:cNvPr id="13" name="Picture 12">
            <a:extLst>
              <a:ext uri="{FF2B5EF4-FFF2-40B4-BE49-F238E27FC236}">
                <a16:creationId xmlns:a16="http://schemas.microsoft.com/office/drawing/2014/main" id="{4A2A3A86-2F3D-41A3-9DB1-74AAA6921EE5}"/>
              </a:ext>
            </a:extLst>
          </p:cNvPr>
          <p:cNvPicPr>
            <a:picLocks noChangeAspect="1"/>
          </p:cNvPicPr>
          <p:nvPr/>
        </p:nvPicPr>
        <p:blipFill>
          <a:blip r:embed="rId3"/>
          <a:stretch>
            <a:fillRect/>
          </a:stretch>
        </p:blipFill>
        <p:spPr>
          <a:xfrm>
            <a:off x="2895600" y="4220535"/>
            <a:ext cx="914400" cy="884865"/>
          </a:xfrm>
          <a:prstGeom prst="rect">
            <a:avLst/>
          </a:prstGeom>
        </p:spPr>
      </p:pic>
      <p:pic>
        <p:nvPicPr>
          <p:cNvPr id="15" name="Picture 14">
            <a:extLst>
              <a:ext uri="{FF2B5EF4-FFF2-40B4-BE49-F238E27FC236}">
                <a16:creationId xmlns:a16="http://schemas.microsoft.com/office/drawing/2014/main" id="{95A5BD62-A619-44C5-9D1B-D639152E6E24}"/>
              </a:ext>
            </a:extLst>
          </p:cNvPr>
          <p:cNvPicPr>
            <a:picLocks noChangeAspect="1"/>
          </p:cNvPicPr>
          <p:nvPr/>
        </p:nvPicPr>
        <p:blipFill>
          <a:blip r:embed="rId4"/>
          <a:stretch>
            <a:fillRect/>
          </a:stretch>
        </p:blipFill>
        <p:spPr>
          <a:xfrm>
            <a:off x="2902628" y="3291608"/>
            <a:ext cx="914400" cy="857926"/>
          </a:xfrm>
          <a:prstGeom prst="rect">
            <a:avLst/>
          </a:prstGeom>
        </p:spPr>
      </p:pic>
      <p:pic>
        <p:nvPicPr>
          <p:cNvPr id="17" name="Picture 16">
            <a:extLst>
              <a:ext uri="{FF2B5EF4-FFF2-40B4-BE49-F238E27FC236}">
                <a16:creationId xmlns:a16="http://schemas.microsoft.com/office/drawing/2014/main" id="{58D7BAC8-813E-468E-AAC2-D0EF36564B3D}"/>
              </a:ext>
            </a:extLst>
          </p:cNvPr>
          <p:cNvPicPr>
            <a:picLocks noChangeAspect="1"/>
          </p:cNvPicPr>
          <p:nvPr/>
        </p:nvPicPr>
        <p:blipFill>
          <a:blip r:embed="rId5"/>
          <a:stretch>
            <a:fillRect/>
          </a:stretch>
        </p:blipFill>
        <p:spPr>
          <a:xfrm>
            <a:off x="2902628" y="2315635"/>
            <a:ext cx="900344" cy="904973"/>
          </a:xfrm>
          <a:prstGeom prst="rect">
            <a:avLst/>
          </a:prstGeom>
        </p:spPr>
      </p:pic>
      <p:sp>
        <p:nvSpPr>
          <p:cNvPr id="18" name="Rectangle: Rounded Corners 17">
            <a:extLst>
              <a:ext uri="{FF2B5EF4-FFF2-40B4-BE49-F238E27FC236}">
                <a16:creationId xmlns:a16="http://schemas.microsoft.com/office/drawing/2014/main" id="{EFE404B5-FAEF-4E16-BE00-7C90B1BFD717}"/>
              </a:ext>
            </a:extLst>
          </p:cNvPr>
          <p:cNvSpPr/>
          <p:nvPr/>
        </p:nvSpPr>
        <p:spPr>
          <a:xfrm>
            <a:off x="381000" y="2346421"/>
            <a:ext cx="8382000" cy="8741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9E28D4E0-4883-4012-8E9C-656F66876014}"/>
              </a:ext>
            </a:extLst>
          </p:cNvPr>
          <p:cNvSpPr/>
          <p:nvPr/>
        </p:nvSpPr>
        <p:spPr>
          <a:xfrm rot="5400000">
            <a:off x="3594004" y="3477107"/>
            <a:ext cx="4323192" cy="8741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deliverables</a:t>
            </a:r>
          </a:p>
        </p:txBody>
      </p:sp>
      <p:sp>
        <p:nvSpPr>
          <p:cNvPr id="3" name="Content Placeholder 2"/>
          <p:cNvSpPr>
            <a:spLocks noGrp="1"/>
          </p:cNvSpPr>
          <p:nvPr>
            <p:ph idx="1"/>
          </p:nvPr>
        </p:nvSpPr>
        <p:spPr/>
        <p:txBody>
          <a:bodyPr/>
          <a:lstStyle/>
          <a:p>
            <a:r>
              <a:rPr lang="en-US" b="1" dirty="0"/>
              <a:t>Model 1 </a:t>
            </a:r>
            <a:r>
              <a:rPr lang="en-US" dirty="0"/>
              <a:t>- </a:t>
            </a:r>
            <a:r>
              <a:rPr lang="en-IN" sz="2000" dirty="0"/>
              <a:t>KNN Machine Learning Algorithm with 0.933 RECALL </a:t>
            </a:r>
          </a:p>
          <a:p>
            <a:endParaRPr lang="en-US" dirty="0"/>
          </a:p>
          <a:p>
            <a:endParaRPr lang="en-US" dirty="0"/>
          </a:p>
        </p:txBody>
      </p:sp>
      <p:sp>
        <p:nvSpPr>
          <p:cNvPr id="4" name="Content Placeholder 2">
            <a:extLst>
              <a:ext uri="{FF2B5EF4-FFF2-40B4-BE49-F238E27FC236}">
                <a16:creationId xmlns:a16="http://schemas.microsoft.com/office/drawing/2014/main" id="{86282A5B-8789-4D48-B58E-205640EA00B2}"/>
              </a:ext>
            </a:extLst>
          </p:cNvPr>
          <p:cNvSpPr txBox="1">
            <a:spLocks/>
          </p:cNvSpPr>
          <p:nvPr/>
        </p:nvSpPr>
        <p:spPr>
          <a:xfrm>
            <a:off x="685800" y="2093976"/>
            <a:ext cx="7772400" cy="40507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lt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lt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9pPr>
          </a:lstStyle>
          <a:p>
            <a:pPr marL="0" indent="0">
              <a:buFont typeface="Wingdings" pitchFamily="2" charset="2"/>
              <a:buNone/>
            </a:pPr>
            <a:endParaRPr lang="en-US" sz="1600" dirty="0"/>
          </a:p>
          <a:p>
            <a:pPr marL="0" indent="0">
              <a:buFont typeface="Wingdings" pitchFamily="2" charset="2"/>
              <a:buNone/>
            </a:pPr>
            <a:endParaRPr lang="en-US" sz="1600" dirty="0"/>
          </a:p>
          <a:p>
            <a:pPr marL="0" indent="0">
              <a:buFont typeface="Wingdings" pitchFamily="2" charset="2"/>
              <a:buNone/>
            </a:pPr>
            <a:endParaRPr lang="en-US" sz="1600" dirty="0"/>
          </a:p>
          <a:p>
            <a:pPr marL="0" indent="0">
              <a:buFont typeface="Wingdings" pitchFamily="2" charset="2"/>
              <a:buNone/>
            </a:pPr>
            <a:endParaRPr lang="en-US" sz="1600" dirty="0"/>
          </a:p>
          <a:p>
            <a:pPr marL="0" indent="0">
              <a:buNone/>
            </a:pPr>
            <a:r>
              <a:rPr lang="en-US" sz="1600" dirty="0"/>
              <a:t>MODEL 2 - </a:t>
            </a:r>
            <a:r>
              <a:rPr lang="en-GB" sz="1600" dirty="0"/>
              <a:t>The </a:t>
            </a:r>
            <a:r>
              <a:rPr lang="en-IN" sz="1600" dirty="0"/>
              <a:t>Decision Tree </a:t>
            </a:r>
            <a:r>
              <a:rPr lang="en-GB" sz="1600" dirty="0"/>
              <a:t>Algorithm with 0.804 “Accuracy”</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DATA</a:t>
            </a:r>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marL="0" indent="0">
              <a:buNone/>
            </a:pPr>
            <a:r>
              <a:rPr lang="en-US" sz="1600" u="sng" dirty="0"/>
              <a:t>Number of rows and columns</a:t>
            </a:r>
          </a:p>
          <a:p>
            <a:pPr marL="342900" indent="-342900">
              <a:buFont typeface="+mj-lt"/>
              <a:buAutoNum type="arabicPeriod"/>
            </a:pPr>
            <a:r>
              <a:rPr lang="en-US" sz="1600" dirty="0"/>
              <a:t>Rows = 44068                          Columns = 34</a:t>
            </a:r>
          </a:p>
          <a:p>
            <a:pPr marL="0" indent="0">
              <a:buNone/>
            </a:pPr>
            <a:endParaRPr lang="en-US" sz="1600" dirty="0"/>
          </a:p>
          <a:p>
            <a:pPr marL="0" indent="0">
              <a:buNone/>
            </a:pPr>
            <a:r>
              <a:rPr lang="en-US" sz="1600" u="sng" dirty="0"/>
              <a:t>Data Types of Columns</a:t>
            </a:r>
          </a:p>
          <a:p>
            <a:pPr marL="342900" indent="-342900">
              <a:buFont typeface="+mj-lt"/>
              <a:buAutoNum type="arabicPeriod"/>
            </a:pPr>
            <a:r>
              <a:rPr lang="en-US" sz="1600" dirty="0"/>
              <a:t>Float = 1                                 Integer = 6                                     Object = 27</a:t>
            </a:r>
          </a:p>
          <a:p>
            <a:pPr marL="0" indent="0">
              <a:buNone/>
            </a:pPr>
            <a:endParaRPr lang="en-US" sz="1600" dirty="0"/>
          </a:p>
          <a:p>
            <a:pPr marL="0" indent="0">
              <a:buNone/>
            </a:pPr>
            <a:r>
              <a:rPr lang="en-US" sz="1600" u="sng" dirty="0"/>
              <a:t>Columns with Null Values</a:t>
            </a:r>
          </a:p>
          <a:p>
            <a:pPr marL="342900" indent="-342900">
              <a:buFont typeface="+mj-lt"/>
              <a:buAutoNum type="arabicPeriod"/>
            </a:pPr>
            <a:r>
              <a:rPr lang="en-US" sz="1600" dirty="0" err="1"/>
              <a:t>Public_meeting</a:t>
            </a:r>
            <a:r>
              <a:rPr lang="en-US" sz="1600" dirty="0"/>
              <a:t> = 2525                         </a:t>
            </a:r>
            <a:r>
              <a:rPr lang="en-US" sz="1600" dirty="0" err="1"/>
              <a:t>Organization_funding</a:t>
            </a:r>
            <a:r>
              <a:rPr lang="en-US" sz="1600" dirty="0"/>
              <a:t> = 2600</a:t>
            </a:r>
          </a:p>
          <a:p>
            <a:pPr marL="342900" indent="-342900">
              <a:buFont typeface="+mj-lt"/>
              <a:buAutoNum type="arabicPeriod"/>
            </a:pPr>
            <a:r>
              <a:rPr lang="en-US" sz="1600" dirty="0" err="1"/>
              <a:t>Scheme_management</a:t>
            </a:r>
            <a:r>
              <a:rPr lang="en-US" sz="1600" dirty="0"/>
              <a:t> = 2930              </a:t>
            </a:r>
            <a:r>
              <a:rPr lang="en-US" sz="1600" dirty="0" err="1"/>
              <a:t>SchemeName</a:t>
            </a:r>
            <a:r>
              <a:rPr lang="en-US" sz="1600" dirty="0"/>
              <a:t> = 20951</a:t>
            </a:r>
          </a:p>
          <a:p>
            <a:pPr marL="342900" indent="-342900">
              <a:buFont typeface="+mj-lt"/>
              <a:buAutoNum type="arabicPeriod"/>
            </a:pPr>
            <a:r>
              <a:rPr lang="en-US" sz="1600" dirty="0"/>
              <a:t>Permit = 2227                                          </a:t>
            </a:r>
            <a:r>
              <a:rPr lang="en-US" sz="1600" dirty="0" err="1"/>
              <a:t>Company_installed</a:t>
            </a:r>
            <a:r>
              <a:rPr lang="en-US" sz="1600" dirty="0"/>
              <a:t> = 2603</a:t>
            </a:r>
          </a:p>
        </p:txBody>
      </p:sp>
    </p:spTree>
    <p:extLst>
      <p:ext uri="{BB962C8B-B14F-4D97-AF65-F5344CB8AC3E}">
        <p14:creationId xmlns:p14="http://schemas.microsoft.com/office/powerpoint/2010/main" val="345868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CORRELATION</a:t>
            </a:r>
          </a:p>
        </p:txBody>
      </p:sp>
      <p:sp>
        <p:nvSpPr>
          <p:cNvPr id="3" name="Content Placeholder 2"/>
          <p:cNvSpPr>
            <a:spLocks noGrp="1"/>
          </p:cNvSpPr>
          <p:nvPr>
            <p:ph idx="1"/>
          </p:nvPr>
        </p:nvSpPr>
        <p:spPr>
          <a:xfrm>
            <a:off x="685800" y="2100825"/>
            <a:ext cx="7772400" cy="4050792"/>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marL="0" indent="0">
              <a:buNone/>
            </a:pPr>
            <a:endParaRPr lang="en-US" sz="1600" dirty="0"/>
          </a:p>
          <a:p>
            <a:pPr marL="0" indent="0">
              <a:buNone/>
            </a:pPr>
            <a:r>
              <a:rPr lang="en-US" sz="1600" dirty="0"/>
              <a:t>Checking Correlation with Heatmap and dropping the correlated columns using drop( )</a:t>
            </a:r>
          </a:p>
          <a:p>
            <a:pPr marL="0" indent="0">
              <a:buNone/>
            </a:pPr>
            <a:endParaRPr lang="en-US" sz="1600" dirty="0"/>
          </a:p>
          <a:p>
            <a:pPr marL="0" indent="0">
              <a:buNone/>
            </a:pPr>
            <a:endParaRPr lang="en-US" sz="1600" dirty="0"/>
          </a:p>
          <a:p>
            <a:pPr marL="0" indent="0">
              <a:buNone/>
            </a:pPr>
            <a:endParaRPr lang="en-US" sz="1600" dirty="0"/>
          </a:p>
        </p:txBody>
      </p:sp>
      <p:pic>
        <p:nvPicPr>
          <p:cNvPr id="7" name="Picture 6">
            <a:extLst>
              <a:ext uri="{FF2B5EF4-FFF2-40B4-BE49-F238E27FC236}">
                <a16:creationId xmlns:a16="http://schemas.microsoft.com/office/drawing/2014/main" id="{012775AB-D90C-49B4-9F44-6E7FDB948986}"/>
              </a:ext>
            </a:extLst>
          </p:cNvPr>
          <p:cNvPicPr>
            <a:picLocks noChangeAspect="1"/>
          </p:cNvPicPr>
          <p:nvPr/>
        </p:nvPicPr>
        <p:blipFill>
          <a:blip r:embed="rId2"/>
          <a:stretch>
            <a:fillRect/>
          </a:stretch>
        </p:blipFill>
        <p:spPr>
          <a:xfrm>
            <a:off x="1673355" y="3405027"/>
            <a:ext cx="5797289" cy="1848044"/>
          </a:xfrm>
          <a:prstGeom prst="rect">
            <a:avLst/>
          </a:prstGeom>
        </p:spPr>
      </p:pic>
    </p:spTree>
    <p:extLst>
      <p:ext uri="{BB962C8B-B14F-4D97-AF65-F5344CB8AC3E}">
        <p14:creationId xmlns:p14="http://schemas.microsoft.com/office/powerpoint/2010/main" val="382283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F1035DD-6F7A-4C23-A8A1-C8E4EA48E320}"/>
              </a:ext>
            </a:extLst>
          </p:cNvPr>
          <p:cNvPicPr>
            <a:picLocks noGrp="1" noChangeAspect="1"/>
          </p:cNvPicPr>
          <p:nvPr>
            <p:ph idx="1"/>
          </p:nvPr>
        </p:nvPicPr>
        <p:blipFill>
          <a:blip r:embed="rId2"/>
          <a:stretch>
            <a:fillRect/>
          </a:stretch>
        </p:blipFill>
        <p:spPr>
          <a:xfrm>
            <a:off x="51240" y="381000"/>
            <a:ext cx="9070668" cy="6400800"/>
          </a:xfrm>
          <a:prstGeom prst="rect">
            <a:avLst/>
          </a:prstGeom>
        </p:spPr>
      </p:pic>
    </p:spTree>
    <p:extLst>
      <p:ext uri="{BB962C8B-B14F-4D97-AF65-F5344CB8AC3E}">
        <p14:creationId xmlns:p14="http://schemas.microsoft.com/office/powerpoint/2010/main" val="115529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EFF40A-B18C-44DE-89AF-C25927CFCD70}"/>
              </a:ext>
            </a:extLst>
          </p:cNvPr>
          <p:cNvPicPr>
            <a:picLocks noGrp="1" noChangeAspect="1"/>
          </p:cNvPicPr>
          <p:nvPr>
            <p:ph idx="1"/>
          </p:nvPr>
        </p:nvPicPr>
        <p:blipFill>
          <a:blip r:embed="rId2"/>
          <a:stretch>
            <a:fillRect/>
          </a:stretch>
        </p:blipFill>
        <p:spPr>
          <a:xfrm>
            <a:off x="108708" y="0"/>
            <a:ext cx="8959092" cy="6974986"/>
          </a:xfrm>
        </p:spPr>
      </p:pic>
    </p:spTree>
    <p:extLst>
      <p:ext uri="{BB962C8B-B14F-4D97-AF65-F5344CB8AC3E}">
        <p14:creationId xmlns:p14="http://schemas.microsoft.com/office/powerpoint/2010/main" val="221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
        <p:nvSpPr>
          <p:cNvPr id="3" name="Content Placeholder 2"/>
          <p:cNvSpPr>
            <a:spLocks noGrp="1"/>
          </p:cNvSpPr>
          <p:nvPr>
            <p:ph idx="1"/>
          </p:nvPr>
        </p:nvSpPr>
        <p:spPr>
          <a:xfrm>
            <a:off x="685800" y="2093976"/>
            <a:ext cx="7772400" cy="4050792"/>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marL="0" indent="0">
              <a:buNone/>
            </a:pPr>
            <a:endParaRPr lang="en-US" sz="1600" dirty="0"/>
          </a:p>
          <a:p>
            <a:pPr marL="0" indent="0">
              <a:buNone/>
            </a:pPr>
            <a:r>
              <a:rPr lang="en-US" sz="1600" dirty="0"/>
              <a:t>Converting ‘object’ datatype to ‘category’</a:t>
            </a:r>
          </a:p>
          <a:p>
            <a:pPr marL="0" indent="0">
              <a:buNone/>
            </a:pPr>
            <a:r>
              <a:rPr lang="en-US" sz="1600" dirty="0"/>
              <a:t>using </a:t>
            </a:r>
            <a:r>
              <a:rPr lang="en-US" sz="1600" dirty="0" err="1"/>
              <a:t>astype</a:t>
            </a:r>
            <a:r>
              <a:rPr lang="en-US" sz="1600" dirty="0"/>
              <a:t>( )</a:t>
            </a:r>
          </a:p>
          <a:p>
            <a:pPr marL="0" indent="0">
              <a:buNone/>
            </a:pPr>
            <a:endParaRPr lang="en-US" sz="1600" dirty="0"/>
          </a:p>
          <a:p>
            <a:pPr marL="0" indent="0">
              <a:buNone/>
            </a:pPr>
            <a:endParaRPr lang="en-US" sz="1600" dirty="0"/>
          </a:p>
          <a:p>
            <a:pPr marL="0" indent="0">
              <a:buNone/>
            </a:pPr>
            <a:endParaRPr lang="en-US" sz="1600" dirty="0"/>
          </a:p>
        </p:txBody>
      </p:sp>
      <p:pic>
        <p:nvPicPr>
          <p:cNvPr id="5" name="Picture 4">
            <a:extLst>
              <a:ext uri="{FF2B5EF4-FFF2-40B4-BE49-F238E27FC236}">
                <a16:creationId xmlns:a16="http://schemas.microsoft.com/office/drawing/2014/main" id="{96E56FD5-C2F8-453D-B623-ACF0CDED8500}"/>
              </a:ext>
            </a:extLst>
          </p:cNvPr>
          <p:cNvPicPr>
            <a:picLocks noChangeAspect="1"/>
          </p:cNvPicPr>
          <p:nvPr/>
        </p:nvPicPr>
        <p:blipFill>
          <a:blip r:embed="rId2"/>
          <a:stretch>
            <a:fillRect/>
          </a:stretch>
        </p:blipFill>
        <p:spPr>
          <a:xfrm>
            <a:off x="5181600" y="2163751"/>
            <a:ext cx="3181794" cy="3932249"/>
          </a:xfrm>
          <a:prstGeom prst="rect">
            <a:avLst/>
          </a:prstGeom>
        </p:spPr>
      </p:pic>
    </p:spTree>
    <p:extLst>
      <p:ext uri="{BB962C8B-B14F-4D97-AF65-F5344CB8AC3E}">
        <p14:creationId xmlns:p14="http://schemas.microsoft.com/office/powerpoint/2010/main" val="294877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NULL VALUES</a:t>
            </a:r>
          </a:p>
        </p:txBody>
      </p:sp>
      <p:sp>
        <p:nvSpPr>
          <p:cNvPr id="3" name="Content Placeholder 2"/>
          <p:cNvSpPr>
            <a:spLocks noGrp="1"/>
          </p:cNvSpPr>
          <p:nvPr>
            <p:ph idx="1"/>
          </p:nvPr>
        </p:nvSpPr>
        <p:spPr>
          <a:xfrm>
            <a:off x="685800" y="2093976"/>
            <a:ext cx="7772400" cy="4050792"/>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marL="0" indent="0">
              <a:buNone/>
            </a:pPr>
            <a:endParaRPr lang="en-US" sz="1600" dirty="0"/>
          </a:p>
          <a:p>
            <a:pPr marL="0" indent="0">
              <a:buNone/>
            </a:pPr>
            <a:r>
              <a:rPr lang="en-US" sz="1600" dirty="0"/>
              <a:t>After dropping features which were highly correlated and features that were not important, we handling null values in the remaining features in our data set.</a:t>
            </a:r>
          </a:p>
          <a:p>
            <a:pPr marL="0" indent="0">
              <a:buNone/>
            </a:pPr>
            <a:endParaRPr lang="en-US" sz="1600" dirty="0"/>
          </a:p>
          <a:p>
            <a:pPr marL="0" indent="0">
              <a:buNone/>
            </a:pPr>
            <a:endParaRPr lang="en-US" sz="1600" dirty="0"/>
          </a:p>
          <a:p>
            <a:pPr marL="0" indent="0">
              <a:buNone/>
            </a:pPr>
            <a:r>
              <a:rPr lang="en-US" sz="1600" dirty="0"/>
              <a:t>To handle null values in ‘categorical’ data, we used MODE method to fill the null values with most occurring value in the </a:t>
            </a:r>
            <a:r>
              <a:rPr lang="en-US" sz="1600" dirty="0" err="1"/>
              <a:t>perticular</a:t>
            </a:r>
            <a:r>
              <a:rPr lang="en-US" sz="1600" dirty="0"/>
              <a:t> feature.</a:t>
            </a:r>
          </a:p>
          <a:p>
            <a:pPr marL="0" indent="0">
              <a:buNone/>
            </a:pPr>
            <a:endParaRPr lang="en-US" sz="1600" dirty="0"/>
          </a:p>
        </p:txBody>
      </p:sp>
    </p:spTree>
    <p:extLst>
      <p:ext uri="{BB962C8B-B14F-4D97-AF65-F5344CB8AC3E}">
        <p14:creationId xmlns:p14="http://schemas.microsoft.com/office/powerpoint/2010/main" val="22873224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457</TotalTime>
  <Words>799</Words>
  <Application>Microsoft Office PowerPoint</Application>
  <PresentationFormat>On-screen Show (4:3)</PresentationFormat>
  <Paragraphs>155</Paragraphs>
  <Slides>31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7" baseType="lpstr">
      <vt:lpstr>Rockwell</vt:lpstr>
      <vt:lpstr>Rockwell Condensed</vt:lpstr>
      <vt:lpstr>Rockwell Nova Light</vt:lpstr>
      <vt:lpstr>Wingdings</vt:lpstr>
      <vt:lpstr>Wood Type</vt:lpstr>
      <vt:lpstr>think-cell Slide</vt:lpstr>
      <vt:lpstr>Hands on Data science Project 1: Problem Statement 1  Group-A  Domain - Water Conservation and Management </vt:lpstr>
      <vt:lpstr>Summary – Approach towards model building</vt:lpstr>
      <vt:lpstr>What is the objective?</vt:lpstr>
      <vt:lpstr>EXPLORING DATA</vt:lpstr>
      <vt:lpstr>CHECKING CORRELATION</vt:lpstr>
      <vt:lpstr>PowerPoint Presentation</vt:lpstr>
      <vt:lpstr>PowerPoint Presentation</vt:lpstr>
      <vt:lpstr>DATA TYPE</vt:lpstr>
      <vt:lpstr>HANDLING NULL VALUES</vt:lpstr>
      <vt:lpstr>DATA ANALYSIS</vt:lpstr>
      <vt:lpstr>CHECKING CORRELATION OF THE TARGET VARIABLE</vt:lpstr>
      <vt:lpstr>understanding Amount_of_water VARIABLE</vt:lpstr>
      <vt:lpstr>DIVIDING Amount_of_water INTO ‘LESS’, ‘MEDIUM’ &amp; ‘MORE’</vt:lpstr>
      <vt:lpstr>DIVIDING Amount_of_water INTO ‘LESS’, ‘MEDIUM’ &amp; ‘MORE’</vt:lpstr>
      <vt:lpstr>understanding waterpoint_type with target variable status</vt:lpstr>
      <vt:lpstr>understanding QUANTITY VARIABLE</vt:lpstr>
      <vt:lpstr>understanding POPULATION VARIABLE</vt:lpstr>
      <vt:lpstr>DIVIDING POPULATION INTO ‘LOW’, ‘MEDIUM’ &amp; ‘DENSE’</vt:lpstr>
      <vt:lpstr>DIVIDING POPULATION INTO ‘LOW’, ‘MEDIUM’ &amp; ‘DENSE’</vt:lpstr>
      <vt:lpstr>HANDLING OUTLIERS</vt:lpstr>
      <vt:lpstr>PLOTTING SCATTER PLOT TO DETECT THE OUTLIER IN GPS_HEIGHT</vt:lpstr>
      <vt:lpstr>PLOTTING BOX PLOT TO DETECT THE OUTLIER IN GPS_HEIGHT</vt:lpstr>
      <vt:lpstr>DETECTING OUTLIERS USING IQR IN GPS_HEIGHT</vt:lpstr>
      <vt:lpstr>PLOTTING SCATTER PLOT TO DETECT THE OUTLIER IN POPULATION</vt:lpstr>
      <vt:lpstr>PLOTTING BOX PLOT TO DETECT THE OUTLIER IN POPULATION</vt:lpstr>
      <vt:lpstr>Removed OUTLIER IN POPULATION using z-score</vt:lpstr>
      <vt:lpstr>Description of data</vt:lpstr>
      <vt:lpstr>PowerPoint Presentation</vt:lpstr>
      <vt:lpstr>Splitting train and test data and choosing the model</vt:lpstr>
      <vt:lpstr>Finalize the best model</vt:lpstr>
      <vt:lpstr>Final 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Lakshmi</dc:creator>
  <cp:lastModifiedBy>Sameep Shah</cp:lastModifiedBy>
  <cp:revision>13</cp:revision>
  <dcterms:created xsi:type="dcterms:W3CDTF">2022-06-26T16:05:37Z</dcterms:created>
  <dcterms:modified xsi:type="dcterms:W3CDTF">2022-09-26T07:28:29Z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d5c4f4-7a29-4385-b7a5-afbe2154ae6f_Enabled">
    <vt:lpwstr>true</vt:lpwstr>
  </property>
  <property fmtid="{D5CDD505-2E9C-101B-9397-08002B2CF9AE}" pid="3" name="MSIP_Label_b0d5c4f4-7a29-4385-b7a5-afbe2154ae6f_SetDate">
    <vt:lpwstr>2022-06-27T05:57:43Z</vt:lpwstr>
  </property>
  <property fmtid="{D5CDD505-2E9C-101B-9397-08002B2CF9AE}" pid="4" name="MSIP_Label_b0d5c4f4-7a29-4385-b7a5-afbe2154ae6f_Method">
    <vt:lpwstr>Standard</vt:lpwstr>
  </property>
  <property fmtid="{D5CDD505-2E9C-101B-9397-08002B2CF9AE}" pid="5" name="MSIP_Label_b0d5c4f4-7a29-4385-b7a5-afbe2154ae6f_Name">
    <vt:lpwstr>Confidential</vt:lpwstr>
  </property>
  <property fmtid="{D5CDD505-2E9C-101B-9397-08002B2CF9AE}" pid="6" name="MSIP_Label_b0d5c4f4-7a29-4385-b7a5-afbe2154ae6f_SiteId">
    <vt:lpwstr>2dfb2f0b-4d21-4268-9559-72926144c918</vt:lpwstr>
  </property>
  <property fmtid="{D5CDD505-2E9C-101B-9397-08002B2CF9AE}" pid="7" name="MSIP_Label_b0d5c4f4-7a29-4385-b7a5-afbe2154ae6f_ActionId">
    <vt:lpwstr>36615cbc-998d-4073-9b2e-6697ced6321c</vt:lpwstr>
  </property>
  <property fmtid="{D5CDD505-2E9C-101B-9397-08002B2CF9AE}" pid="8" name="MSIP_Label_b0d5c4f4-7a29-4385-b7a5-afbe2154ae6f_ContentBits">
    <vt:lpwstr>0</vt:lpwstr>
  </property>
  <property fmtid="{D5CDD505-2E9C-101B-9397-08002B2CF9AE}" pid="9" name="bcgClassification">
    <vt:lpwstr>bcgConfidential</vt:lpwstr>
  </property>
  <property fmtid="{D5CDD505-2E9C-101B-9397-08002B2CF9AE}" pid="10" name="MSIP_Label_e463cba9-5f6c-478d-9329-7b2295e4e8ed_Enabled">
    <vt:lpwstr>true</vt:lpwstr>
  </property>
  <property fmtid="{D5CDD505-2E9C-101B-9397-08002B2CF9AE}" pid="11" name="MSIP_Label_e463cba9-5f6c-478d-9329-7b2295e4e8ed_SetDate">
    <vt:lpwstr>2022-09-25T12:43:08Z</vt:lpwstr>
  </property>
  <property fmtid="{D5CDD505-2E9C-101B-9397-08002B2CF9AE}" pid="12" name="MSIP_Label_e463cba9-5f6c-478d-9329-7b2295e4e8ed_Method">
    <vt:lpwstr>Standard</vt:lpwstr>
  </property>
  <property fmtid="{D5CDD505-2E9C-101B-9397-08002B2CF9AE}" pid="13" name="MSIP_Label_e463cba9-5f6c-478d-9329-7b2295e4e8ed_Name">
    <vt:lpwstr>All Employees_2</vt:lpwstr>
  </property>
  <property fmtid="{D5CDD505-2E9C-101B-9397-08002B2CF9AE}" pid="14" name="MSIP_Label_e463cba9-5f6c-478d-9329-7b2295e4e8ed_SiteId">
    <vt:lpwstr>33440fc6-b7c7-412c-bb73-0e70b0198d5a</vt:lpwstr>
  </property>
  <property fmtid="{D5CDD505-2E9C-101B-9397-08002B2CF9AE}" pid="15" name="MSIP_Label_e463cba9-5f6c-478d-9329-7b2295e4e8ed_ActionId">
    <vt:lpwstr>190a4bf4-7208-4533-b75b-607243e0b932</vt:lpwstr>
  </property>
  <property fmtid="{D5CDD505-2E9C-101B-9397-08002B2CF9AE}" pid="16" name="MSIP_Label_e463cba9-5f6c-478d-9329-7b2295e4e8ed_ContentBits">
    <vt:lpwstr>0</vt:lpwstr>
  </property>
</Properties>
</file>