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sldIdLst>
    <p:sldId id="256" r:id="rId5"/>
    <p:sldId id="266" r:id="rId6"/>
    <p:sldId id="267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FFFF2-CF86-128B-D15A-35F1D13080F9}" v="2" dt="2021-08-12T17:21:00.975"/>
    <p1510:client id="{2A16BD95-42B7-4453-918F-886816B7FBD7}" v="2" dt="2021-08-03T08:37:23.145"/>
    <p1510:client id="{5692B8D1-BA6C-4181-80D8-2BDFD49AFF13}" v="2" dt="2021-08-11T12:18:17.397"/>
    <p1510:client id="{BA371E22-117F-FDDB-DBB1-D1643F743F9A}" v="1" dt="2021-08-03T10:14:59.775"/>
    <p1510:client id="{F19D2714-786D-4600-AF19-B911316E2A0C}" v="2" dt="2021-08-03T11:00:50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09" autoAdjust="0"/>
  </p:normalViewPr>
  <p:slideViewPr>
    <p:cSldViewPr snapToGrid="0">
      <p:cViewPr varScale="1">
        <p:scale>
          <a:sx n="72" d="100"/>
          <a:sy n="72" d="100"/>
        </p:scale>
        <p:origin x="9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A AGRAWAL" userId="S::apooja@iitg.ac.in::25feb93d-ecce-49bf-adc8-9c33aa8a91bf" providerId="AD" clId="Web-{5692B8D1-BA6C-4181-80D8-2BDFD49AFF13}"/>
    <pc:docChg chg="modSld">
      <pc:chgData name="POOJA AGRAWAL" userId="S::apooja@iitg.ac.in::25feb93d-ecce-49bf-adc8-9c33aa8a91bf" providerId="AD" clId="Web-{5692B8D1-BA6C-4181-80D8-2BDFD49AFF13}" dt="2021-08-11T12:18:17.397" v="1"/>
      <pc:docMkLst>
        <pc:docMk/>
      </pc:docMkLst>
      <pc:sldChg chg="addSp delSp">
        <pc:chgData name="POOJA AGRAWAL" userId="S::apooja@iitg.ac.in::25feb93d-ecce-49bf-adc8-9c33aa8a91bf" providerId="AD" clId="Web-{5692B8D1-BA6C-4181-80D8-2BDFD49AFF13}" dt="2021-08-11T12:18:17.397" v="1"/>
        <pc:sldMkLst>
          <pc:docMk/>
          <pc:sldMk cId="2124688205" sldId="277"/>
        </pc:sldMkLst>
        <pc:picChg chg="add del">
          <ac:chgData name="POOJA AGRAWAL" userId="S::apooja@iitg.ac.in::25feb93d-ecce-49bf-adc8-9c33aa8a91bf" providerId="AD" clId="Web-{5692B8D1-BA6C-4181-80D8-2BDFD49AFF13}" dt="2021-08-11T12:18:17.397" v="1"/>
          <ac:picMkLst>
            <pc:docMk/>
            <pc:sldMk cId="2124688205" sldId="277"/>
            <ac:picMk id="5" creationId="{00000000-0000-0000-0000-000000000000}"/>
          </ac:picMkLst>
        </pc:picChg>
      </pc:sldChg>
    </pc:docChg>
  </pc:docChgLst>
  <pc:docChgLst>
    <pc:chgData name="VANSHIKA PAHWA" userId="S::pvanshika@iitg.ac.in::de7a26ba-62aa-4f3f-958d-3e84f50a5796" providerId="AD" clId="Web-{BA371E22-117F-FDDB-DBB1-D1643F743F9A}"/>
    <pc:docChg chg="modSld">
      <pc:chgData name="VANSHIKA PAHWA" userId="S::pvanshika@iitg.ac.in::de7a26ba-62aa-4f3f-958d-3e84f50a5796" providerId="AD" clId="Web-{BA371E22-117F-FDDB-DBB1-D1643F743F9A}" dt="2021-08-03T10:14:59.775" v="0" actId="1076"/>
      <pc:docMkLst>
        <pc:docMk/>
      </pc:docMkLst>
      <pc:sldChg chg="modSp">
        <pc:chgData name="VANSHIKA PAHWA" userId="S::pvanshika@iitg.ac.in::de7a26ba-62aa-4f3f-958d-3e84f50a5796" providerId="AD" clId="Web-{BA371E22-117F-FDDB-DBB1-D1643F743F9A}" dt="2021-08-03T10:14:59.775" v="0" actId="1076"/>
        <pc:sldMkLst>
          <pc:docMk/>
          <pc:sldMk cId="71439261" sldId="275"/>
        </pc:sldMkLst>
        <pc:picChg chg="mod">
          <ac:chgData name="VANSHIKA PAHWA" userId="S::pvanshika@iitg.ac.in::de7a26ba-62aa-4f3f-958d-3e84f50a5796" providerId="AD" clId="Web-{BA371E22-117F-FDDB-DBB1-D1643F743F9A}" dt="2021-08-03T10:14:59.775" v="0" actId="1076"/>
          <ac:picMkLst>
            <pc:docMk/>
            <pc:sldMk cId="71439261" sldId="275"/>
            <ac:picMk id="6" creationId="{00000000-0000-0000-0000-000000000000}"/>
          </ac:picMkLst>
        </pc:picChg>
      </pc:sldChg>
    </pc:docChg>
  </pc:docChgLst>
  <pc:docChgLst>
    <pc:chgData name="PRIYANSHU GUPTA" userId="S::pgupta@iitg.ac.in::e06c095b-5ec3-468d-be1c-f8b8d0605ae3" providerId="AD" clId="Web-{2A16BD95-42B7-4453-918F-886816B7FBD7}"/>
    <pc:docChg chg="modSld">
      <pc:chgData name="PRIYANSHU GUPTA" userId="S::pgupta@iitg.ac.in::e06c095b-5ec3-468d-be1c-f8b8d0605ae3" providerId="AD" clId="Web-{2A16BD95-42B7-4453-918F-886816B7FBD7}" dt="2021-08-03T08:37:23.145" v="1" actId="1076"/>
      <pc:docMkLst>
        <pc:docMk/>
      </pc:docMkLst>
      <pc:sldChg chg="modSp">
        <pc:chgData name="PRIYANSHU GUPTA" userId="S::pgupta@iitg.ac.in::e06c095b-5ec3-468d-be1c-f8b8d0605ae3" providerId="AD" clId="Web-{2A16BD95-42B7-4453-918F-886816B7FBD7}" dt="2021-08-03T08:37:23.145" v="1" actId="1076"/>
        <pc:sldMkLst>
          <pc:docMk/>
          <pc:sldMk cId="71439261" sldId="275"/>
        </pc:sldMkLst>
        <pc:picChg chg="mod">
          <ac:chgData name="PRIYANSHU GUPTA" userId="S::pgupta@iitg.ac.in::e06c095b-5ec3-468d-be1c-f8b8d0605ae3" providerId="AD" clId="Web-{2A16BD95-42B7-4453-918F-886816B7FBD7}" dt="2021-08-03T08:37:23.145" v="1" actId="1076"/>
          <ac:picMkLst>
            <pc:docMk/>
            <pc:sldMk cId="71439261" sldId="275"/>
            <ac:picMk id="6" creationId="{00000000-0000-0000-0000-000000000000}"/>
          </ac:picMkLst>
        </pc:picChg>
      </pc:sldChg>
    </pc:docChg>
  </pc:docChgLst>
  <pc:docChgLst>
    <pc:chgData name="MUSKAN" userId="S::muskan2000@iitg.ac.in::b3f740cf-7234-4d0d-bc6b-2d07e195e0b9" providerId="AD" clId="Web-{F19D2714-786D-4600-AF19-B911316E2A0C}"/>
    <pc:docChg chg="modSld">
      <pc:chgData name="MUSKAN" userId="S::muskan2000@iitg.ac.in::b3f740cf-7234-4d0d-bc6b-2d07e195e0b9" providerId="AD" clId="Web-{F19D2714-786D-4600-AF19-B911316E2A0C}" dt="2021-08-03T11:00:50.627" v="1" actId="1076"/>
      <pc:docMkLst>
        <pc:docMk/>
      </pc:docMkLst>
      <pc:sldChg chg="modSp">
        <pc:chgData name="MUSKAN" userId="S::muskan2000@iitg.ac.in::b3f740cf-7234-4d0d-bc6b-2d07e195e0b9" providerId="AD" clId="Web-{F19D2714-786D-4600-AF19-B911316E2A0C}" dt="2021-08-03T11:00:50.627" v="1" actId="1076"/>
        <pc:sldMkLst>
          <pc:docMk/>
          <pc:sldMk cId="4063180951" sldId="269"/>
        </pc:sldMkLst>
        <pc:spChg chg="mod">
          <ac:chgData name="MUSKAN" userId="S::muskan2000@iitg.ac.in::b3f740cf-7234-4d0d-bc6b-2d07e195e0b9" providerId="AD" clId="Web-{F19D2714-786D-4600-AF19-B911316E2A0C}" dt="2021-08-03T11:00:50.627" v="1" actId="1076"/>
          <ac:spMkLst>
            <pc:docMk/>
            <pc:sldMk cId="4063180951" sldId="269"/>
            <ac:spMk id="3" creationId="{00000000-0000-0000-0000-000000000000}"/>
          </ac:spMkLst>
        </pc:spChg>
        <pc:picChg chg="mod">
          <ac:chgData name="MUSKAN" userId="S::muskan2000@iitg.ac.in::b3f740cf-7234-4d0d-bc6b-2d07e195e0b9" providerId="AD" clId="Web-{F19D2714-786D-4600-AF19-B911316E2A0C}" dt="2021-08-03T11:00:48.033" v="0" actId="1076"/>
          <ac:picMkLst>
            <pc:docMk/>
            <pc:sldMk cId="4063180951" sldId="269"/>
            <ac:picMk id="5" creationId="{00000000-0000-0000-0000-000000000000}"/>
          </ac:picMkLst>
        </pc:picChg>
      </pc:sldChg>
    </pc:docChg>
  </pc:docChgLst>
  <pc:docChgLst>
    <pc:chgData name="ABHRADEEP DATTA" userId="S::a.datta@iitg.ac.in::de866b73-eeaf-4069-b79b-f3de1ceb4fbc" providerId="AD" clId="Web-{21FFFFF2-CF86-128B-D15A-35F1D13080F9}"/>
    <pc:docChg chg="modSld">
      <pc:chgData name="ABHRADEEP DATTA" userId="S::a.datta@iitg.ac.in::de866b73-eeaf-4069-b79b-f3de1ceb4fbc" providerId="AD" clId="Web-{21FFFFF2-CF86-128B-D15A-35F1D13080F9}" dt="2021-08-12T17:21:00.975" v="1" actId="1076"/>
      <pc:docMkLst>
        <pc:docMk/>
      </pc:docMkLst>
      <pc:sldChg chg="modSp">
        <pc:chgData name="ABHRADEEP DATTA" userId="S::a.datta@iitg.ac.in::de866b73-eeaf-4069-b79b-f3de1ceb4fbc" providerId="AD" clId="Web-{21FFFFF2-CF86-128B-D15A-35F1D13080F9}" dt="2021-08-12T17:21:00.975" v="1" actId="1076"/>
        <pc:sldMkLst>
          <pc:docMk/>
          <pc:sldMk cId="4033541844" sldId="276"/>
        </pc:sldMkLst>
        <pc:picChg chg="mod">
          <ac:chgData name="ABHRADEEP DATTA" userId="S::a.datta@iitg.ac.in::de866b73-eeaf-4069-b79b-f3de1ceb4fbc" providerId="AD" clId="Web-{21FFFFF2-CF86-128B-D15A-35F1D13080F9}" dt="2021-08-12T17:21:00.975" v="1" actId="1076"/>
          <ac:picMkLst>
            <pc:docMk/>
            <pc:sldMk cId="4033541844" sldId="276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Our objective is</a:t>
            </a:r>
            <a:r>
              <a:rPr lang="en-IN" baseline="0" dirty="0"/>
              <a:t> to develop web applications. </a:t>
            </a:r>
            <a:r>
              <a:rPr lang="en-US" altLang="en-US" sz="1200" b="1" dirty="0"/>
              <a:t>Local development: run your own Apache and MySQL.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14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To develop</a:t>
            </a:r>
            <a:r>
              <a:rPr lang="en-IN" baseline="0" dirty="0"/>
              <a:t> a dynamic web page that can connect to a database to retrieve information, we need three components – a web browser, a web server and a database server.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138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117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When you start it for the</a:t>
            </a:r>
            <a:r>
              <a:rPr lang="en-IN" baseline="0" dirty="0"/>
              <a:t> first time, you may get a message like “</a:t>
            </a:r>
            <a:r>
              <a:rPr lang="en-IN" dirty="0"/>
              <a:t>Windows server has blocked some features of this app”…It is very important to</a:t>
            </a:r>
            <a:r>
              <a:rPr lang="en-IN" baseline="0" dirty="0"/>
              <a:t> allow the webserver on the firewall. Check both the boxes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683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Now</a:t>
            </a:r>
            <a:r>
              <a:rPr lang="en-IN" baseline="0" dirty="0"/>
              <a:t> you can explore the different tabs.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161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Click on </a:t>
            </a:r>
            <a:r>
              <a:rPr lang="en-IN" dirty="0" err="1"/>
              <a:t>phpinfo</a:t>
            </a:r>
            <a:r>
              <a:rPr lang="en-IN" dirty="0"/>
              <a:t>, scroll</a:t>
            </a:r>
            <a:r>
              <a:rPr lang="en-IN" baseline="0" dirty="0"/>
              <a:t> down and examine the Apache Environment. In particular check out the </a:t>
            </a:r>
            <a:r>
              <a:rPr lang="en-IN" baseline="0" dirty="0" err="1"/>
              <a:t>Document_root</a:t>
            </a:r>
            <a:r>
              <a:rPr lang="en-IN" baseline="0" dirty="0"/>
              <a:t>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02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Installing MySQL and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2094" y="4506711"/>
            <a:ext cx="9144000" cy="1655762"/>
          </a:xfrm>
        </p:spPr>
        <p:txBody>
          <a:bodyPr/>
          <a:lstStyle/>
          <a:p>
            <a:r>
              <a:rPr lang="en-IN" dirty="0"/>
              <a:t>Instructor: Ashok Singh Sairam</a:t>
            </a:r>
          </a:p>
          <a:p>
            <a:r>
              <a:rPr lang="en-IN" dirty="0"/>
              <a:t>             ashok@iitg.ac.in</a:t>
            </a: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16" y="190173"/>
            <a:ext cx="10648758" cy="598992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08060" y="4727864"/>
            <a:ext cx="2628900" cy="249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54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Configuration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38" y="1825625"/>
            <a:ext cx="11880501" cy="419034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65932" y="4813160"/>
            <a:ext cx="2628900" cy="56270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68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Look out for the configuration file</a:t>
            </a:r>
          </a:p>
          <a:p>
            <a:pPr lvl="1"/>
            <a:r>
              <a:rPr lang="en-IN" dirty="0"/>
              <a:t>Use </a:t>
            </a:r>
            <a:r>
              <a:rPr lang="en-IN" dirty="0" err="1"/>
              <a:t>phpinfo</a:t>
            </a:r>
            <a:r>
              <a:rPr lang="en-IN" dirty="0"/>
              <a:t> to locate the configuration file</a:t>
            </a:r>
          </a:p>
          <a:p>
            <a:pPr marL="457200" lvl="1" indent="0">
              <a:buNone/>
            </a:pPr>
            <a:r>
              <a:rPr lang="en-IN" dirty="0"/>
              <a:t>    C:\mamp\conf\php7.4.1\php.ini</a:t>
            </a:r>
          </a:p>
          <a:p>
            <a:endParaRPr lang="en-IN" dirty="0"/>
          </a:p>
          <a:p>
            <a:r>
              <a:rPr lang="en-IN" dirty="0"/>
              <a:t>Set display errors on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display_errors</a:t>
            </a:r>
            <a:r>
              <a:rPr lang="en-IN" dirty="0"/>
              <a:t>=on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display_startup_errors</a:t>
            </a:r>
            <a:r>
              <a:rPr lang="en-IN" dirty="0"/>
              <a:t>=on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64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Three-tier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119" y="1690688"/>
            <a:ext cx="10515600" cy="4351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125417" y="2552281"/>
            <a:ext cx="1396721" cy="27532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8483" y="26326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005949" y="2552280"/>
            <a:ext cx="3022143" cy="27532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5950" y="2616140"/>
            <a:ext cx="192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8849247" y="2552281"/>
            <a:ext cx="2625970" cy="2753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2854" y="2591561"/>
            <a:ext cx="234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336" y="2853732"/>
            <a:ext cx="512466" cy="57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527351" y="3262456"/>
            <a:ext cx="994787" cy="109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527351" y="3282573"/>
            <a:ext cx="1094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Parse</a:t>
            </a:r>
          </a:p>
          <a:p>
            <a:r>
              <a:rPr lang="en-IN" b="1" dirty="0"/>
              <a:t>Response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5379224" y="3255038"/>
            <a:ext cx="1242395" cy="6039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Magnetic Disk 15"/>
          <p:cNvSpPr/>
          <p:nvPr/>
        </p:nvSpPr>
        <p:spPr>
          <a:xfrm>
            <a:off x="5405600" y="4057458"/>
            <a:ext cx="1212383" cy="6039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5593232" y="3191393"/>
            <a:ext cx="910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Static</a:t>
            </a:r>
          </a:p>
          <a:p>
            <a:r>
              <a:rPr lang="en-IN" b="1" dirty="0"/>
              <a:t>Files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93231" y="4041914"/>
            <a:ext cx="910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PHP</a:t>
            </a:r>
          </a:p>
          <a:p>
            <a:r>
              <a:rPr lang="en-IN" b="1" dirty="0"/>
              <a:t>Code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172272" y="3206972"/>
            <a:ext cx="994787" cy="14110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9231204" y="337232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MySQL</a:t>
            </a:r>
          </a:p>
        </p:txBody>
      </p:sp>
      <p:sp>
        <p:nvSpPr>
          <p:cNvPr id="22" name="Flowchart: Magnetic Disk 21"/>
          <p:cNvSpPr/>
          <p:nvPr/>
        </p:nvSpPr>
        <p:spPr>
          <a:xfrm>
            <a:off x="10251005" y="3200906"/>
            <a:ext cx="1065544" cy="6039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4182633" y="3144773"/>
            <a:ext cx="1131875" cy="14313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4257158" y="3467764"/>
            <a:ext cx="101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Apache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522138" y="3326008"/>
            <a:ext cx="147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22183" y="3002842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</a:t>
            </a:r>
          </a:p>
          <a:p>
            <a:r>
              <a:rPr lang="en-IN" dirty="0"/>
              <a:t>Request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481944" y="4221141"/>
            <a:ext cx="1548000" cy="10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74583" y="3878722"/>
            <a:ext cx="108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</a:t>
            </a:r>
          </a:p>
          <a:p>
            <a:r>
              <a:rPr lang="en-IN" dirty="0"/>
              <a:t>Response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044563" y="3432287"/>
            <a:ext cx="1764000" cy="15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91145" y="3125107"/>
            <a:ext cx="1502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 Database</a:t>
            </a:r>
          </a:p>
          <a:p>
            <a:pPr algn="ctr"/>
            <a:r>
              <a:rPr lang="en-IN" dirty="0"/>
              <a:t>(SQL)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7045577" y="4358340"/>
            <a:ext cx="1803670" cy="15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38217" y="4021074"/>
            <a:ext cx="1055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</a:t>
            </a:r>
          </a:p>
          <a:p>
            <a:r>
              <a:rPr lang="en-IN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62246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stack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software stack is a collection of software</a:t>
            </a:r>
          </a:p>
          <a:p>
            <a:r>
              <a:rPr lang="en-IN" dirty="0"/>
              <a:t>The collection of software used to manage a webserver and database</a:t>
            </a:r>
          </a:p>
          <a:p>
            <a:pPr lvl="1"/>
            <a:r>
              <a:rPr lang="en-IN" b="1" dirty="0"/>
              <a:t>XAMPP</a:t>
            </a:r>
            <a:r>
              <a:rPr lang="en-IN" dirty="0"/>
              <a:t>: X to be read as cross (cross platform). A : Apache HTTP Server;          M : MySQL; P : PHP; P: Perl</a:t>
            </a:r>
          </a:p>
          <a:p>
            <a:pPr lvl="1"/>
            <a:r>
              <a:rPr lang="en-IN" b="1" dirty="0"/>
              <a:t>MAMP</a:t>
            </a:r>
            <a:r>
              <a:rPr lang="en-IN" dirty="0"/>
              <a:t>: M: </a:t>
            </a:r>
            <a:r>
              <a:rPr lang="en-IN" dirty="0" err="1"/>
              <a:t>Machintosh</a:t>
            </a:r>
            <a:r>
              <a:rPr lang="en-IN" dirty="0"/>
              <a:t> (Windows version is also available); A: Apache;          M: MySQL; P: PHP</a:t>
            </a:r>
          </a:p>
          <a:p>
            <a:pPr lvl="1"/>
            <a:r>
              <a:rPr lang="en-IN" b="1" dirty="0"/>
              <a:t>WAMP: </a:t>
            </a:r>
            <a:r>
              <a:rPr lang="en-IN" dirty="0"/>
              <a:t>W: Windows ; A: Apache;  M: MySQL; P: PHP</a:t>
            </a:r>
          </a:p>
          <a:p>
            <a:pPr lvl="1"/>
            <a:r>
              <a:rPr lang="en-IN" b="1" dirty="0"/>
              <a:t>LAMP: </a:t>
            </a:r>
            <a:r>
              <a:rPr lang="en-IN" dirty="0"/>
              <a:t>L: Linux ; A: Apache;  M: MySQL; P: PHP</a:t>
            </a:r>
          </a:p>
          <a:p>
            <a:pPr lvl="1"/>
            <a:endParaRPr lang="en-IN" b="1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67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MAMP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4479" y="-299"/>
            <a:ext cx="10515600" cy="4351338"/>
          </a:xfrm>
        </p:spPr>
        <p:txBody>
          <a:bodyPr/>
          <a:lstStyle/>
          <a:p>
            <a:r>
              <a:rPr lang="en-IN" dirty="0"/>
              <a:t>Download MAMP for windows</a:t>
            </a:r>
          </a:p>
          <a:p>
            <a:pPr lvl="1"/>
            <a:r>
              <a:rPr lang="en-IN" dirty="0"/>
              <a:t>https://www.mamp.info/en/downloads/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96" y="3428484"/>
            <a:ext cx="8317933" cy="300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8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Execute the MAMP_MAMP_PRO_4.2.0.exe file</a:t>
            </a:r>
          </a:p>
          <a:p>
            <a:r>
              <a:rPr lang="en-IN" dirty="0"/>
              <a:t>You will get a window saying</a:t>
            </a:r>
          </a:p>
          <a:p>
            <a:pPr marL="0" indent="0">
              <a:buNone/>
            </a:pPr>
            <a:r>
              <a:rPr lang="en-IN" dirty="0"/>
              <a:t>“Install MAMP PRO in addition</a:t>
            </a:r>
          </a:p>
          <a:p>
            <a:pPr marL="0" indent="0">
              <a:buNone/>
            </a:pPr>
            <a:r>
              <a:rPr lang="en-IN" dirty="0"/>
              <a:t>  to MAMP”</a:t>
            </a:r>
          </a:p>
          <a:p>
            <a:pPr lvl="1"/>
            <a:r>
              <a:rPr lang="en-IN" dirty="0"/>
              <a:t>Uncheck this box, do not</a:t>
            </a:r>
          </a:p>
          <a:p>
            <a:pPr marL="457200" lvl="1" indent="0">
              <a:buNone/>
            </a:pPr>
            <a:r>
              <a:rPr lang="en-IN" dirty="0"/>
              <a:t>    install it, unless you want to pay</a:t>
            </a:r>
          </a:p>
          <a:p>
            <a:r>
              <a:rPr lang="en-IN" dirty="0"/>
              <a:t>Follow the other instructions</a:t>
            </a:r>
          </a:p>
          <a:p>
            <a:pPr lvl="1"/>
            <a:r>
              <a:rPr lang="en-IN" dirty="0"/>
              <a:t>Accept agreement, </a:t>
            </a:r>
            <a:r>
              <a:rPr lang="en-IN" dirty="0" err="1"/>
              <a:t>etc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074" y="2275237"/>
            <a:ext cx="5504540" cy="403666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060831" y="5460564"/>
            <a:ext cx="3240000" cy="851336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32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Complete the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87910" cy="4351338"/>
          </a:xfrm>
        </p:spPr>
        <p:txBody>
          <a:bodyPr/>
          <a:lstStyle/>
          <a:p>
            <a:r>
              <a:rPr lang="en-IN" dirty="0"/>
              <a:t>The installation will take about 8 – 10 minutes.</a:t>
            </a:r>
          </a:p>
          <a:p>
            <a:r>
              <a:rPr lang="en-IN" dirty="0"/>
              <a:t>Finish the installation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34" y="1914779"/>
            <a:ext cx="5639289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5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Starting MAMP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2457650" cy="4351338"/>
          </a:xfrm>
        </p:spPr>
        <p:txBody>
          <a:bodyPr/>
          <a:lstStyle/>
          <a:p>
            <a:r>
              <a:rPr lang="en-IN" dirty="0"/>
              <a:t>Allow the app </a:t>
            </a:r>
          </a:p>
          <a:p>
            <a:r>
              <a:rPr lang="en-IN" dirty="0"/>
              <a:t>Check both the boxes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174" y="1485901"/>
            <a:ext cx="8776826" cy="469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7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MAMP successfully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219027" cy="4351338"/>
          </a:xfrm>
        </p:spPr>
        <p:txBody>
          <a:bodyPr/>
          <a:lstStyle/>
          <a:p>
            <a:r>
              <a:rPr lang="en-IN" dirty="0"/>
              <a:t>You can see both the Apache and MySQL server running</a:t>
            </a:r>
          </a:p>
          <a:p>
            <a:r>
              <a:rPr lang="en-IN" dirty="0"/>
              <a:t>Click on “Open </a:t>
            </a:r>
            <a:r>
              <a:rPr lang="en-IN" dirty="0" err="1"/>
              <a:t>WebStart</a:t>
            </a:r>
            <a:r>
              <a:rPr lang="en-IN" dirty="0"/>
              <a:t> Page”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227" y="2077077"/>
            <a:ext cx="4618120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7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0397" y="1413019"/>
            <a:ext cx="5132761" cy="2503343"/>
          </a:xfr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53182"/>
            <a:ext cx="10521159" cy="591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D0784857D204FADBBCDC6481DFF13" ma:contentTypeVersion="10" ma:contentTypeDescription="Create a new document." ma:contentTypeScope="" ma:versionID="7cf02ebc009cede2e20c79887c133bbd">
  <xsd:schema xmlns:xsd="http://www.w3.org/2001/XMLSchema" xmlns:xs="http://www.w3.org/2001/XMLSchema" xmlns:p="http://schemas.microsoft.com/office/2006/metadata/properties" xmlns:ns2="362d7be3-209d-4ae5-945a-4a012edc8ddb" xmlns:ns3="f57e7745-8acd-416b-a653-0be3f1256422" targetNamespace="http://schemas.microsoft.com/office/2006/metadata/properties" ma:root="true" ma:fieldsID="4d2ca7dde9c0cb770d740ad695a83966" ns2:_="" ns3:_="">
    <xsd:import namespace="362d7be3-209d-4ae5-945a-4a012edc8ddb"/>
    <xsd:import namespace="f57e7745-8acd-416b-a653-0be3f1256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d7be3-209d-4ae5-945a-4a012edc8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e7745-8acd-416b-a653-0be3f12564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A39E8D-3248-48C4-BA04-DF126586E71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F8E8021-A909-4FD5-91DD-FAB9EAA76B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598F7D-FB40-45BD-B590-F0A487A3F5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2d7be3-209d-4ae5-945a-4a012edc8ddb"/>
    <ds:schemaRef ds:uri="f57e7745-8acd-416b-a653-0be3f12564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461</Words>
  <Application>Microsoft Office PowerPoint</Application>
  <PresentationFormat>Widescreen</PresentationFormat>
  <Paragraphs>84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Installing MySQL and PHP</vt:lpstr>
      <vt:lpstr>Three-tier Architecture</vt:lpstr>
      <vt:lpstr>Software stack </vt:lpstr>
      <vt:lpstr>Installing MAMP</vt:lpstr>
      <vt:lpstr>Execute</vt:lpstr>
      <vt:lpstr>Complete the installation</vt:lpstr>
      <vt:lpstr>Starting MAMP </vt:lpstr>
      <vt:lpstr>MAMP successfully started</vt:lpstr>
      <vt:lpstr>PowerPoint Presentation</vt:lpstr>
      <vt:lpstr>PowerPoint Presentation</vt:lpstr>
      <vt:lpstr>PHP Configuration File</vt:lpstr>
      <vt:lpstr>Handling errors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Ashok Singh Sairam</cp:lastModifiedBy>
  <cp:revision>42</cp:revision>
  <dcterms:created xsi:type="dcterms:W3CDTF">2020-08-05T04:35:17Z</dcterms:created>
  <dcterms:modified xsi:type="dcterms:W3CDTF">2021-08-12T17:21:28Z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0x010100ABCD0784857D204FADBBCDC6481DFF13</vt:lpwstr>
  </property>
</Properties>
</file>