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6"/>
  </p:notesMasterIdLst>
  <p:sldIdLst>
    <p:sldId id="256" r:id="rId5"/>
    <p:sldId id="307" r:id="rId6"/>
    <p:sldId id="281" r:id="rId7"/>
    <p:sldId id="283" r:id="rId8"/>
    <p:sldId id="282" r:id="rId9"/>
    <p:sldId id="284" r:id="rId10"/>
    <p:sldId id="285" r:id="rId11"/>
    <p:sldId id="287" r:id="rId12"/>
    <p:sldId id="280" r:id="rId13"/>
    <p:sldId id="288" r:id="rId14"/>
    <p:sldId id="289" r:id="rId15"/>
    <p:sldId id="286" r:id="rId16"/>
    <p:sldId id="290" r:id="rId17"/>
    <p:sldId id="291" r:id="rId18"/>
    <p:sldId id="306" r:id="rId19"/>
    <p:sldId id="292" r:id="rId20"/>
    <p:sldId id="293" r:id="rId21"/>
    <p:sldId id="294" r:id="rId22"/>
    <p:sldId id="297" r:id="rId23"/>
    <p:sldId id="298" r:id="rId24"/>
    <p:sldId id="295" r:id="rId25"/>
    <p:sldId id="299" r:id="rId26"/>
    <p:sldId id="296" r:id="rId27"/>
    <p:sldId id="300" r:id="rId28"/>
    <p:sldId id="301" r:id="rId29"/>
    <p:sldId id="302" r:id="rId30"/>
    <p:sldId id="303" r:id="rId31"/>
    <p:sldId id="304" r:id="rId32"/>
    <p:sldId id="305" r:id="rId33"/>
    <p:sldId id="308" r:id="rId34"/>
    <p:sldId id="27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0A8621-1840-4748-9878-3D01CF9E5E6D}" v="4" dt="2021-09-05T11:35:33.138"/>
    <p1510:client id="{53689A13-0E3A-4184-83EB-F49A059F2A81}" v="9" dt="2022-01-06T12:31:45.162"/>
    <p1510:client id="{5F94E0FD-D4E9-B661-EFA7-B8B20A81EF07}" v="1" dt="2021-09-07T17:26:04.189"/>
    <p1510:client id="{60175C59-48D7-45F0-9BA3-3B6DF296DA63}" v="1" dt="2021-10-03T14:23:13.904"/>
    <p1510:client id="{976F89B8-684E-AB74-EC13-28707C8DEED2}" v="1" dt="2021-09-29T06:27:19.6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IKA" userId="S::sonika1998@iitg.ac.in::92909c96-4d34-4edb-a0d3-767548ede6e1" providerId="AD" clId="Web-{976F89B8-684E-AB74-EC13-28707C8DEED2}"/>
    <pc:docChg chg="modSld">
      <pc:chgData name="SONIKA" userId="S::sonika1998@iitg.ac.in::92909c96-4d34-4edb-a0d3-767548ede6e1" providerId="AD" clId="Web-{976F89B8-684E-AB74-EC13-28707C8DEED2}" dt="2021-09-29T06:27:19.694" v="0" actId="1076"/>
      <pc:docMkLst>
        <pc:docMk/>
      </pc:docMkLst>
      <pc:sldChg chg="modSp">
        <pc:chgData name="SONIKA" userId="S::sonika1998@iitg.ac.in::92909c96-4d34-4edb-a0d3-767548ede6e1" providerId="AD" clId="Web-{976F89B8-684E-AB74-EC13-28707C8DEED2}" dt="2021-09-29T06:27:19.694" v="0" actId="1076"/>
        <pc:sldMkLst>
          <pc:docMk/>
          <pc:sldMk cId="1683196604" sldId="289"/>
        </pc:sldMkLst>
        <pc:picChg chg="mod">
          <ac:chgData name="SONIKA" userId="S::sonika1998@iitg.ac.in::92909c96-4d34-4edb-a0d3-767548ede6e1" providerId="AD" clId="Web-{976F89B8-684E-AB74-EC13-28707C8DEED2}" dt="2021-09-29T06:27:19.694" v="0" actId="1076"/>
          <ac:picMkLst>
            <pc:docMk/>
            <pc:sldMk cId="1683196604" sldId="289"/>
            <ac:picMk id="6" creationId="{00000000-0000-0000-0000-000000000000}"/>
          </ac:picMkLst>
        </pc:picChg>
      </pc:sldChg>
    </pc:docChg>
  </pc:docChgLst>
  <pc:docChgLst>
    <pc:chgData name="SOURAV SAHA" userId="S::souravsaha@iitg.ac.in::186a005c-73e1-45ea-a9b9-b35e224f927f" providerId="AD" clId="Web-{53689A13-0E3A-4184-83EB-F49A059F2A81}"/>
    <pc:docChg chg="modSld">
      <pc:chgData name="SOURAV SAHA" userId="S::souravsaha@iitg.ac.in::186a005c-73e1-45ea-a9b9-b35e224f927f" providerId="AD" clId="Web-{53689A13-0E3A-4184-83EB-F49A059F2A81}" dt="2022-01-06T12:31:43.569" v="3" actId="20577"/>
      <pc:docMkLst>
        <pc:docMk/>
      </pc:docMkLst>
      <pc:sldChg chg="modSp">
        <pc:chgData name="SOURAV SAHA" userId="S::souravsaha@iitg.ac.in::186a005c-73e1-45ea-a9b9-b35e224f927f" providerId="AD" clId="Web-{53689A13-0E3A-4184-83EB-F49A059F2A81}" dt="2022-01-06T12:31:43.569" v="3" actId="20577"/>
        <pc:sldMkLst>
          <pc:docMk/>
          <pc:sldMk cId="238497782" sldId="256"/>
        </pc:sldMkLst>
        <pc:spChg chg="mod">
          <ac:chgData name="SOURAV SAHA" userId="S::souravsaha@iitg.ac.in::186a005c-73e1-45ea-a9b9-b35e224f927f" providerId="AD" clId="Web-{53689A13-0E3A-4184-83EB-F49A059F2A81}" dt="2022-01-06T12:31:43.569" v="3" actId="20577"/>
          <ac:spMkLst>
            <pc:docMk/>
            <pc:sldMk cId="238497782" sldId="256"/>
            <ac:spMk id="4" creationId="{D05B777A-E1B9-42A8-AB16-D47A92FD1699}"/>
          </ac:spMkLst>
        </pc:spChg>
      </pc:sldChg>
    </pc:docChg>
  </pc:docChgLst>
  <pc:docChgLst>
    <pc:chgData name="PARAS GAUTAM" userId="S::parasgautam@iitg.ac.in::76dce010-4430-4298-b338-1b28d9e6d53b" providerId="AD" clId="Web-{3A0A8621-1840-4748-9878-3D01CF9E5E6D}"/>
    <pc:docChg chg="modSld">
      <pc:chgData name="PARAS GAUTAM" userId="S::parasgautam@iitg.ac.in::76dce010-4430-4298-b338-1b28d9e6d53b" providerId="AD" clId="Web-{3A0A8621-1840-4748-9878-3D01CF9E5E6D}" dt="2021-09-05T11:35:33.138" v="3" actId="1076"/>
      <pc:docMkLst>
        <pc:docMk/>
      </pc:docMkLst>
      <pc:sldChg chg="modSp">
        <pc:chgData name="PARAS GAUTAM" userId="S::parasgautam@iitg.ac.in::76dce010-4430-4298-b338-1b28d9e6d53b" providerId="AD" clId="Web-{3A0A8621-1840-4748-9878-3D01CF9E5E6D}" dt="2021-09-05T10:37:48.058" v="2" actId="1076"/>
        <pc:sldMkLst>
          <pc:docMk/>
          <pc:sldMk cId="1683196604" sldId="289"/>
        </pc:sldMkLst>
        <pc:spChg chg="mod">
          <ac:chgData name="PARAS GAUTAM" userId="S::parasgautam@iitg.ac.in::76dce010-4430-4298-b338-1b28d9e6d53b" providerId="AD" clId="Web-{3A0A8621-1840-4748-9878-3D01CF9E5E6D}" dt="2021-09-05T10:37:48.058" v="2" actId="1076"/>
          <ac:spMkLst>
            <pc:docMk/>
            <pc:sldMk cId="1683196604" sldId="289"/>
            <ac:spMk id="5" creationId="{00000000-0000-0000-0000-000000000000}"/>
          </ac:spMkLst>
        </pc:spChg>
      </pc:sldChg>
      <pc:sldChg chg="modSp">
        <pc:chgData name="PARAS GAUTAM" userId="S::parasgautam@iitg.ac.in::76dce010-4430-4298-b338-1b28d9e6d53b" providerId="AD" clId="Web-{3A0A8621-1840-4748-9878-3D01CF9E5E6D}" dt="2021-09-05T11:35:33.138" v="3" actId="1076"/>
        <pc:sldMkLst>
          <pc:docMk/>
          <pc:sldMk cId="2113114409" sldId="292"/>
        </pc:sldMkLst>
        <pc:spChg chg="mod">
          <ac:chgData name="PARAS GAUTAM" userId="S::parasgautam@iitg.ac.in::76dce010-4430-4298-b338-1b28d9e6d53b" providerId="AD" clId="Web-{3A0A8621-1840-4748-9878-3D01CF9E5E6D}" dt="2021-09-05T11:35:33.138" v="3" actId="1076"/>
          <ac:spMkLst>
            <pc:docMk/>
            <pc:sldMk cId="2113114409" sldId="292"/>
            <ac:spMk id="3" creationId="{00000000-0000-0000-0000-000000000000}"/>
          </ac:spMkLst>
        </pc:spChg>
      </pc:sldChg>
    </pc:docChg>
  </pc:docChgLst>
  <pc:docChgLst>
    <pc:chgData name="MOHAMMAD JUNED" userId="S::mjuned@iitg.ac.in::178511ba-8386-4d03-9e66-b49c354b5bd9" providerId="AD" clId="Web-{9C10B832-4C70-4002-95E3-51F441E77360}"/>
    <pc:docChg chg="modSld">
      <pc:chgData name="MOHAMMAD JUNED" userId="S::mjuned@iitg.ac.in::178511ba-8386-4d03-9e66-b49c354b5bd9" providerId="AD" clId="Web-{9C10B832-4C70-4002-95E3-51F441E77360}" dt="2021-09-07T18:18:11.447" v="0" actId="1076"/>
      <pc:docMkLst>
        <pc:docMk/>
      </pc:docMkLst>
      <pc:sldChg chg="modSp">
        <pc:chgData name="MOHAMMAD JUNED" userId="S::mjuned@iitg.ac.in::178511ba-8386-4d03-9e66-b49c354b5bd9" providerId="AD" clId="Web-{9C10B832-4C70-4002-95E3-51F441E77360}" dt="2021-09-07T18:18:11.447" v="0" actId="1076"/>
        <pc:sldMkLst>
          <pc:docMk/>
          <pc:sldMk cId="48747051" sldId="279"/>
        </pc:sldMkLst>
        <pc:graphicFrameChg chg="mod">
          <ac:chgData name="MOHAMMAD JUNED" userId="S::mjuned@iitg.ac.in::178511ba-8386-4d03-9e66-b49c354b5bd9" providerId="AD" clId="Web-{9C10B832-4C70-4002-95E3-51F441E77360}" dt="2021-09-07T18:18:11.447" v="0" actId="1076"/>
          <ac:graphicFrameMkLst>
            <pc:docMk/>
            <pc:sldMk cId="48747051" sldId="279"/>
            <ac:graphicFrameMk id="6" creationId="{00000000-0000-0000-0000-000000000000}"/>
          </ac:graphicFrameMkLst>
        </pc:graphicFrameChg>
      </pc:sldChg>
    </pc:docChg>
  </pc:docChgLst>
  <pc:docChgLst>
    <pc:chgData name="SONIKA" userId="S::sonika1998@iitg.ac.in::92909c96-4d34-4edb-a0d3-767548ede6e1" providerId="AD" clId="Web-{5F94E0FD-D4E9-B661-EFA7-B8B20A81EF07}"/>
    <pc:docChg chg="modSld">
      <pc:chgData name="SONIKA" userId="S::sonika1998@iitg.ac.in::92909c96-4d34-4edb-a0d3-767548ede6e1" providerId="AD" clId="Web-{5F94E0FD-D4E9-B661-EFA7-B8B20A81EF07}" dt="2021-09-07T17:26:04.189" v="0" actId="1076"/>
      <pc:docMkLst>
        <pc:docMk/>
      </pc:docMkLst>
      <pc:sldChg chg="modSp">
        <pc:chgData name="SONIKA" userId="S::sonika1998@iitg.ac.in::92909c96-4d34-4edb-a0d3-767548ede6e1" providerId="AD" clId="Web-{5F94E0FD-D4E9-B661-EFA7-B8B20A81EF07}" dt="2021-09-07T17:26:04.189" v="0" actId="1076"/>
        <pc:sldMkLst>
          <pc:docMk/>
          <pc:sldMk cId="3648378415" sldId="288"/>
        </pc:sldMkLst>
        <pc:picChg chg="mod">
          <ac:chgData name="SONIKA" userId="S::sonika1998@iitg.ac.in::92909c96-4d34-4edb-a0d3-767548ede6e1" providerId="AD" clId="Web-{5F94E0FD-D4E9-B661-EFA7-B8B20A81EF07}" dt="2021-09-07T17:26:04.189" v="0" actId="1076"/>
          <ac:picMkLst>
            <pc:docMk/>
            <pc:sldMk cId="3648378415" sldId="288"/>
            <ac:picMk id="8" creationId="{00000000-0000-0000-0000-000000000000}"/>
          </ac:picMkLst>
        </pc:picChg>
      </pc:sldChg>
    </pc:docChg>
  </pc:docChgLst>
  <pc:docChgLst>
    <pc:chgData name="SOURAV SAHA" userId="S::souravsaha@iitg.ac.in::186a005c-73e1-45ea-a9b9-b35e224f927f" providerId="AD" clId="Web-{60175C59-48D7-45F0-9BA3-3B6DF296DA63}"/>
    <pc:docChg chg="modSld">
      <pc:chgData name="SOURAV SAHA" userId="S::souravsaha@iitg.ac.in::186a005c-73e1-45ea-a9b9-b35e224f927f" providerId="AD" clId="Web-{60175C59-48D7-45F0-9BA3-3B6DF296DA63}" dt="2021-10-03T14:23:13.904" v="0"/>
      <pc:docMkLst>
        <pc:docMk/>
      </pc:docMkLst>
      <pc:sldChg chg="addSp">
        <pc:chgData name="SOURAV SAHA" userId="S::souravsaha@iitg.ac.in::186a005c-73e1-45ea-a9b9-b35e224f927f" providerId="AD" clId="Web-{60175C59-48D7-45F0-9BA3-3B6DF296DA63}" dt="2021-10-03T14:23:13.904" v="0"/>
        <pc:sldMkLst>
          <pc:docMk/>
          <pc:sldMk cId="238497782" sldId="256"/>
        </pc:sldMkLst>
        <pc:spChg chg="add">
          <ac:chgData name="SOURAV SAHA" userId="S::souravsaha@iitg.ac.in::186a005c-73e1-45ea-a9b9-b35e224f927f" providerId="AD" clId="Web-{60175C59-48D7-45F0-9BA3-3B6DF296DA63}" dt="2021-10-03T14:23:13.904" v="0"/>
          <ac:spMkLst>
            <pc:docMk/>
            <pc:sldMk cId="238497782" sldId="256"/>
            <ac:spMk id="4" creationId="{D05B777A-E1B9-42A8-AB16-D47A92FD169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BBC38B-12A2-465C-BD6A-8C1A6253D2E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209373-CBBB-40FD-9121-51A0F5613B5D}">
      <dgm:prSet phldrT="[Text]"/>
      <dgm:spPr/>
      <dgm:t>
        <a:bodyPr/>
        <a:lstStyle/>
        <a:p>
          <a:r>
            <a:rPr lang="en-US"/>
            <a:t>Thank You</a:t>
          </a:r>
        </a:p>
      </dgm:t>
    </dgm:pt>
    <dgm:pt modelId="{B2291E70-6A4A-41A2-9A08-BF5F7057C3F2}" type="parTrans" cxnId="{83323D62-C16F-4EEC-A55D-55344C3AB66C}">
      <dgm:prSet/>
      <dgm:spPr/>
      <dgm:t>
        <a:bodyPr/>
        <a:lstStyle/>
        <a:p>
          <a:endParaRPr lang="en-US"/>
        </a:p>
      </dgm:t>
    </dgm:pt>
    <dgm:pt modelId="{B675D367-6AF1-4CF4-AFD6-C2528515421F}" type="sibTrans" cxnId="{83323D62-C16F-4EEC-A55D-55344C3AB66C}">
      <dgm:prSet/>
      <dgm:spPr/>
      <dgm:t>
        <a:bodyPr/>
        <a:lstStyle/>
        <a:p>
          <a:endParaRPr lang="en-US"/>
        </a:p>
      </dgm:t>
    </dgm:pt>
    <dgm:pt modelId="{848F76BF-CE1B-40E0-9576-996A43510C93}" type="pres">
      <dgm:prSet presAssocID="{3DBBC38B-12A2-465C-BD6A-8C1A6253D2E3}" presName="diagram" presStyleCnt="0">
        <dgm:presLayoutVars>
          <dgm:dir/>
          <dgm:resizeHandles val="exact"/>
        </dgm:presLayoutVars>
      </dgm:prSet>
      <dgm:spPr/>
    </dgm:pt>
    <dgm:pt modelId="{2BE04C40-C52B-4B39-9872-992120AC9679}" type="pres">
      <dgm:prSet presAssocID="{16209373-CBBB-40FD-9121-51A0F5613B5D}" presName="node" presStyleLbl="node1" presStyleIdx="0" presStyleCnt="1" custScaleX="145042" custScaleY="133605">
        <dgm:presLayoutVars>
          <dgm:bulletEnabled val="1"/>
        </dgm:presLayoutVars>
      </dgm:prSet>
      <dgm:spPr/>
    </dgm:pt>
  </dgm:ptLst>
  <dgm:cxnLst>
    <dgm:cxn modelId="{83323D62-C16F-4EEC-A55D-55344C3AB66C}" srcId="{3DBBC38B-12A2-465C-BD6A-8C1A6253D2E3}" destId="{16209373-CBBB-40FD-9121-51A0F5613B5D}" srcOrd="0" destOrd="0" parTransId="{B2291E70-6A4A-41A2-9A08-BF5F7057C3F2}" sibTransId="{B675D367-6AF1-4CF4-AFD6-C2528515421F}"/>
    <dgm:cxn modelId="{28C6674A-58FF-49C4-AC59-BAC6044D8CC6}" type="presOf" srcId="{3DBBC38B-12A2-465C-BD6A-8C1A6253D2E3}" destId="{848F76BF-CE1B-40E0-9576-996A43510C93}" srcOrd="0" destOrd="0" presId="urn:microsoft.com/office/officeart/2005/8/layout/default"/>
    <dgm:cxn modelId="{84A7C47F-0D94-4361-A53C-37900CFE50C2}" type="presOf" srcId="{16209373-CBBB-40FD-9121-51A0F5613B5D}" destId="{2BE04C40-C52B-4B39-9872-992120AC9679}" srcOrd="0" destOrd="0" presId="urn:microsoft.com/office/officeart/2005/8/layout/default"/>
    <dgm:cxn modelId="{7394CD5F-63FE-4F9A-B0A6-5961324E2EB8}" type="presParOf" srcId="{848F76BF-CE1B-40E0-9576-996A43510C93}" destId="{2BE04C40-C52B-4B39-9872-992120AC967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04C40-C52B-4B39-9872-992120AC9679}">
      <dsp:nvSpPr>
        <dsp:cNvPr id="0" name=""/>
        <dsp:cNvSpPr/>
      </dsp:nvSpPr>
      <dsp:spPr>
        <a:xfrm>
          <a:off x="17" y="4"/>
          <a:ext cx="10515564" cy="5811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Thank You</a:t>
          </a:r>
        </a:p>
      </dsp:txBody>
      <dsp:txXfrm>
        <a:off x="17" y="4"/>
        <a:ext cx="10515564" cy="5811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661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980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731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340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176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339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460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635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04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555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634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529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444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915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127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07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448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385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80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/>
              <a:t>Connecting to SQL Server</a:t>
            </a:r>
            <a:br>
              <a:rPr lang="en-IN"/>
            </a:br>
            <a:r>
              <a:rPr lang="en-IN" sz="3600"/>
              <a:t>MA 518: Database Management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2094" y="4506711"/>
            <a:ext cx="9144000" cy="1655762"/>
          </a:xfrm>
        </p:spPr>
        <p:txBody>
          <a:bodyPr/>
          <a:lstStyle/>
          <a:p>
            <a:r>
              <a:rPr lang="en-IN"/>
              <a:t>Instructor: Ashok Singh Sairam</a:t>
            </a:r>
          </a:p>
          <a:p>
            <a:r>
              <a:rPr lang="en-IN"/>
              <a:t>             ashok@iitg.ac.in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B777A-E1B9-42A8-AB16-D47A92FD1699}"/>
              </a:ext>
            </a:extLst>
          </p:cNvPr>
          <p:cNvSpPr txBox="1"/>
          <p:nvPr/>
        </p:nvSpPr>
        <p:spPr>
          <a:xfrm>
            <a:off x="7790985" y="140691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49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Create Users(2)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9511"/>
            <a:ext cx="10515600" cy="5367514"/>
          </a:xfrm>
        </p:spPr>
        <p:txBody>
          <a:bodyPr>
            <a:normAutofit/>
          </a:bodyPr>
          <a:lstStyle/>
          <a:p>
            <a:r>
              <a:rPr lang="en-IN"/>
              <a:t>Syntax to create a user</a:t>
            </a:r>
          </a:p>
          <a:p>
            <a:pPr marL="0" indent="0">
              <a:buNone/>
            </a:pPr>
            <a:r>
              <a:rPr lang="en-IN"/>
              <a:t>   CREATE USER ‘</a:t>
            </a:r>
            <a:r>
              <a:rPr lang="en-IN" err="1"/>
              <a:t>user’@’host</a:t>
            </a:r>
            <a:r>
              <a:rPr lang="en-IN"/>
              <a:t>’ IDENTIFIED BY ‘password’;</a:t>
            </a:r>
          </a:p>
          <a:p>
            <a:pPr lvl="1"/>
            <a:r>
              <a:rPr lang="en-IN"/>
              <a:t> </a:t>
            </a:r>
            <a:r>
              <a:rPr lang="en-IN" sz="2800"/>
              <a:t>Ex: create a user with </a:t>
            </a:r>
            <a:r>
              <a:rPr lang="en-IN" sz="2800" err="1"/>
              <a:t>userid</a:t>
            </a:r>
            <a:r>
              <a:rPr lang="en-IN" sz="2800"/>
              <a:t> ‘user1’ and password ‘test1’</a:t>
            </a:r>
          </a:p>
          <a:p>
            <a:endParaRPr lang="en-IN"/>
          </a:p>
          <a:p>
            <a:endParaRPr lang="en-IN"/>
          </a:p>
          <a:p>
            <a:endParaRPr lang="en-IN"/>
          </a:p>
          <a:p>
            <a:pPr marL="0" indent="0">
              <a:buNone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01" y="2912974"/>
            <a:ext cx="9128508" cy="125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78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Create Users(3)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9511"/>
            <a:ext cx="10515600" cy="5367514"/>
          </a:xfrm>
        </p:spPr>
        <p:txBody>
          <a:bodyPr>
            <a:normAutofit/>
          </a:bodyPr>
          <a:lstStyle/>
          <a:p>
            <a:r>
              <a:rPr lang="en-IN"/>
              <a:t>Next grant privileges to the user to access a database</a:t>
            </a:r>
          </a:p>
          <a:p>
            <a:pPr marL="0" indent="0">
              <a:buNone/>
            </a:pPr>
            <a:r>
              <a:rPr lang="en-IN"/>
              <a:t>   GRANT </a:t>
            </a:r>
            <a:r>
              <a:rPr lang="en-IN" err="1"/>
              <a:t>privileges_names</a:t>
            </a:r>
            <a:r>
              <a:rPr lang="en-IN"/>
              <a:t> ON object TO user;</a:t>
            </a:r>
          </a:p>
          <a:p>
            <a:pPr lvl="1"/>
            <a:r>
              <a:rPr lang="en-IN" sz="3000"/>
              <a:t>Ex: Grant all privileges to ‘user1’;</a:t>
            </a:r>
          </a:p>
          <a:p>
            <a:pPr marL="0" indent="0">
              <a:buNone/>
            </a:pPr>
            <a:r>
              <a:rPr lang="en-IN"/>
              <a:t>    GRANT ALL PRIVILEGES ON marks.* to ‘user1'@'localhost‘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Note that the GRANT statement is a Data Control Language</a:t>
            </a:r>
          </a:p>
          <a:p>
            <a:pPr marL="0" indent="0">
              <a:buNone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3604" y="6174090"/>
            <a:ext cx="4114800" cy="365125"/>
          </a:xfrm>
        </p:spPr>
        <p:txBody>
          <a:bodyPr/>
          <a:lstStyle/>
          <a:p>
            <a:r>
              <a:rPr lang="en-IN"/>
              <a:t>MA 518: Database Management Systems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996" y="3560484"/>
            <a:ext cx="9533934" cy="124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96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00" y="170671"/>
            <a:ext cx="10515600" cy="1325563"/>
          </a:xfrm>
        </p:spPr>
        <p:txBody>
          <a:bodyPr/>
          <a:lstStyle/>
          <a:p>
            <a:r>
              <a:rPr lang="en-IN"/>
              <a:t>Connecting to the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1511" y="6356349"/>
            <a:ext cx="4114800" cy="365125"/>
          </a:xfrm>
        </p:spPr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7" name="Rectangle 6"/>
          <p:cNvSpPr/>
          <p:nvPr/>
        </p:nvSpPr>
        <p:spPr>
          <a:xfrm>
            <a:off x="801511" y="1239565"/>
            <a:ext cx="1075548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en-IN" sz="20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b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IN" sz="200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servername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20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"localhost"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//Name of the server where database resides, ex: 127.0.0.1</a:t>
            </a:r>
            <a:b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IN" sz="200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port_no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3306; // Port number for Windows </a:t>
            </a:r>
          </a:p>
          <a:p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$username = </a:t>
            </a:r>
            <a:r>
              <a:rPr lang="en-IN" sz="20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“user1"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$password = </a:t>
            </a:r>
            <a:r>
              <a:rPr lang="en-IN" sz="20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“test1"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IN" sz="200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myDB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IN" sz="20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“grades”; </a:t>
            </a:r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//Name of the database to access</a:t>
            </a:r>
            <a:b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80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00" y="170671"/>
            <a:ext cx="10515600" cy="1325563"/>
          </a:xfrm>
        </p:spPr>
        <p:txBody>
          <a:bodyPr/>
          <a:lstStyle/>
          <a:p>
            <a:r>
              <a:rPr lang="en-IN"/>
              <a:t>Connecting to the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1511" y="6356349"/>
            <a:ext cx="4114800" cy="365125"/>
          </a:xfrm>
        </p:spPr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7" name="Rectangle 6"/>
          <p:cNvSpPr/>
          <p:nvPr/>
        </p:nvSpPr>
        <p:spPr>
          <a:xfrm>
            <a:off x="801511" y="1239565"/>
            <a:ext cx="1075548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en-IN" sz="20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b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IN" sz="200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servername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20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"localhost"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//Name of the server where database resides, ex: 127.0.0.1</a:t>
            </a:r>
            <a:b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IN" sz="200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port_no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3306; // Port number for Windows </a:t>
            </a:r>
          </a:p>
          <a:p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$username = </a:t>
            </a:r>
            <a:r>
              <a:rPr lang="en-IN" sz="20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“user1"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$password = </a:t>
            </a:r>
            <a:r>
              <a:rPr lang="en-IN" sz="20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“test1"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IN" sz="200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myDB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IN" sz="20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“marks”; </a:t>
            </a:r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//Name of the database to access</a:t>
            </a:r>
            <a:b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1511" y="3229664"/>
            <a:ext cx="1075548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>
                <a:solidFill>
                  <a:srgbClr val="0000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$conn = </a:t>
            </a:r>
            <a:r>
              <a:rPr lang="en-IN" sz="2000">
                <a:solidFill>
                  <a:srgbClr val="0000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PDO(</a:t>
            </a:r>
            <a:r>
              <a:rPr lang="en-IN" sz="20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IN" sz="2000" err="1">
                <a:latin typeface="Arial" panose="020B0604020202020204" pitchFamily="34" charset="0"/>
                <a:cs typeface="Arial" panose="020B0604020202020204" pitchFamily="34" charset="0"/>
              </a:rPr>
              <a:t>mysql:host</a:t>
            </a:r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20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IN" sz="2000" err="1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servername</a:t>
            </a:r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; port= </a:t>
            </a:r>
            <a:r>
              <a:rPr lang="en-IN" sz="20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IN" sz="2000" err="1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port_no</a:t>
            </a:r>
            <a:r>
              <a:rPr lang="en-IN" sz="20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000" err="1">
                <a:latin typeface="Arial" panose="020B0604020202020204" pitchFamily="34" charset="0"/>
                <a:cs typeface="Arial" panose="020B0604020202020204" pitchFamily="34" charset="0"/>
              </a:rPr>
              <a:t>dbname</a:t>
            </a:r>
            <a:r>
              <a:rPr lang="en-IN" sz="20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=$</a:t>
            </a:r>
            <a:r>
              <a:rPr lang="en-IN" sz="2000" err="1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myDB</a:t>
            </a:r>
            <a:r>
              <a:rPr lang="en-IN" sz="20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IN" sz="20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$username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0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$password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sz="200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set the PDO error mode to exception</a:t>
            </a:r>
            <a:br>
              <a:rPr lang="en-IN" sz="200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$conn-&gt;</a:t>
            </a:r>
            <a:r>
              <a:rPr lang="en-IN" sz="200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setAttribute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(PDO::ATTR_ERRMODE, PDO::ERRMODE_EXCEPTION);</a:t>
            </a:r>
            <a:b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sz="2000">
                <a:solidFill>
                  <a:srgbClr val="0000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echo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"Connected successfully"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IN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n-IN" sz="2000">
                <a:solidFill>
                  <a:srgbClr val="0000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00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PDOException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$e) {</a:t>
            </a:r>
            <a:b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r>
              <a:rPr lang="en-IN" sz="2000">
                <a:solidFill>
                  <a:srgbClr val="0000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echo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"Connection failed: "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 $e-&gt;</a:t>
            </a:r>
            <a:r>
              <a:rPr lang="en-IN" sz="200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getMessage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2130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00" y="170671"/>
            <a:ext cx="10515600" cy="1325563"/>
          </a:xfrm>
        </p:spPr>
        <p:txBody>
          <a:bodyPr/>
          <a:lstStyle/>
          <a:p>
            <a:r>
              <a:rPr lang="en-IN"/>
              <a:t>First Program: Connecting to the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1511" y="6356349"/>
            <a:ext cx="4114800" cy="365125"/>
          </a:xfrm>
        </p:spPr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7" name="Rectangle 6"/>
          <p:cNvSpPr/>
          <p:nvPr/>
        </p:nvSpPr>
        <p:spPr>
          <a:xfrm>
            <a:off x="801511" y="1239565"/>
            <a:ext cx="1075548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en-IN" sz="20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b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IN" sz="200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servername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20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"localhost"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//Name of the server where database resides, ex: 127.0.0.1</a:t>
            </a:r>
            <a:b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IN" sz="200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port_no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3306; // Port number for Windows </a:t>
            </a:r>
          </a:p>
          <a:p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$username = </a:t>
            </a:r>
            <a:r>
              <a:rPr lang="en-IN" sz="20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“user1"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$password = </a:t>
            </a:r>
            <a:r>
              <a:rPr lang="en-IN" sz="20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“test1"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IN" sz="200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myDB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IN" sz="20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“marks”; </a:t>
            </a:r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//Name of the database to access</a:t>
            </a:r>
            <a:b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1511" y="3229664"/>
            <a:ext cx="1075548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>
                <a:solidFill>
                  <a:srgbClr val="0000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$conn = </a:t>
            </a:r>
            <a:r>
              <a:rPr lang="en-IN" sz="2000">
                <a:solidFill>
                  <a:srgbClr val="0000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PDO(</a:t>
            </a:r>
            <a:r>
              <a:rPr lang="en-IN" sz="20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IN" sz="2000" err="1">
                <a:latin typeface="Arial" panose="020B0604020202020204" pitchFamily="34" charset="0"/>
                <a:cs typeface="Arial" panose="020B0604020202020204" pitchFamily="34" charset="0"/>
              </a:rPr>
              <a:t>mysql:host</a:t>
            </a:r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20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IN" sz="2000" err="1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servername</a:t>
            </a:r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; port= </a:t>
            </a:r>
            <a:r>
              <a:rPr lang="en-IN" sz="20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IN" sz="2000" err="1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port_no</a:t>
            </a:r>
            <a:r>
              <a:rPr lang="en-IN" sz="20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000" err="1">
                <a:latin typeface="Arial" panose="020B0604020202020204" pitchFamily="34" charset="0"/>
                <a:cs typeface="Arial" panose="020B0604020202020204" pitchFamily="34" charset="0"/>
              </a:rPr>
              <a:t>dbname</a:t>
            </a:r>
            <a:r>
              <a:rPr lang="en-IN" sz="20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=$</a:t>
            </a:r>
            <a:r>
              <a:rPr lang="en-IN" sz="2000" err="1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myDB</a:t>
            </a:r>
            <a:r>
              <a:rPr lang="en-IN" sz="20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IN" sz="20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$username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0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$password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sz="200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set the PDO error mode to exception</a:t>
            </a:r>
            <a:br>
              <a:rPr lang="en-IN" sz="200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$conn-&gt;</a:t>
            </a:r>
            <a:r>
              <a:rPr lang="en-IN" sz="200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setAttribute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(PDO::ATTR_ERRMODE, PDO::ERRMODE_EXCEPTION);</a:t>
            </a:r>
            <a:b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sz="2000">
                <a:solidFill>
                  <a:srgbClr val="0000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echo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"Connected successfully"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IN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n-IN" sz="2000">
                <a:solidFill>
                  <a:srgbClr val="0000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00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PDOException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$e) {</a:t>
            </a:r>
            <a:b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r>
              <a:rPr lang="en-IN" sz="2000">
                <a:solidFill>
                  <a:srgbClr val="0000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echo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"Connection failed: "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 $e-&gt;</a:t>
            </a:r>
            <a:r>
              <a:rPr lang="en-IN" sz="200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getMessage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367" y="5341065"/>
            <a:ext cx="5048977" cy="83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57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Review: Creating database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/>
              <a:t>CREATE DATABASE marks;</a:t>
            </a:r>
          </a:p>
          <a:p>
            <a:r>
              <a:rPr lang="en-IN"/>
              <a:t>USE marks;</a:t>
            </a:r>
          </a:p>
          <a:p>
            <a:r>
              <a:rPr lang="en-IN"/>
              <a:t>CREATE TABLE student (</a:t>
            </a:r>
          </a:p>
          <a:p>
            <a:pPr marL="0" indent="0">
              <a:buNone/>
            </a:pPr>
            <a:r>
              <a:rPr lang="en-IN"/>
              <a:t>		name varchar(28) not null,</a:t>
            </a:r>
          </a:p>
          <a:p>
            <a:pPr marL="0" indent="0">
              <a:buNone/>
            </a:pPr>
            <a:r>
              <a:rPr lang="en-IN"/>
              <a:t>		</a:t>
            </a:r>
            <a:r>
              <a:rPr lang="en-IN" err="1"/>
              <a:t>rollno</a:t>
            </a:r>
            <a:r>
              <a:rPr lang="en-IN"/>
              <a:t> INT(7),</a:t>
            </a:r>
          </a:p>
          <a:p>
            <a:pPr marL="0" indent="0">
              <a:buNone/>
            </a:pPr>
            <a:r>
              <a:rPr lang="en-IN"/>
              <a:t>		branch varchar(20),</a:t>
            </a:r>
          </a:p>
          <a:p>
            <a:pPr marL="0" indent="0">
              <a:buNone/>
            </a:pPr>
            <a:r>
              <a:rPr lang="en-IN"/>
              <a:t>		</a:t>
            </a:r>
            <a:r>
              <a:rPr lang="en-IN" err="1"/>
              <a:t>cpi</a:t>
            </a:r>
            <a:r>
              <a:rPr lang="en-IN"/>
              <a:t> decimal(4,2)</a:t>
            </a:r>
          </a:p>
          <a:p>
            <a:pPr marL="0" indent="0">
              <a:buNone/>
            </a:pPr>
            <a:r>
              <a:rPr lang="en-IN"/>
              <a:t>		};</a:t>
            </a:r>
          </a:p>
          <a:p>
            <a:r>
              <a:rPr lang="en-IN"/>
              <a:t>Insert into student values (“John”, 12345, “MnC”,9.1); 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789868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Second Program: Dump data from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227" y="1793199"/>
            <a:ext cx="10984089" cy="4351338"/>
          </a:xfrm>
        </p:spPr>
        <p:txBody>
          <a:bodyPr/>
          <a:lstStyle/>
          <a:p>
            <a:pPr marL="0" indent="0">
              <a:buNone/>
            </a:pPr>
            <a:r>
              <a:rPr lang="en-I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en-IN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br>
              <a:rPr lang="en-IN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IN" sz="180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servername</a:t>
            </a:r>
            <a:r>
              <a:rPr lang="en-I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18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"localhost"</a:t>
            </a:r>
            <a:r>
              <a:rPr lang="en-I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//Name of the server where database …..</a:t>
            </a:r>
          </a:p>
          <a:p>
            <a:pPr marL="0" indent="0">
              <a:buNone/>
            </a:pPr>
            <a:r>
              <a:rPr lang="en-I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$conn = </a:t>
            </a:r>
            <a:r>
              <a:rPr lang="en-IN" sz="1800">
                <a:solidFill>
                  <a:srgbClr val="0000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I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PDO(</a:t>
            </a:r>
            <a:r>
              <a:rPr lang="en-IN" sz="18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IN" sz="1800" err="1">
                <a:latin typeface="Arial" panose="020B0604020202020204" pitchFamily="34" charset="0"/>
                <a:cs typeface="Arial" panose="020B0604020202020204" pitchFamily="34" charset="0"/>
              </a:rPr>
              <a:t>mysql:host</a:t>
            </a:r>
            <a:r>
              <a:rPr lang="en-IN" sz="180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18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IN" sz="1800" err="1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servername</a:t>
            </a:r>
            <a:r>
              <a:rPr lang="en-IN" sz="1800">
                <a:latin typeface="Arial" panose="020B0604020202020204" pitchFamily="34" charset="0"/>
                <a:cs typeface="Arial" panose="020B0604020202020204" pitchFamily="34" charset="0"/>
              </a:rPr>
              <a:t>; port= </a:t>
            </a:r>
            <a:r>
              <a:rPr lang="en-IN" sz="18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IN" sz="1800" err="1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port_no</a:t>
            </a:r>
            <a:r>
              <a:rPr lang="en-IN" sz="18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800" err="1">
                <a:latin typeface="Arial" panose="020B0604020202020204" pitchFamily="34" charset="0"/>
                <a:cs typeface="Arial" panose="020B0604020202020204" pitchFamily="34" charset="0"/>
              </a:rPr>
              <a:t>dbname</a:t>
            </a:r>
            <a:r>
              <a:rPr lang="en-IN" sz="18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=$</a:t>
            </a:r>
            <a:r>
              <a:rPr lang="en-IN" sz="1800" err="1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myDB</a:t>
            </a:r>
            <a:r>
              <a:rPr lang="en-IN" sz="18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I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8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$username</a:t>
            </a:r>
            <a:r>
              <a:rPr lang="en-I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8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$password</a:t>
            </a:r>
            <a:r>
              <a:rPr lang="en-I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I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  <a:p>
            <a:pPr marL="0" indent="0">
              <a:buNone/>
            </a:pPr>
            <a:r>
              <a:rPr lang="en-I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echo "&lt;pre&gt;\n"; </a:t>
            </a:r>
          </a:p>
          <a:p>
            <a:pPr marL="0" indent="0">
              <a:buNone/>
            </a:pPr>
            <a:r>
              <a:rPr lang="en-I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</a:t>
            </a:r>
            <a:r>
              <a:rPr lang="en-IN" sz="240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stmt</a:t>
            </a:r>
            <a:r>
              <a:rPr lang="en-I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$conn-&gt;query("SELECT * FROM </a:t>
            </a:r>
            <a:r>
              <a:rPr lang="en-IN" sz="240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marks.student</a:t>
            </a:r>
            <a:r>
              <a:rPr lang="en-I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pPr marL="0" indent="0">
              <a:buNone/>
            </a:pPr>
            <a:r>
              <a:rPr lang="en-I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while ($row = $</a:t>
            </a:r>
            <a:r>
              <a:rPr lang="en-IN" sz="240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stmt</a:t>
            </a:r>
            <a:r>
              <a:rPr lang="en-I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-&gt;fetch(PDO::FETCH_ASSOC)) {</a:t>
            </a:r>
          </a:p>
          <a:p>
            <a:pPr marL="0" indent="0">
              <a:buNone/>
            </a:pPr>
            <a:r>
              <a:rPr lang="en-I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IN" sz="240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print_r</a:t>
            </a:r>
            <a:r>
              <a:rPr lang="en-I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($row);</a:t>
            </a:r>
          </a:p>
          <a:p>
            <a:pPr marL="0" indent="0">
              <a:buNone/>
            </a:pPr>
            <a:r>
              <a:rPr lang="en-IN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113114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Second Program: Dump data from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25625"/>
            <a:ext cx="10984089" cy="4351338"/>
          </a:xfrm>
        </p:spPr>
        <p:txBody>
          <a:bodyPr/>
          <a:lstStyle/>
          <a:p>
            <a:pPr marL="0" indent="0">
              <a:buNone/>
            </a:pPr>
            <a:r>
              <a:rPr lang="en-I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en-IN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br>
              <a:rPr lang="en-IN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IN" sz="180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servername</a:t>
            </a:r>
            <a:r>
              <a:rPr lang="en-I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18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"localhost"</a:t>
            </a:r>
            <a:r>
              <a:rPr lang="en-I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//Name of the server where database …..</a:t>
            </a:r>
          </a:p>
          <a:p>
            <a:pPr marL="0" indent="0">
              <a:buNone/>
            </a:pPr>
            <a:r>
              <a:rPr lang="en-I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$conn = </a:t>
            </a:r>
            <a:r>
              <a:rPr lang="en-IN" sz="1800">
                <a:solidFill>
                  <a:srgbClr val="0000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I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PDO(</a:t>
            </a:r>
            <a:r>
              <a:rPr lang="en-IN" sz="18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IN" sz="1800" err="1">
                <a:latin typeface="Arial" panose="020B0604020202020204" pitchFamily="34" charset="0"/>
                <a:cs typeface="Arial" panose="020B0604020202020204" pitchFamily="34" charset="0"/>
              </a:rPr>
              <a:t>mysql:host</a:t>
            </a:r>
            <a:r>
              <a:rPr lang="en-IN" sz="180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18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IN" sz="1800" err="1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servername</a:t>
            </a:r>
            <a:r>
              <a:rPr lang="en-IN" sz="1800">
                <a:latin typeface="Arial" panose="020B0604020202020204" pitchFamily="34" charset="0"/>
                <a:cs typeface="Arial" panose="020B0604020202020204" pitchFamily="34" charset="0"/>
              </a:rPr>
              <a:t>; port= </a:t>
            </a:r>
            <a:r>
              <a:rPr lang="en-IN" sz="18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IN" sz="1800" err="1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port_no</a:t>
            </a:r>
            <a:r>
              <a:rPr lang="en-IN" sz="18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800" err="1">
                <a:latin typeface="Arial" panose="020B0604020202020204" pitchFamily="34" charset="0"/>
                <a:cs typeface="Arial" panose="020B0604020202020204" pitchFamily="34" charset="0"/>
              </a:rPr>
              <a:t>dbname</a:t>
            </a:r>
            <a:r>
              <a:rPr lang="en-IN" sz="18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=$</a:t>
            </a:r>
            <a:r>
              <a:rPr lang="en-IN" sz="1800" err="1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myDB</a:t>
            </a:r>
            <a:r>
              <a:rPr lang="en-IN" sz="18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I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8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$username</a:t>
            </a:r>
            <a:r>
              <a:rPr lang="en-I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8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$password</a:t>
            </a:r>
            <a:r>
              <a:rPr lang="en-I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I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  <a:p>
            <a:pPr marL="0" indent="0">
              <a:buNone/>
            </a:pP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echo "&lt;pre&gt;\n"; </a:t>
            </a:r>
          </a:p>
          <a:p>
            <a:pPr marL="0" indent="0">
              <a:buNone/>
            </a:pP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</a:t>
            </a:r>
            <a:r>
              <a:rPr lang="en-IN" sz="200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stmt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$conn-&gt;query("SELECT * FROM </a:t>
            </a:r>
            <a:r>
              <a:rPr lang="en-IN" sz="200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marks.student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pPr marL="0" indent="0">
              <a:buNone/>
            </a:pP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while ($row = $</a:t>
            </a:r>
            <a:r>
              <a:rPr lang="en-IN" sz="200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stmt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-&gt;fetch(PDO::FETCH_ASSOC)) {</a:t>
            </a:r>
          </a:p>
          <a:p>
            <a:pPr marL="0" indent="0">
              <a:buNone/>
            </a:pP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IN" sz="200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print_r</a:t>
            </a: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($row);</a:t>
            </a:r>
          </a:p>
          <a:p>
            <a:pPr marL="0" indent="0">
              <a:buNone/>
            </a:pPr>
            <a:r>
              <a:rPr lang="en-I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306" y="4751917"/>
            <a:ext cx="5387008" cy="196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76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Third Program: Output in tabular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76" y="1690688"/>
            <a:ext cx="110828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en-IN" sz="22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br>
              <a:rPr lang="en-IN"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IN" sz="220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servername</a:t>
            </a:r>
            <a:r>
              <a:rPr lang="en-IN"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22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"localhost"</a:t>
            </a:r>
            <a:r>
              <a:rPr lang="en-IN"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//Name of the server where database …..</a:t>
            </a:r>
          </a:p>
          <a:p>
            <a:pPr marL="0" indent="0">
              <a:buNone/>
            </a:pPr>
            <a:r>
              <a:rPr lang="en-IN"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$conn = </a:t>
            </a:r>
            <a:r>
              <a:rPr lang="en-IN" sz="2200">
                <a:solidFill>
                  <a:srgbClr val="0000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IN"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PDO(</a:t>
            </a:r>
            <a:r>
              <a:rPr lang="en-IN" sz="22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IN" sz="2200" err="1">
                <a:latin typeface="Arial" panose="020B0604020202020204" pitchFamily="34" charset="0"/>
                <a:cs typeface="Arial" panose="020B0604020202020204" pitchFamily="34" charset="0"/>
              </a:rPr>
              <a:t>mysql:host</a:t>
            </a:r>
            <a:r>
              <a:rPr lang="en-IN" sz="220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22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IN" sz="2200" err="1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servername</a:t>
            </a:r>
            <a:r>
              <a:rPr lang="en-IN" sz="2200">
                <a:latin typeface="Arial" panose="020B0604020202020204" pitchFamily="34" charset="0"/>
                <a:cs typeface="Arial" panose="020B0604020202020204" pitchFamily="34" charset="0"/>
              </a:rPr>
              <a:t>; port= </a:t>
            </a:r>
            <a:r>
              <a:rPr lang="en-IN" sz="22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IN" sz="2200" err="1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port_no</a:t>
            </a:r>
            <a:r>
              <a:rPr lang="en-IN" sz="22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200" err="1">
                <a:latin typeface="Arial" panose="020B0604020202020204" pitchFamily="34" charset="0"/>
                <a:cs typeface="Arial" panose="020B0604020202020204" pitchFamily="34" charset="0"/>
              </a:rPr>
              <a:t>dbname</a:t>
            </a:r>
            <a:r>
              <a:rPr lang="en-IN" sz="22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=$</a:t>
            </a:r>
            <a:r>
              <a:rPr lang="en-IN" sz="2200" err="1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myDB</a:t>
            </a:r>
            <a:r>
              <a:rPr lang="en-IN" sz="22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IN"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2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$username</a:t>
            </a:r>
            <a:r>
              <a:rPr lang="en-IN"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2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$password</a:t>
            </a:r>
            <a:r>
              <a:rPr lang="en-IN"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IN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  <a:p>
            <a:pPr marL="0" indent="0">
              <a:buNone/>
            </a:pPr>
            <a:r>
              <a:rPr lang="en-IN"/>
              <a:t>$</a:t>
            </a:r>
            <a:r>
              <a:rPr lang="en-IN" err="1"/>
              <a:t>stmt</a:t>
            </a:r>
            <a:r>
              <a:rPr lang="en-IN"/>
              <a:t> = $conn-&gt;query("SELECT name, </a:t>
            </a:r>
            <a:r>
              <a:rPr lang="en-IN" err="1"/>
              <a:t>rollno</a:t>
            </a:r>
            <a:r>
              <a:rPr lang="en-IN"/>
              <a:t>, branch, </a:t>
            </a:r>
            <a:r>
              <a:rPr lang="en-IN" err="1"/>
              <a:t>cpi</a:t>
            </a:r>
            <a:r>
              <a:rPr lang="en-IN"/>
              <a:t> FROM </a:t>
            </a:r>
            <a:r>
              <a:rPr lang="en-IN" err="1"/>
              <a:t>marks.student</a:t>
            </a:r>
            <a:r>
              <a:rPr lang="en-IN"/>
              <a:t>");</a:t>
            </a:r>
          </a:p>
          <a:p>
            <a:pPr marL="0" indent="0">
              <a:buNone/>
            </a:pPr>
            <a:r>
              <a:rPr lang="en-IN"/>
              <a:t>echo '&lt;table border="1"&gt;',"\n";</a:t>
            </a:r>
          </a:p>
          <a:p>
            <a:pPr marL="0" indent="0">
              <a:buNone/>
            </a:pPr>
            <a:r>
              <a:rPr lang="en-IN"/>
              <a:t>echo "&lt;</a:t>
            </a:r>
            <a:r>
              <a:rPr lang="en-IN" err="1"/>
              <a:t>tr</a:t>
            </a:r>
            <a:r>
              <a:rPr lang="en-IN"/>
              <a:t>&gt; &lt;td&gt; Name &lt;/td&gt; &lt;td&gt; Roll No &lt;/td&gt; &lt;td&gt; Branch &lt;/td&gt; &lt;td&gt; CPI &lt;/td&gt; &lt;/</a:t>
            </a:r>
            <a:r>
              <a:rPr lang="en-IN" err="1"/>
              <a:t>tr</a:t>
            </a:r>
            <a:r>
              <a:rPr lang="en-IN"/>
              <a:t>&gt;"; </a:t>
            </a:r>
          </a:p>
          <a:p>
            <a:pPr marL="0" indent="0">
              <a:buNone/>
            </a:pPr>
            <a:r>
              <a:rPr lang="en-IN"/>
              <a:t>while ($row=$</a:t>
            </a:r>
            <a:r>
              <a:rPr lang="en-IN" err="1"/>
              <a:t>stmt</a:t>
            </a:r>
            <a:r>
              <a:rPr lang="en-IN"/>
              <a:t>-&gt;fetch(PDO::FETCH_ASSOC)) {</a:t>
            </a:r>
          </a:p>
          <a:p>
            <a:pPr marL="0" indent="0">
              <a:buNone/>
            </a:pPr>
            <a:r>
              <a:rPr lang="en-IN"/>
              <a:t>	echo "&lt;</a:t>
            </a:r>
            <a:r>
              <a:rPr lang="en-IN" err="1"/>
              <a:t>tr</a:t>
            </a:r>
            <a:r>
              <a:rPr lang="en-IN"/>
              <a:t>&gt; &lt;td&gt;";</a:t>
            </a:r>
          </a:p>
          <a:p>
            <a:pPr marL="0" indent="0">
              <a:buNone/>
            </a:pPr>
            <a:r>
              <a:rPr lang="en-IN"/>
              <a:t>	echo $row['name'];</a:t>
            </a:r>
          </a:p>
          <a:p>
            <a:pPr marL="0" indent="0">
              <a:buNone/>
            </a:pPr>
            <a:r>
              <a:rPr lang="en-IN"/>
              <a:t>	echo "&lt;/td&gt;&lt;td&gt;";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Left Arrow 5"/>
          <p:cNvSpPr/>
          <p:nvPr/>
        </p:nvSpPr>
        <p:spPr>
          <a:xfrm>
            <a:off x="10756900" y="3155158"/>
            <a:ext cx="601133" cy="338666"/>
          </a:xfrm>
          <a:prstGeom prst="lef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865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Third Program: Output in tabular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76" y="1690688"/>
            <a:ext cx="110828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en-IN" sz="22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br>
              <a:rPr lang="en-IN"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IN" sz="220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servername</a:t>
            </a:r>
            <a:r>
              <a:rPr lang="en-IN"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22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"localhost"</a:t>
            </a:r>
            <a:r>
              <a:rPr lang="en-IN"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//Name of the server where database …..</a:t>
            </a:r>
          </a:p>
          <a:p>
            <a:pPr marL="0" indent="0">
              <a:buNone/>
            </a:pPr>
            <a:r>
              <a:rPr lang="en-IN"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$conn = </a:t>
            </a:r>
            <a:r>
              <a:rPr lang="en-IN" sz="2200">
                <a:solidFill>
                  <a:srgbClr val="0000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IN"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PDO(</a:t>
            </a:r>
            <a:r>
              <a:rPr lang="en-IN" sz="22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IN" sz="2200" err="1">
                <a:latin typeface="Arial" panose="020B0604020202020204" pitchFamily="34" charset="0"/>
                <a:cs typeface="Arial" panose="020B0604020202020204" pitchFamily="34" charset="0"/>
              </a:rPr>
              <a:t>mysql:host</a:t>
            </a:r>
            <a:r>
              <a:rPr lang="en-IN" sz="220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22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IN" sz="2200" err="1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servername</a:t>
            </a:r>
            <a:r>
              <a:rPr lang="en-IN" sz="2200">
                <a:latin typeface="Arial" panose="020B0604020202020204" pitchFamily="34" charset="0"/>
                <a:cs typeface="Arial" panose="020B0604020202020204" pitchFamily="34" charset="0"/>
              </a:rPr>
              <a:t>; port= </a:t>
            </a:r>
            <a:r>
              <a:rPr lang="en-IN" sz="22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IN" sz="2200" err="1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port_no</a:t>
            </a:r>
            <a:r>
              <a:rPr lang="en-IN" sz="22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200" err="1">
                <a:latin typeface="Arial" panose="020B0604020202020204" pitchFamily="34" charset="0"/>
                <a:cs typeface="Arial" panose="020B0604020202020204" pitchFamily="34" charset="0"/>
              </a:rPr>
              <a:t>dbname</a:t>
            </a:r>
            <a:r>
              <a:rPr lang="en-IN" sz="22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=$</a:t>
            </a:r>
            <a:r>
              <a:rPr lang="en-IN" sz="2200" err="1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myDB</a:t>
            </a:r>
            <a:r>
              <a:rPr lang="en-IN" sz="22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IN"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2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$username</a:t>
            </a:r>
            <a:r>
              <a:rPr lang="en-IN"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2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$password</a:t>
            </a:r>
            <a:r>
              <a:rPr lang="en-IN"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IN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  <a:p>
            <a:pPr marL="0" indent="0">
              <a:buNone/>
            </a:pPr>
            <a:r>
              <a:rPr lang="en-IN"/>
              <a:t>$</a:t>
            </a:r>
            <a:r>
              <a:rPr lang="en-IN" err="1"/>
              <a:t>stmt</a:t>
            </a:r>
            <a:r>
              <a:rPr lang="en-IN"/>
              <a:t> = $conn-&gt;query("SELECT name, </a:t>
            </a:r>
            <a:r>
              <a:rPr lang="en-IN" err="1"/>
              <a:t>rollno</a:t>
            </a:r>
            <a:r>
              <a:rPr lang="en-IN"/>
              <a:t>, branch, </a:t>
            </a:r>
            <a:r>
              <a:rPr lang="en-IN" err="1"/>
              <a:t>cpi</a:t>
            </a:r>
            <a:r>
              <a:rPr lang="en-IN"/>
              <a:t> FROM </a:t>
            </a:r>
            <a:r>
              <a:rPr lang="en-IN" err="1"/>
              <a:t>marks.student</a:t>
            </a:r>
            <a:r>
              <a:rPr lang="en-IN"/>
              <a:t>");</a:t>
            </a:r>
          </a:p>
          <a:p>
            <a:pPr marL="0" indent="0">
              <a:buNone/>
            </a:pPr>
            <a:r>
              <a:rPr lang="en-IN"/>
              <a:t>echo '&lt;table border="1"&gt;',"\n";</a:t>
            </a:r>
          </a:p>
          <a:p>
            <a:pPr marL="0" indent="0">
              <a:buNone/>
            </a:pPr>
            <a:r>
              <a:rPr lang="en-IN"/>
              <a:t>echo "&lt;</a:t>
            </a:r>
            <a:r>
              <a:rPr lang="en-IN" err="1"/>
              <a:t>tr</a:t>
            </a:r>
            <a:r>
              <a:rPr lang="en-IN"/>
              <a:t>&gt; &lt;td&gt; Name &lt;/td&gt; &lt;td&gt; Roll No &lt;/td&gt; &lt;td&gt; Branch &lt;/td&gt; &lt;td&gt; CPI &lt;/td&gt; &lt;/</a:t>
            </a:r>
            <a:r>
              <a:rPr lang="en-IN" err="1"/>
              <a:t>tr</a:t>
            </a:r>
            <a:r>
              <a:rPr lang="en-IN"/>
              <a:t>&gt;"; </a:t>
            </a:r>
          </a:p>
          <a:p>
            <a:pPr marL="0" indent="0">
              <a:buNone/>
            </a:pPr>
            <a:r>
              <a:rPr lang="en-IN"/>
              <a:t>while ($row=$</a:t>
            </a:r>
            <a:r>
              <a:rPr lang="en-IN" err="1"/>
              <a:t>stmt</a:t>
            </a:r>
            <a:r>
              <a:rPr lang="en-IN"/>
              <a:t>-&gt;fetch(PDO::FETCH_ASSOC)) {</a:t>
            </a:r>
          </a:p>
          <a:p>
            <a:pPr marL="0" indent="0">
              <a:buNone/>
            </a:pPr>
            <a:r>
              <a:rPr lang="en-IN"/>
              <a:t>	echo "&lt;</a:t>
            </a:r>
            <a:r>
              <a:rPr lang="en-IN" err="1"/>
              <a:t>tr</a:t>
            </a:r>
            <a:r>
              <a:rPr lang="en-IN"/>
              <a:t>&gt; &lt;td&gt;";</a:t>
            </a:r>
          </a:p>
          <a:p>
            <a:pPr marL="0" indent="0">
              <a:buNone/>
            </a:pPr>
            <a:r>
              <a:rPr lang="en-IN"/>
              <a:t>	echo $row['name'];</a:t>
            </a:r>
          </a:p>
          <a:p>
            <a:pPr marL="0" indent="0">
              <a:buNone/>
            </a:pPr>
            <a:r>
              <a:rPr lang="en-IN"/>
              <a:t>	echo "&lt;/td&gt;&lt;td&gt;";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Left Arrow 5"/>
          <p:cNvSpPr/>
          <p:nvPr/>
        </p:nvSpPr>
        <p:spPr>
          <a:xfrm>
            <a:off x="4953000" y="3527691"/>
            <a:ext cx="601133" cy="338666"/>
          </a:xfrm>
          <a:prstGeom prst="lef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89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Lecture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Connecting to SQL Server</a:t>
            </a:r>
          </a:p>
          <a:p>
            <a:r>
              <a:rPr lang="en-IN"/>
              <a:t>Dump Contents in Array</a:t>
            </a:r>
          </a:p>
          <a:p>
            <a:r>
              <a:rPr lang="en-IN"/>
              <a:t>Print data in tabular format</a:t>
            </a:r>
          </a:p>
          <a:p>
            <a:r>
              <a:rPr lang="en-IN"/>
              <a:t>Insert data into table</a:t>
            </a:r>
          </a:p>
          <a:p>
            <a:r>
              <a:rPr lang="en-IN"/>
              <a:t>Delete data from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50522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Third Program: Output in tabular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76" y="1690688"/>
            <a:ext cx="110828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en-IN" sz="22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br>
              <a:rPr lang="en-IN"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IN" sz="220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servername</a:t>
            </a:r>
            <a:r>
              <a:rPr lang="en-IN"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22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"localhost"</a:t>
            </a:r>
            <a:r>
              <a:rPr lang="en-IN"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//Name of the server where database …..</a:t>
            </a:r>
          </a:p>
          <a:p>
            <a:pPr marL="0" indent="0">
              <a:buNone/>
            </a:pPr>
            <a:r>
              <a:rPr lang="en-IN"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$conn = </a:t>
            </a:r>
            <a:r>
              <a:rPr lang="en-IN" sz="2200">
                <a:solidFill>
                  <a:srgbClr val="0000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IN"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PDO(</a:t>
            </a:r>
            <a:r>
              <a:rPr lang="en-IN" sz="22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IN" sz="2200" err="1">
                <a:latin typeface="Arial" panose="020B0604020202020204" pitchFamily="34" charset="0"/>
                <a:cs typeface="Arial" panose="020B0604020202020204" pitchFamily="34" charset="0"/>
              </a:rPr>
              <a:t>mysql:host</a:t>
            </a:r>
            <a:r>
              <a:rPr lang="en-IN" sz="220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22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IN" sz="2200" err="1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servername</a:t>
            </a:r>
            <a:r>
              <a:rPr lang="en-IN" sz="2200">
                <a:latin typeface="Arial" panose="020B0604020202020204" pitchFamily="34" charset="0"/>
                <a:cs typeface="Arial" panose="020B0604020202020204" pitchFamily="34" charset="0"/>
              </a:rPr>
              <a:t>; port= </a:t>
            </a:r>
            <a:r>
              <a:rPr lang="en-IN" sz="22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IN" sz="2200" err="1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port_no</a:t>
            </a:r>
            <a:r>
              <a:rPr lang="en-IN" sz="22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200" err="1">
                <a:latin typeface="Arial" panose="020B0604020202020204" pitchFamily="34" charset="0"/>
                <a:cs typeface="Arial" panose="020B0604020202020204" pitchFamily="34" charset="0"/>
              </a:rPr>
              <a:t>dbname</a:t>
            </a:r>
            <a:r>
              <a:rPr lang="en-IN" sz="22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=$</a:t>
            </a:r>
            <a:r>
              <a:rPr lang="en-IN" sz="2200" err="1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myDB</a:t>
            </a:r>
            <a:r>
              <a:rPr lang="en-IN" sz="22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IN"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2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$username</a:t>
            </a:r>
            <a:r>
              <a:rPr lang="en-IN"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20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$password</a:t>
            </a:r>
            <a:r>
              <a:rPr lang="en-IN"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IN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  <a:p>
            <a:pPr marL="0" indent="0">
              <a:buNone/>
            </a:pPr>
            <a:r>
              <a:rPr lang="en-IN"/>
              <a:t>$</a:t>
            </a:r>
            <a:r>
              <a:rPr lang="en-IN" err="1"/>
              <a:t>stmt</a:t>
            </a:r>
            <a:r>
              <a:rPr lang="en-IN"/>
              <a:t> = $conn-&gt;query("SELECT name, </a:t>
            </a:r>
            <a:r>
              <a:rPr lang="en-IN" err="1"/>
              <a:t>rollno</a:t>
            </a:r>
            <a:r>
              <a:rPr lang="en-IN"/>
              <a:t>, branch, </a:t>
            </a:r>
            <a:r>
              <a:rPr lang="en-IN" err="1"/>
              <a:t>cpi</a:t>
            </a:r>
            <a:r>
              <a:rPr lang="en-IN"/>
              <a:t> FROM </a:t>
            </a:r>
            <a:r>
              <a:rPr lang="en-IN" err="1"/>
              <a:t>marks.student</a:t>
            </a:r>
            <a:r>
              <a:rPr lang="en-IN"/>
              <a:t>");</a:t>
            </a:r>
          </a:p>
          <a:p>
            <a:pPr marL="0" indent="0">
              <a:buNone/>
            </a:pPr>
            <a:r>
              <a:rPr lang="en-IN"/>
              <a:t>echo '&lt;table border="1"&gt;',"\n";</a:t>
            </a:r>
          </a:p>
          <a:p>
            <a:pPr marL="0" indent="0">
              <a:buNone/>
            </a:pPr>
            <a:r>
              <a:rPr lang="en-IN"/>
              <a:t>echo "&lt;</a:t>
            </a:r>
            <a:r>
              <a:rPr lang="en-IN" err="1"/>
              <a:t>tr</a:t>
            </a:r>
            <a:r>
              <a:rPr lang="en-IN"/>
              <a:t>&gt; &lt;td&gt; Name &lt;/td&gt; &lt;td&gt; Roll No &lt;/td&gt; &lt;td&gt; Branch &lt;/td&gt; &lt;td&gt; CPI &lt;/td&gt; &lt;/</a:t>
            </a:r>
            <a:r>
              <a:rPr lang="en-IN" err="1"/>
              <a:t>tr</a:t>
            </a:r>
            <a:r>
              <a:rPr lang="en-IN"/>
              <a:t>&gt;"; </a:t>
            </a:r>
          </a:p>
          <a:p>
            <a:pPr marL="0" indent="0">
              <a:buNone/>
            </a:pPr>
            <a:r>
              <a:rPr lang="en-IN"/>
              <a:t>while ($row=$</a:t>
            </a:r>
            <a:r>
              <a:rPr lang="en-IN" err="1"/>
              <a:t>stmt</a:t>
            </a:r>
            <a:r>
              <a:rPr lang="en-IN"/>
              <a:t>-&gt;fetch(PDO::FETCH_ASSOC)) {</a:t>
            </a:r>
          </a:p>
          <a:p>
            <a:pPr marL="0" indent="0">
              <a:buNone/>
            </a:pPr>
            <a:r>
              <a:rPr lang="en-IN"/>
              <a:t>	echo "&lt;</a:t>
            </a:r>
            <a:r>
              <a:rPr lang="en-IN" err="1"/>
              <a:t>tr</a:t>
            </a:r>
            <a:r>
              <a:rPr lang="en-IN"/>
              <a:t>&gt; &lt;td&gt;";</a:t>
            </a:r>
          </a:p>
          <a:p>
            <a:pPr marL="0" indent="0">
              <a:buNone/>
            </a:pPr>
            <a:r>
              <a:rPr lang="en-IN"/>
              <a:t>	echo $row['name'];</a:t>
            </a:r>
          </a:p>
          <a:p>
            <a:pPr marL="0" indent="0">
              <a:buNone/>
            </a:pPr>
            <a:r>
              <a:rPr lang="en-IN"/>
              <a:t>	echo "&lt;/td&gt;&lt;td&gt;";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Left Arrow 5"/>
          <p:cNvSpPr/>
          <p:nvPr/>
        </p:nvSpPr>
        <p:spPr>
          <a:xfrm>
            <a:off x="7086601" y="4272757"/>
            <a:ext cx="601133" cy="338666"/>
          </a:xfrm>
          <a:prstGeom prst="lef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90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Third Program: Output in tabular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45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/>
              <a:t>	echo $row[‘</a:t>
            </a:r>
            <a:r>
              <a:rPr lang="en-IN" err="1"/>
              <a:t>rollno</a:t>
            </a:r>
            <a:r>
              <a:rPr lang="en-IN"/>
              <a:t>'];</a:t>
            </a:r>
          </a:p>
          <a:p>
            <a:pPr marL="0" indent="0">
              <a:buNone/>
            </a:pPr>
            <a:r>
              <a:rPr lang="en-IN"/>
              <a:t>	echo "&lt;/td&gt;&lt;td&gt;";</a:t>
            </a:r>
          </a:p>
          <a:p>
            <a:pPr marL="0" indent="0">
              <a:buNone/>
            </a:pPr>
            <a:r>
              <a:rPr lang="en-IN"/>
              <a:t>	echo $row[‘branch'];</a:t>
            </a:r>
          </a:p>
          <a:p>
            <a:pPr marL="0" indent="0">
              <a:buNone/>
            </a:pPr>
            <a:r>
              <a:rPr lang="en-IN"/>
              <a:t>	echo "&lt;/td&gt;&lt;td&gt;";</a:t>
            </a:r>
          </a:p>
          <a:p>
            <a:pPr marL="0" indent="0">
              <a:buNone/>
            </a:pPr>
            <a:r>
              <a:rPr lang="en-IN"/>
              <a:t>	 echo $row[‘</a:t>
            </a:r>
            <a:r>
              <a:rPr lang="en-IN" err="1"/>
              <a:t>cpi</a:t>
            </a:r>
            <a:r>
              <a:rPr lang="en-IN"/>
              <a:t>'];</a:t>
            </a:r>
          </a:p>
          <a:p>
            <a:pPr marL="0" indent="0">
              <a:buNone/>
            </a:pPr>
            <a:r>
              <a:rPr lang="en-IN"/>
              <a:t>	echo "&lt;/td&gt;&lt;/</a:t>
            </a:r>
            <a:r>
              <a:rPr lang="en-IN" err="1"/>
              <a:t>tr</a:t>
            </a:r>
            <a:r>
              <a:rPr lang="en-IN"/>
              <a:t>&gt;";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echo 	"&lt;/table&gt;";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4272828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Third Program: Output in tabular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45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/>
              <a:t>	echo $row[‘</a:t>
            </a:r>
            <a:r>
              <a:rPr lang="en-IN" err="1"/>
              <a:t>rollno</a:t>
            </a:r>
            <a:r>
              <a:rPr lang="en-IN"/>
              <a:t>'];</a:t>
            </a:r>
          </a:p>
          <a:p>
            <a:pPr marL="0" indent="0">
              <a:buNone/>
            </a:pPr>
            <a:r>
              <a:rPr lang="en-IN"/>
              <a:t>	echo "&lt;/td&gt;&lt;td&gt;";</a:t>
            </a:r>
          </a:p>
          <a:p>
            <a:pPr marL="0" indent="0">
              <a:buNone/>
            </a:pPr>
            <a:r>
              <a:rPr lang="en-IN"/>
              <a:t>	echo $row[‘branch'];</a:t>
            </a:r>
          </a:p>
          <a:p>
            <a:pPr marL="0" indent="0">
              <a:buNone/>
            </a:pPr>
            <a:r>
              <a:rPr lang="en-IN"/>
              <a:t>	echo "&lt;/td&gt;&lt;td&gt;";</a:t>
            </a:r>
          </a:p>
          <a:p>
            <a:pPr marL="0" indent="0">
              <a:buNone/>
            </a:pPr>
            <a:r>
              <a:rPr lang="en-IN"/>
              <a:t>	 echo $row[‘</a:t>
            </a:r>
            <a:r>
              <a:rPr lang="en-IN" err="1"/>
              <a:t>cpi</a:t>
            </a:r>
            <a:r>
              <a:rPr lang="en-IN"/>
              <a:t>'];</a:t>
            </a:r>
          </a:p>
          <a:p>
            <a:pPr marL="0" indent="0">
              <a:buNone/>
            </a:pPr>
            <a:r>
              <a:rPr lang="en-IN"/>
              <a:t>	echo "&lt;/td&gt;&lt;/</a:t>
            </a:r>
            <a:r>
              <a:rPr lang="en-IN" err="1"/>
              <a:t>tr</a:t>
            </a:r>
            <a:r>
              <a:rPr lang="en-IN"/>
              <a:t>&gt;";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echo 	"&lt;/table&gt;";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953" y="4651022"/>
            <a:ext cx="6899635" cy="122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78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/>
              <a:t>4</a:t>
            </a:r>
            <a:r>
              <a:rPr lang="en-IN" baseline="30000"/>
              <a:t>th</a:t>
            </a:r>
            <a:r>
              <a:rPr lang="en-IN"/>
              <a:t> Program: Insert data from a HTML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0" y="1227314"/>
            <a:ext cx="109474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/>
              <a:t>&lt;html&gt; &lt;head&gt; &lt;/head&gt; &lt;body&gt;</a:t>
            </a:r>
          </a:p>
          <a:p>
            <a:pPr marL="0" indent="0">
              <a:buNone/>
            </a:pPr>
            <a:r>
              <a:rPr lang="en-IN" sz="2000"/>
              <a:t>&lt;p&gt; Add a student &lt;/p&gt;</a:t>
            </a:r>
          </a:p>
          <a:p>
            <a:pPr marL="0" indent="0">
              <a:buNone/>
            </a:pPr>
            <a:r>
              <a:rPr lang="en-IN" sz="2000"/>
              <a:t>&lt;form method="post"&gt;</a:t>
            </a:r>
          </a:p>
          <a:p>
            <a:pPr marL="0" indent="0">
              <a:buNone/>
            </a:pPr>
            <a:r>
              <a:rPr lang="en-IN" sz="2000"/>
              <a:t>&lt;p&gt; Name: &lt;input type="text" name="name" size="40"&gt;&lt;/p&gt;</a:t>
            </a:r>
          </a:p>
          <a:p>
            <a:pPr marL="0" indent="0">
              <a:buNone/>
            </a:pPr>
            <a:r>
              <a:rPr lang="en-IN" sz="2000"/>
              <a:t>&lt;p&gt; Roll No: &lt;input type="number" name="</a:t>
            </a:r>
            <a:r>
              <a:rPr lang="en-IN" sz="2000" err="1"/>
              <a:t>rollno</a:t>
            </a:r>
            <a:r>
              <a:rPr lang="en-IN" sz="2000"/>
              <a:t>" size="6"&gt; &lt;/p&gt;</a:t>
            </a:r>
          </a:p>
          <a:p>
            <a:pPr marL="0" indent="0">
              <a:buNone/>
            </a:pPr>
            <a:r>
              <a:rPr lang="en-IN" sz="2000"/>
              <a:t>&lt;p&gt; branch: &lt;input type="text" name="branch" size="12"&gt;&lt;/p&gt;</a:t>
            </a:r>
          </a:p>
          <a:p>
            <a:pPr marL="0" indent="0">
              <a:buNone/>
            </a:pPr>
            <a:r>
              <a:rPr lang="en-IN" sz="2000"/>
              <a:t>&lt;p&gt; </a:t>
            </a:r>
            <a:r>
              <a:rPr lang="en-IN" sz="2000" err="1"/>
              <a:t>cpi</a:t>
            </a:r>
            <a:r>
              <a:rPr lang="en-IN" sz="2000"/>
              <a:t>: &lt;input type="text" name="</a:t>
            </a:r>
            <a:r>
              <a:rPr lang="en-IN" sz="2000" err="1"/>
              <a:t>cpi</a:t>
            </a:r>
            <a:r>
              <a:rPr lang="en-IN" sz="2000"/>
              <a:t>" size="2"&gt; &lt;/p&gt;</a:t>
            </a:r>
          </a:p>
          <a:p>
            <a:pPr marL="0" indent="0">
              <a:buNone/>
            </a:pPr>
            <a:r>
              <a:rPr lang="en-IN" sz="2000"/>
              <a:t>&lt;p&gt; &lt;input type="submit" value="Add student"&gt;&lt;/p&gt;</a:t>
            </a:r>
          </a:p>
          <a:p>
            <a:pPr marL="0" indent="0">
              <a:buNone/>
            </a:pPr>
            <a:r>
              <a:rPr lang="en-IN" sz="2000"/>
              <a:t>&lt;/form&gt;</a:t>
            </a:r>
          </a:p>
          <a:p>
            <a:pPr marL="0" indent="0">
              <a:buNone/>
            </a:pPr>
            <a:r>
              <a:rPr lang="en-IN" sz="2000"/>
              <a:t>&lt;/body&gt;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824028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11" y="564444"/>
            <a:ext cx="11435645" cy="56125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/>
              <a:t>&lt;?</a:t>
            </a:r>
            <a:r>
              <a:rPr lang="en-IN" err="1"/>
              <a:t>php</a:t>
            </a:r>
            <a:endParaRPr lang="en-IN"/>
          </a:p>
          <a:p>
            <a:pPr marL="0" indent="0">
              <a:buNone/>
            </a:pPr>
            <a:r>
              <a:rPr lang="en-IN" err="1"/>
              <a:t>require_once</a:t>
            </a:r>
            <a:r>
              <a:rPr lang="en-IN"/>
              <a:t> '</a:t>
            </a:r>
            <a:r>
              <a:rPr lang="en-IN" err="1"/>
              <a:t>connect_marks.php</a:t>
            </a:r>
            <a:r>
              <a:rPr lang="en-IN"/>
              <a:t>';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 if ( </a:t>
            </a:r>
            <a:r>
              <a:rPr lang="en-IN" err="1"/>
              <a:t>isset</a:t>
            </a:r>
            <a:r>
              <a:rPr lang="en-IN"/>
              <a:t>($_POST['name']) &amp;&amp; </a:t>
            </a:r>
            <a:r>
              <a:rPr lang="en-IN" err="1"/>
              <a:t>isset</a:t>
            </a:r>
            <a:r>
              <a:rPr lang="en-IN"/>
              <a:t>($_POST['</a:t>
            </a:r>
            <a:r>
              <a:rPr lang="en-IN" err="1"/>
              <a:t>rollno</a:t>
            </a:r>
            <a:r>
              <a:rPr lang="en-IN"/>
              <a:t>']) &amp;&amp; </a:t>
            </a:r>
            <a:r>
              <a:rPr lang="en-IN" err="1"/>
              <a:t>isset</a:t>
            </a:r>
            <a:r>
              <a:rPr lang="en-IN"/>
              <a:t>($_POST['branch']) &amp;&amp; </a:t>
            </a:r>
            <a:r>
              <a:rPr lang="en-IN" err="1"/>
              <a:t>isset</a:t>
            </a:r>
            <a:r>
              <a:rPr lang="en-IN"/>
              <a:t>($_POST['</a:t>
            </a:r>
            <a:r>
              <a:rPr lang="en-IN" err="1"/>
              <a:t>cpi</a:t>
            </a:r>
            <a:r>
              <a:rPr lang="en-IN"/>
              <a:t>'])) {</a:t>
            </a:r>
          </a:p>
          <a:p>
            <a:pPr marL="0" indent="0">
              <a:buNone/>
            </a:pPr>
            <a:r>
              <a:rPr lang="en-IN"/>
              <a:t>	$</a:t>
            </a:r>
            <a:r>
              <a:rPr lang="en-IN" err="1"/>
              <a:t>sql</a:t>
            </a:r>
            <a:r>
              <a:rPr lang="en-IN"/>
              <a:t>="INSERT INTO </a:t>
            </a:r>
            <a:r>
              <a:rPr lang="en-IN" err="1"/>
              <a:t>marks.student</a:t>
            </a:r>
            <a:r>
              <a:rPr lang="en-IN"/>
              <a:t> (</a:t>
            </a:r>
            <a:r>
              <a:rPr lang="en-IN" err="1"/>
              <a:t>name,rollno,branch,cpi</a:t>
            </a:r>
            <a:r>
              <a:rPr lang="en-IN"/>
              <a:t>) VALUES (:name, :</a:t>
            </a:r>
            <a:r>
              <a:rPr lang="en-IN" err="1"/>
              <a:t>rollno</a:t>
            </a:r>
            <a:r>
              <a:rPr lang="en-IN"/>
              <a:t>, :branch, :</a:t>
            </a:r>
            <a:r>
              <a:rPr lang="en-IN" err="1"/>
              <a:t>cpi</a:t>
            </a:r>
            <a:r>
              <a:rPr lang="en-IN"/>
              <a:t>)";</a:t>
            </a:r>
          </a:p>
          <a:p>
            <a:pPr marL="0" indent="0">
              <a:buNone/>
            </a:pPr>
            <a:r>
              <a:rPr lang="en-IN"/>
              <a:t>	$</a:t>
            </a:r>
            <a:r>
              <a:rPr lang="en-IN" err="1"/>
              <a:t>stmt</a:t>
            </a:r>
            <a:r>
              <a:rPr lang="en-IN"/>
              <a:t>=$conn-&gt;prepare($</a:t>
            </a:r>
            <a:r>
              <a:rPr lang="en-IN" err="1"/>
              <a:t>sql</a:t>
            </a:r>
            <a:r>
              <a:rPr lang="en-IN"/>
              <a:t>);</a:t>
            </a:r>
          </a:p>
          <a:p>
            <a:pPr marL="0" indent="0">
              <a:buNone/>
            </a:pPr>
            <a:r>
              <a:rPr lang="en-IN"/>
              <a:t>	$</a:t>
            </a:r>
            <a:r>
              <a:rPr lang="en-IN" err="1"/>
              <a:t>stmt</a:t>
            </a:r>
            <a:r>
              <a:rPr lang="en-IN"/>
              <a:t>-&gt;execute(array(</a:t>
            </a:r>
          </a:p>
          <a:p>
            <a:pPr marL="0" indent="0">
              <a:buNone/>
            </a:pPr>
            <a:r>
              <a:rPr lang="en-IN"/>
              <a:t>			':name' =&gt;$_POST['name'],</a:t>
            </a:r>
          </a:p>
          <a:p>
            <a:pPr marL="0" indent="0">
              <a:buNone/>
            </a:pPr>
            <a:r>
              <a:rPr lang="en-IN"/>
              <a:t>			':</a:t>
            </a:r>
            <a:r>
              <a:rPr lang="en-IN" err="1"/>
              <a:t>rollno</a:t>
            </a:r>
            <a:r>
              <a:rPr lang="en-IN"/>
              <a:t>' =&gt;$_POST['</a:t>
            </a:r>
            <a:r>
              <a:rPr lang="en-IN" err="1"/>
              <a:t>rollno</a:t>
            </a:r>
            <a:r>
              <a:rPr lang="en-IN"/>
              <a:t>'],</a:t>
            </a:r>
          </a:p>
          <a:p>
            <a:pPr marL="0" indent="0">
              <a:buNone/>
            </a:pPr>
            <a:r>
              <a:rPr lang="en-IN"/>
              <a:t>			':branch' =&gt;$_POST['branch'],</a:t>
            </a:r>
          </a:p>
          <a:p>
            <a:pPr marL="0" indent="0">
              <a:buNone/>
            </a:pPr>
            <a:r>
              <a:rPr lang="en-IN"/>
              <a:t>			':</a:t>
            </a:r>
            <a:r>
              <a:rPr lang="en-IN" err="1"/>
              <a:t>cpi</a:t>
            </a:r>
            <a:r>
              <a:rPr lang="en-IN"/>
              <a:t>' =&gt;$_POST['</a:t>
            </a:r>
            <a:r>
              <a:rPr lang="en-IN" err="1"/>
              <a:t>cpi</a:t>
            </a:r>
            <a:r>
              <a:rPr lang="en-IN"/>
              <a:t>']));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Left Arrow 5"/>
          <p:cNvSpPr/>
          <p:nvPr/>
        </p:nvSpPr>
        <p:spPr>
          <a:xfrm>
            <a:off x="5103988" y="911577"/>
            <a:ext cx="601133" cy="338666"/>
          </a:xfrm>
          <a:prstGeom prst="lef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897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11" y="564444"/>
            <a:ext cx="11435645" cy="56125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/>
              <a:t>&lt;?</a:t>
            </a:r>
            <a:r>
              <a:rPr lang="en-IN" err="1"/>
              <a:t>php</a:t>
            </a:r>
            <a:endParaRPr lang="en-IN"/>
          </a:p>
          <a:p>
            <a:pPr marL="0" indent="0">
              <a:buNone/>
            </a:pPr>
            <a:r>
              <a:rPr lang="en-IN" err="1"/>
              <a:t>require_once</a:t>
            </a:r>
            <a:r>
              <a:rPr lang="en-IN"/>
              <a:t> '</a:t>
            </a:r>
            <a:r>
              <a:rPr lang="en-IN" err="1"/>
              <a:t>connect_marks.php</a:t>
            </a:r>
            <a:r>
              <a:rPr lang="en-IN"/>
              <a:t>';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 if ( </a:t>
            </a:r>
            <a:r>
              <a:rPr lang="en-IN" err="1"/>
              <a:t>isset</a:t>
            </a:r>
            <a:r>
              <a:rPr lang="en-IN"/>
              <a:t>($_POST['name']) &amp;&amp; </a:t>
            </a:r>
            <a:r>
              <a:rPr lang="en-IN" err="1"/>
              <a:t>isset</a:t>
            </a:r>
            <a:r>
              <a:rPr lang="en-IN"/>
              <a:t>($_POST['</a:t>
            </a:r>
            <a:r>
              <a:rPr lang="en-IN" err="1"/>
              <a:t>rollno</a:t>
            </a:r>
            <a:r>
              <a:rPr lang="en-IN"/>
              <a:t>']) &amp;&amp; </a:t>
            </a:r>
            <a:r>
              <a:rPr lang="en-IN" err="1"/>
              <a:t>isset</a:t>
            </a:r>
            <a:r>
              <a:rPr lang="en-IN"/>
              <a:t>($_POST['branch']) &amp;&amp; </a:t>
            </a:r>
            <a:r>
              <a:rPr lang="en-IN" err="1"/>
              <a:t>isset</a:t>
            </a:r>
            <a:r>
              <a:rPr lang="en-IN"/>
              <a:t>($_POST['</a:t>
            </a:r>
            <a:r>
              <a:rPr lang="en-IN" err="1"/>
              <a:t>cpi</a:t>
            </a:r>
            <a:r>
              <a:rPr lang="en-IN"/>
              <a:t>'])) {</a:t>
            </a:r>
          </a:p>
          <a:p>
            <a:pPr marL="0" indent="0">
              <a:buNone/>
            </a:pPr>
            <a:r>
              <a:rPr lang="en-IN"/>
              <a:t>	$</a:t>
            </a:r>
            <a:r>
              <a:rPr lang="en-IN" err="1"/>
              <a:t>sql</a:t>
            </a:r>
            <a:r>
              <a:rPr lang="en-IN"/>
              <a:t>="INSERT INTO </a:t>
            </a:r>
            <a:r>
              <a:rPr lang="en-IN" err="1"/>
              <a:t>marks.student</a:t>
            </a:r>
            <a:r>
              <a:rPr lang="en-IN"/>
              <a:t> (</a:t>
            </a:r>
            <a:r>
              <a:rPr lang="en-IN" err="1"/>
              <a:t>name,rollno,branch,cpi</a:t>
            </a:r>
            <a:r>
              <a:rPr lang="en-IN"/>
              <a:t>) VALUES (:name, :</a:t>
            </a:r>
            <a:r>
              <a:rPr lang="en-IN" err="1"/>
              <a:t>rollno</a:t>
            </a:r>
            <a:r>
              <a:rPr lang="en-IN"/>
              <a:t>, :branch, :</a:t>
            </a:r>
            <a:r>
              <a:rPr lang="en-IN" err="1"/>
              <a:t>cpi</a:t>
            </a:r>
            <a:r>
              <a:rPr lang="en-IN"/>
              <a:t>)";</a:t>
            </a:r>
          </a:p>
          <a:p>
            <a:pPr marL="0" indent="0">
              <a:buNone/>
            </a:pPr>
            <a:r>
              <a:rPr lang="en-IN"/>
              <a:t>	$</a:t>
            </a:r>
            <a:r>
              <a:rPr lang="en-IN" err="1"/>
              <a:t>stmt</a:t>
            </a:r>
            <a:r>
              <a:rPr lang="en-IN"/>
              <a:t>=$conn-&gt;prepare($</a:t>
            </a:r>
            <a:r>
              <a:rPr lang="en-IN" err="1"/>
              <a:t>sql</a:t>
            </a:r>
            <a:r>
              <a:rPr lang="en-IN"/>
              <a:t>);</a:t>
            </a:r>
          </a:p>
          <a:p>
            <a:pPr marL="0" indent="0">
              <a:buNone/>
            </a:pPr>
            <a:r>
              <a:rPr lang="en-IN"/>
              <a:t>	$</a:t>
            </a:r>
            <a:r>
              <a:rPr lang="en-IN" err="1"/>
              <a:t>stmt</a:t>
            </a:r>
            <a:r>
              <a:rPr lang="en-IN"/>
              <a:t>-&gt;execute(array(</a:t>
            </a:r>
          </a:p>
          <a:p>
            <a:pPr marL="0" indent="0">
              <a:buNone/>
            </a:pPr>
            <a:r>
              <a:rPr lang="en-IN"/>
              <a:t>			':name' =&gt;$_POST['name'],</a:t>
            </a:r>
          </a:p>
          <a:p>
            <a:pPr marL="0" indent="0">
              <a:buNone/>
            </a:pPr>
            <a:r>
              <a:rPr lang="en-IN"/>
              <a:t>			':</a:t>
            </a:r>
            <a:r>
              <a:rPr lang="en-IN" err="1"/>
              <a:t>rollno</a:t>
            </a:r>
            <a:r>
              <a:rPr lang="en-IN"/>
              <a:t>' =&gt;$_POST['</a:t>
            </a:r>
            <a:r>
              <a:rPr lang="en-IN" err="1"/>
              <a:t>rollno</a:t>
            </a:r>
            <a:r>
              <a:rPr lang="en-IN"/>
              <a:t>'],</a:t>
            </a:r>
          </a:p>
          <a:p>
            <a:pPr marL="0" indent="0">
              <a:buNone/>
            </a:pPr>
            <a:r>
              <a:rPr lang="en-IN"/>
              <a:t>			':branch' =&gt;$_POST['branch'],</a:t>
            </a:r>
          </a:p>
          <a:p>
            <a:pPr marL="0" indent="0">
              <a:buNone/>
            </a:pPr>
            <a:r>
              <a:rPr lang="en-IN"/>
              <a:t>			':</a:t>
            </a:r>
            <a:r>
              <a:rPr lang="en-IN" err="1"/>
              <a:t>cpi</a:t>
            </a:r>
            <a:r>
              <a:rPr lang="en-IN"/>
              <a:t>' =&gt;$_POST['</a:t>
            </a:r>
            <a:r>
              <a:rPr lang="en-IN" err="1"/>
              <a:t>cpi</a:t>
            </a:r>
            <a:r>
              <a:rPr lang="en-IN"/>
              <a:t>']));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Left Arrow 5"/>
          <p:cNvSpPr/>
          <p:nvPr/>
        </p:nvSpPr>
        <p:spPr>
          <a:xfrm>
            <a:off x="11143543" y="1701799"/>
            <a:ext cx="601133" cy="338666"/>
          </a:xfrm>
          <a:prstGeom prst="lef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796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11" y="564444"/>
            <a:ext cx="11435645" cy="56125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/>
              <a:t>&lt;?</a:t>
            </a:r>
            <a:r>
              <a:rPr lang="en-IN" err="1"/>
              <a:t>php</a:t>
            </a:r>
            <a:endParaRPr lang="en-IN"/>
          </a:p>
          <a:p>
            <a:pPr marL="0" indent="0">
              <a:buNone/>
            </a:pPr>
            <a:r>
              <a:rPr lang="en-IN" err="1"/>
              <a:t>require_once</a:t>
            </a:r>
            <a:r>
              <a:rPr lang="en-IN"/>
              <a:t> '</a:t>
            </a:r>
            <a:r>
              <a:rPr lang="en-IN" err="1"/>
              <a:t>connect_marks.php</a:t>
            </a:r>
            <a:r>
              <a:rPr lang="en-IN"/>
              <a:t>';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 if ( </a:t>
            </a:r>
            <a:r>
              <a:rPr lang="en-IN" err="1"/>
              <a:t>isset</a:t>
            </a:r>
            <a:r>
              <a:rPr lang="en-IN"/>
              <a:t>($_POST['name']) &amp;&amp; </a:t>
            </a:r>
            <a:r>
              <a:rPr lang="en-IN" err="1"/>
              <a:t>isset</a:t>
            </a:r>
            <a:r>
              <a:rPr lang="en-IN"/>
              <a:t>($_POST['</a:t>
            </a:r>
            <a:r>
              <a:rPr lang="en-IN" err="1"/>
              <a:t>rollno</a:t>
            </a:r>
            <a:r>
              <a:rPr lang="en-IN"/>
              <a:t>']) &amp;&amp; </a:t>
            </a:r>
            <a:r>
              <a:rPr lang="en-IN" err="1"/>
              <a:t>isset</a:t>
            </a:r>
            <a:r>
              <a:rPr lang="en-IN"/>
              <a:t>($_POST['branch']) &amp;&amp; </a:t>
            </a:r>
            <a:r>
              <a:rPr lang="en-IN" err="1"/>
              <a:t>isset</a:t>
            </a:r>
            <a:r>
              <a:rPr lang="en-IN"/>
              <a:t>($_POST['</a:t>
            </a:r>
            <a:r>
              <a:rPr lang="en-IN" err="1"/>
              <a:t>cpi</a:t>
            </a:r>
            <a:r>
              <a:rPr lang="en-IN"/>
              <a:t>'])) {</a:t>
            </a:r>
          </a:p>
          <a:p>
            <a:pPr marL="0" indent="0">
              <a:buNone/>
            </a:pPr>
            <a:r>
              <a:rPr lang="en-IN"/>
              <a:t>	$</a:t>
            </a:r>
            <a:r>
              <a:rPr lang="en-IN" err="1"/>
              <a:t>sql</a:t>
            </a:r>
            <a:r>
              <a:rPr lang="en-IN"/>
              <a:t>="INSERT INTO </a:t>
            </a:r>
            <a:r>
              <a:rPr lang="en-IN" err="1"/>
              <a:t>marks.student</a:t>
            </a:r>
            <a:r>
              <a:rPr lang="en-IN"/>
              <a:t> (</a:t>
            </a:r>
            <a:r>
              <a:rPr lang="en-IN" err="1"/>
              <a:t>name,rollno,branch,cpi</a:t>
            </a:r>
            <a:r>
              <a:rPr lang="en-IN"/>
              <a:t>) VALUES (:name, :</a:t>
            </a:r>
            <a:r>
              <a:rPr lang="en-IN" err="1"/>
              <a:t>rollno</a:t>
            </a:r>
            <a:r>
              <a:rPr lang="en-IN"/>
              <a:t>, :branch, :</a:t>
            </a:r>
            <a:r>
              <a:rPr lang="en-IN" err="1"/>
              <a:t>cpi</a:t>
            </a:r>
            <a:r>
              <a:rPr lang="en-IN"/>
              <a:t>)";</a:t>
            </a:r>
          </a:p>
          <a:p>
            <a:pPr marL="0" indent="0">
              <a:buNone/>
            </a:pPr>
            <a:r>
              <a:rPr lang="en-IN"/>
              <a:t>	$</a:t>
            </a:r>
            <a:r>
              <a:rPr lang="en-IN" err="1"/>
              <a:t>stmt</a:t>
            </a:r>
            <a:r>
              <a:rPr lang="en-IN"/>
              <a:t>=$conn-&gt;prepare($</a:t>
            </a:r>
            <a:r>
              <a:rPr lang="en-IN" err="1"/>
              <a:t>sql</a:t>
            </a:r>
            <a:r>
              <a:rPr lang="en-IN"/>
              <a:t>);</a:t>
            </a:r>
          </a:p>
          <a:p>
            <a:pPr marL="0" indent="0">
              <a:buNone/>
            </a:pPr>
            <a:r>
              <a:rPr lang="en-IN"/>
              <a:t>	$</a:t>
            </a:r>
            <a:r>
              <a:rPr lang="en-IN" err="1"/>
              <a:t>stmt</a:t>
            </a:r>
            <a:r>
              <a:rPr lang="en-IN"/>
              <a:t>-&gt;execute(array(</a:t>
            </a:r>
          </a:p>
          <a:p>
            <a:pPr marL="0" indent="0">
              <a:buNone/>
            </a:pPr>
            <a:r>
              <a:rPr lang="en-IN"/>
              <a:t>			':name' =&gt;$_POST['name'],</a:t>
            </a:r>
          </a:p>
          <a:p>
            <a:pPr marL="0" indent="0">
              <a:buNone/>
            </a:pPr>
            <a:r>
              <a:rPr lang="en-IN"/>
              <a:t>			':</a:t>
            </a:r>
            <a:r>
              <a:rPr lang="en-IN" err="1"/>
              <a:t>rollno</a:t>
            </a:r>
            <a:r>
              <a:rPr lang="en-IN"/>
              <a:t>' =&gt;$_POST['</a:t>
            </a:r>
            <a:r>
              <a:rPr lang="en-IN" err="1"/>
              <a:t>rollno</a:t>
            </a:r>
            <a:r>
              <a:rPr lang="en-IN"/>
              <a:t>'],</a:t>
            </a:r>
          </a:p>
          <a:p>
            <a:pPr marL="0" indent="0">
              <a:buNone/>
            </a:pPr>
            <a:r>
              <a:rPr lang="en-IN"/>
              <a:t>			':branch' =&gt;$_POST['branch'],</a:t>
            </a:r>
          </a:p>
          <a:p>
            <a:pPr marL="0" indent="0">
              <a:buNone/>
            </a:pPr>
            <a:r>
              <a:rPr lang="en-IN"/>
              <a:t>			':</a:t>
            </a:r>
            <a:r>
              <a:rPr lang="en-IN" err="1"/>
              <a:t>cpi</a:t>
            </a:r>
            <a:r>
              <a:rPr lang="en-IN"/>
              <a:t>' =&gt;$_POST['</a:t>
            </a:r>
            <a:r>
              <a:rPr lang="en-IN" err="1"/>
              <a:t>cpi</a:t>
            </a:r>
            <a:r>
              <a:rPr lang="en-IN"/>
              <a:t>']));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Left Arrow 5"/>
          <p:cNvSpPr/>
          <p:nvPr/>
        </p:nvSpPr>
        <p:spPr>
          <a:xfrm>
            <a:off x="3500966" y="2638776"/>
            <a:ext cx="601133" cy="338666"/>
          </a:xfrm>
          <a:prstGeom prst="lef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857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11" y="564444"/>
            <a:ext cx="11435645" cy="56125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/>
              <a:t>&lt;?</a:t>
            </a:r>
            <a:r>
              <a:rPr lang="en-IN" err="1"/>
              <a:t>php</a:t>
            </a:r>
            <a:endParaRPr lang="en-IN"/>
          </a:p>
          <a:p>
            <a:pPr marL="0" indent="0">
              <a:buNone/>
            </a:pPr>
            <a:r>
              <a:rPr lang="en-IN" err="1"/>
              <a:t>require_once</a:t>
            </a:r>
            <a:r>
              <a:rPr lang="en-IN"/>
              <a:t> '</a:t>
            </a:r>
            <a:r>
              <a:rPr lang="en-IN" err="1"/>
              <a:t>connect_marks.php</a:t>
            </a:r>
            <a:r>
              <a:rPr lang="en-IN"/>
              <a:t>';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 if ( </a:t>
            </a:r>
            <a:r>
              <a:rPr lang="en-IN" err="1"/>
              <a:t>isset</a:t>
            </a:r>
            <a:r>
              <a:rPr lang="en-IN"/>
              <a:t>($_POST['name']) &amp;&amp; </a:t>
            </a:r>
            <a:r>
              <a:rPr lang="en-IN" err="1"/>
              <a:t>isset</a:t>
            </a:r>
            <a:r>
              <a:rPr lang="en-IN"/>
              <a:t>($_POST['</a:t>
            </a:r>
            <a:r>
              <a:rPr lang="en-IN" err="1"/>
              <a:t>rollno</a:t>
            </a:r>
            <a:r>
              <a:rPr lang="en-IN"/>
              <a:t>']) &amp;&amp; </a:t>
            </a:r>
            <a:r>
              <a:rPr lang="en-IN" err="1"/>
              <a:t>isset</a:t>
            </a:r>
            <a:r>
              <a:rPr lang="en-IN"/>
              <a:t>($_POST['branch']) &amp;&amp; </a:t>
            </a:r>
            <a:r>
              <a:rPr lang="en-IN" err="1"/>
              <a:t>isset</a:t>
            </a:r>
            <a:r>
              <a:rPr lang="en-IN"/>
              <a:t>($_POST['</a:t>
            </a:r>
            <a:r>
              <a:rPr lang="en-IN" err="1"/>
              <a:t>cpi</a:t>
            </a:r>
            <a:r>
              <a:rPr lang="en-IN"/>
              <a:t>'])) {</a:t>
            </a:r>
          </a:p>
          <a:p>
            <a:pPr marL="0" indent="0">
              <a:buNone/>
            </a:pPr>
            <a:r>
              <a:rPr lang="en-IN"/>
              <a:t>	$</a:t>
            </a:r>
            <a:r>
              <a:rPr lang="en-IN" err="1"/>
              <a:t>sql</a:t>
            </a:r>
            <a:r>
              <a:rPr lang="en-IN"/>
              <a:t>="INSERT INTO </a:t>
            </a:r>
            <a:r>
              <a:rPr lang="en-IN" err="1"/>
              <a:t>marks.student</a:t>
            </a:r>
            <a:r>
              <a:rPr lang="en-IN"/>
              <a:t> (</a:t>
            </a:r>
            <a:r>
              <a:rPr lang="en-IN" err="1"/>
              <a:t>name,rollno,branch,cpi</a:t>
            </a:r>
            <a:r>
              <a:rPr lang="en-IN"/>
              <a:t>) VALUES (:name, :</a:t>
            </a:r>
            <a:r>
              <a:rPr lang="en-IN" err="1"/>
              <a:t>rollno</a:t>
            </a:r>
            <a:r>
              <a:rPr lang="en-IN"/>
              <a:t>, :branch, :</a:t>
            </a:r>
            <a:r>
              <a:rPr lang="en-IN" err="1"/>
              <a:t>cpi</a:t>
            </a:r>
            <a:r>
              <a:rPr lang="en-IN"/>
              <a:t>)";</a:t>
            </a:r>
          </a:p>
          <a:p>
            <a:pPr marL="0" indent="0">
              <a:buNone/>
            </a:pPr>
            <a:r>
              <a:rPr lang="en-IN"/>
              <a:t>	$</a:t>
            </a:r>
            <a:r>
              <a:rPr lang="en-IN" err="1"/>
              <a:t>stmt</a:t>
            </a:r>
            <a:r>
              <a:rPr lang="en-IN"/>
              <a:t>=$conn-&gt;prepare($</a:t>
            </a:r>
            <a:r>
              <a:rPr lang="en-IN" err="1"/>
              <a:t>sql</a:t>
            </a:r>
            <a:r>
              <a:rPr lang="en-IN"/>
              <a:t>);</a:t>
            </a:r>
          </a:p>
          <a:p>
            <a:pPr marL="0" indent="0">
              <a:buNone/>
            </a:pPr>
            <a:r>
              <a:rPr lang="en-IN"/>
              <a:t>	$</a:t>
            </a:r>
            <a:r>
              <a:rPr lang="en-IN" err="1"/>
              <a:t>stmt</a:t>
            </a:r>
            <a:r>
              <a:rPr lang="en-IN"/>
              <a:t>-&gt;execute(array(</a:t>
            </a:r>
          </a:p>
          <a:p>
            <a:pPr marL="0" indent="0">
              <a:buNone/>
            </a:pPr>
            <a:r>
              <a:rPr lang="en-IN"/>
              <a:t>			':name' =&gt;$_POST['name'],</a:t>
            </a:r>
          </a:p>
          <a:p>
            <a:pPr marL="0" indent="0">
              <a:buNone/>
            </a:pPr>
            <a:r>
              <a:rPr lang="en-IN"/>
              <a:t>			':</a:t>
            </a:r>
            <a:r>
              <a:rPr lang="en-IN" err="1"/>
              <a:t>rollno</a:t>
            </a:r>
            <a:r>
              <a:rPr lang="en-IN"/>
              <a:t>' =&gt;$_POST['</a:t>
            </a:r>
            <a:r>
              <a:rPr lang="en-IN" err="1"/>
              <a:t>rollno</a:t>
            </a:r>
            <a:r>
              <a:rPr lang="en-IN"/>
              <a:t>'],</a:t>
            </a:r>
          </a:p>
          <a:p>
            <a:pPr marL="0" indent="0">
              <a:buNone/>
            </a:pPr>
            <a:r>
              <a:rPr lang="en-IN"/>
              <a:t>			':branch' =&gt;$_POST['branch'],</a:t>
            </a:r>
          </a:p>
          <a:p>
            <a:pPr marL="0" indent="0">
              <a:buNone/>
            </a:pPr>
            <a:r>
              <a:rPr lang="en-IN"/>
              <a:t>			':</a:t>
            </a:r>
            <a:r>
              <a:rPr lang="en-IN" err="1"/>
              <a:t>cpi</a:t>
            </a:r>
            <a:r>
              <a:rPr lang="en-IN"/>
              <a:t>' =&gt;$_POST['</a:t>
            </a:r>
            <a:r>
              <a:rPr lang="en-IN" err="1"/>
              <a:t>cpi</a:t>
            </a:r>
            <a:r>
              <a:rPr lang="en-IN"/>
              <a:t>']));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Left Arrow 5"/>
          <p:cNvSpPr/>
          <p:nvPr/>
        </p:nvSpPr>
        <p:spPr>
          <a:xfrm>
            <a:off x="5103988" y="3032037"/>
            <a:ext cx="601133" cy="338666"/>
          </a:xfrm>
          <a:prstGeom prst="lef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45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11" y="564444"/>
            <a:ext cx="11435645" cy="56125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/>
              <a:t>&lt;?</a:t>
            </a:r>
            <a:r>
              <a:rPr lang="en-IN" err="1"/>
              <a:t>php</a:t>
            </a:r>
            <a:endParaRPr lang="en-IN"/>
          </a:p>
          <a:p>
            <a:pPr marL="0" indent="0">
              <a:buNone/>
            </a:pPr>
            <a:r>
              <a:rPr lang="en-IN" err="1"/>
              <a:t>require_once</a:t>
            </a:r>
            <a:r>
              <a:rPr lang="en-IN"/>
              <a:t> '</a:t>
            </a:r>
            <a:r>
              <a:rPr lang="en-IN" err="1"/>
              <a:t>connect_marks.php</a:t>
            </a:r>
            <a:r>
              <a:rPr lang="en-IN"/>
              <a:t>';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 if ( </a:t>
            </a:r>
            <a:r>
              <a:rPr lang="en-IN" err="1"/>
              <a:t>isset</a:t>
            </a:r>
            <a:r>
              <a:rPr lang="en-IN"/>
              <a:t>($_POST['name']) &amp;&amp; </a:t>
            </a:r>
            <a:r>
              <a:rPr lang="en-IN" err="1"/>
              <a:t>isset</a:t>
            </a:r>
            <a:r>
              <a:rPr lang="en-IN"/>
              <a:t>($_POST['</a:t>
            </a:r>
            <a:r>
              <a:rPr lang="en-IN" err="1"/>
              <a:t>rollno</a:t>
            </a:r>
            <a:r>
              <a:rPr lang="en-IN"/>
              <a:t>']) &amp;&amp; </a:t>
            </a:r>
            <a:r>
              <a:rPr lang="en-IN" err="1"/>
              <a:t>isset</a:t>
            </a:r>
            <a:r>
              <a:rPr lang="en-IN"/>
              <a:t>($_POST['branch']) &amp;&amp; </a:t>
            </a:r>
            <a:r>
              <a:rPr lang="en-IN" err="1"/>
              <a:t>isset</a:t>
            </a:r>
            <a:r>
              <a:rPr lang="en-IN"/>
              <a:t>($_POST['</a:t>
            </a:r>
            <a:r>
              <a:rPr lang="en-IN" err="1"/>
              <a:t>cpi</a:t>
            </a:r>
            <a:r>
              <a:rPr lang="en-IN"/>
              <a:t>'])) {</a:t>
            </a:r>
          </a:p>
          <a:p>
            <a:pPr marL="0" indent="0">
              <a:buNone/>
            </a:pPr>
            <a:r>
              <a:rPr lang="en-IN"/>
              <a:t>	$</a:t>
            </a:r>
            <a:r>
              <a:rPr lang="en-IN" err="1"/>
              <a:t>sql</a:t>
            </a:r>
            <a:r>
              <a:rPr lang="en-IN"/>
              <a:t>="INSERT INTO </a:t>
            </a:r>
            <a:r>
              <a:rPr lang="en-IN" err="1"/>
              <a:t>marks,student</a:t>
            </a:r>
            <a:r>
              <a:rPr lang="en-IN"/>
              <a:t> (</a:t>
            </a:r>
            <a:r>
              <a:rPr lang="en-IN" err="1"/>
              <a:t>name,rollno,branch,cpi</a:t>
            </a:r>
            <a:r>
              <a:rPr lang="en-IN"/>
              <a:t>) VALUES (:name, :</a:t>
            </a:r>
            <a:r>
              <a:rPr lang="en-IN" err="1"/>
              <a:t>rollno</a:t>
            </a:r>
            <a:r>
              <a:rPr lang="en-IN"/>
              <a:t>, :branch, :</a:t>
            </a:r>
            <a:r>
              <a:rPr lang="en-IN" err="1"/>
              <a:t>cpi</a:t>
            </a:r>
            <a:r>
              <a:rPr lang="en-IN"/>
              <a:t>)";</a:t>
            </a:r>
          </a:p>
          <a:p>
            <a:pPr marL="0" indent="0">
              <a:buNone/>
            </a:pPr>
            <a:r>
              <a:rPr lang="en-IN"/>
              <a:t>	$</a:t>
            </a:r>
            <a:r>
              <a:rPr lang="en-IN" err="1"/>
              <a:t>stmt</a:t>
            </a:r>
            <a:r>
              <a:rPr lang="en-IN"/>
              <a:t>=$conn-&gt;prepare($</a:t>
            </a:r>
            <a:r>
              <a:rPr lang="en-IN" err="1"/>
              <a:t>sql</a:t>
            </a:r>
            <a:r>
              <a:rPr lang="en-IN"/>
              <a:t>);</a:t>
            </a:r>
          </a:p>
          <a:p>
            <a:pPr marL="0" indent="0">
              <a:buNone/>
            </a:pPr>
            <a:r>
              <a:rPr lang="en-IN"/>
              <a:t>	$</a:t>
            </a:r>
            <a:r>
              <a:rPr lang="en-IN" err="1"/>
              <a:t>stmt</a:t>
            </a:r>
            <a:r>
              <a:rPr lang="en-IN"/>
              <a:t>-&gt;execute(array(</a:t>
            </a:r>
          </a:p>
          <a:p>
            <a:pPr marL="0" indent="0">
              <a:buNone/>
            </a:pPr>
            <a:r>
              <a:rPr lang="en-IN"/>
              <a:t>			':name' =&gt;$_POST['name'],</a:t>
            </a:r>
          </a:p>
          <a:p>
            <a:pPr marL="0" indent="0">
              <a:buNone/>
            </a:pPr>
            <a:r>
              <a:rPr lang="en-IN"/>
              <a:t>			':</a:t>
            </a:r>
            <a:r>
              <a:rPr lang="en-IN" err="1"/>
              <a:t>rollno</a:t>
            </a:r>
            <a:r>
              <a:rPr lang="en-IN"/>
              <a:t>' =&gt;$_POST['</a:t>
            </a:r>
            <a:r>
              <a:rPr lang="en-IN" err="1"/>
              <a:t>rollno</a:t>
            </a:r>
            <a:r>
              <a:rPr lang="en-IN"/>
              <a:t>'],</a:t>
            </a:r>
          </a:p>
          <a:p>
            <a:pPr marL="0" indent="0">
              <a:buNone/>
            </a:pPr>
            <a:r>
              <a:rPr lang="en-IN"/>
              <a:t>			':branch' =&gt;$_POST['branch'],</a:t>
            </a:r>
          </a:p>
          <a:p>
            <a:pPr marL="0" indent="0">
              <a:buNone/>
            </a:pPr>
            <a:r>
              <a:rPr lang="en-IN"/>
              <a:t>			':</a:t>
            </a:r>
            <a:r>
              <a:rPr lang="en-IN" err="1"/>
              <a:t>cpi</a:t>
            </a:r>
            <a:r>
              <a:rPr lang="en-IN"/>
              <a:t>' =&gt;$_POST['</a:t>
            </a:r>
            <a:r>
              <a:rPr lang="en-IN" err="1"/>
              <a:t>cpi</a:t>
            </a:r>
            <a:r>
              <a:rPr lang="en-IN"/>
              <a:t>']));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Left Arrow 5"/>
          <p:cNvSpPr/>
          <p:nvPr/>
        </p:nvSpPr>
        <p:spPr>
          <a:xfrm>
            <a:off x="4562121" y="3370703"/>
            <a:ext cx="601133" cy="338666"/>
          </a:xfrm>
          <a:prstGeom prst="lef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65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11" y="564444"/>
            <a:ext cx="11435645" cy="56125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/>
              <a:t>&lt;?</a:t>
            </a:r>
            <a:r>
              <a:rPr lang="en-IN" err="1"/>
              <a:t>php</a:t>
            </a:r>
            <a:endParaRPr lang="en-IN"/>
          </a:p>
          <a:p>
            <a:pPr marL="0" indent="0">
              <a:buNone/>
            </a:pPr>
            <a:r>
              <a:rPr lang="en-IN" err="1"/>
              <a:t>require_once</a:t>
            </a:r>
            <a:r>
              <a:rPr lang="en-IN"/>
              <a:t> '</a:t>
            </a:r>
            <a:r>
              <a:rPr lang="en-IN" err="1"/>
              <a:t>connect_marks.php</a:t>
            </a:r>
            <a:r>
              <a:rPr lang="en-IN"/>
              <a:t>';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 if ( </a:t>
            </a:r>
            <a:r>
              <a:rPr lang="en-IN" err="1"/>
              <a:t>isset</a:t>
            </a:r>
            <a:r>
              <a:rPr lang="en-IN"/>
              <a:t>($_POST['name']) &amp;&amp; </a:t>
            </a:r>
            <a:r>
              <a:rPr lang="en-IN" err="1"/>
              <a:t>isset</a:t>
            </a:r>
            <a:r>
              <a:rPr lang="en-IN"/>
              <a:t>($_POST['</a:t>
            </a:r>
            <a:r>
              <a:rPr lang="en-IN" err="1"/>
              <a:t>rollno</a:t>
            </a:r>
            <a:r>
              <a:rPr lang="en-IN"/>
              <a:t>']) &amp;&amp; </a:t>
            </a:r>
            <a:r>
              <a:rPr lang="en-IN" err="1"/>
              <a:t>isset</a:t>
            </a:r>
            <a:r>
              <a:rPr lang="en-IN"/>
              <a:t>($_POST['branch']) &amp;&amp; </a:t>
            </a:r>
            <a:r>
              <a:rPr lang="en-IN" err="1"/>
              <a:t>isset</a:t>
            </a:r>
            <a:r>
              <a:rPr lang="en-IN"/>
              <a:t>($_POST['</a:t>
            </a:r>
            <a:r>
              <a:rPr lang="en-IN" err="1"/>
              <a:t>cpi</a:t>
            </a:r>
            <a:r>
              <a:rPr lang="en-IN"/>
              <a:t>'])) {</a:t>
            </a:r>
          </a:p>
          <a:p>
            <a:pPr marL="0" indent="0">
              <a:buNone/>
            </a:pPr>
            <a:r>
              <a:rPr lang="en-IN"/>
              <a:t>	$</a:t>
            </a:r>
            <a:r>
              <a:rPr lang="en-IN" err="1"/>
              <a:t>sql</a:t>
            </a:r>
            <a:r>
              <a:rPr lang="en-IN"/>
              <a:t>="INSERT INTO </a:t>
            </a:r>
            <a:r>
              <a:rPr lang="en-IN" err="1"/>
              <a:t>marks.student</a:t>
            </a:r>
            <a:r>
              <a:rPr lang="en-IN"/>
              <a:t> (</a:t>
            </a:r>
            <a:r>
              <a:rPr lang="en-IN" err="1"/>
              <a:t>name,rollno,branch,cpi</a:t>
            </a:r>
            <a:r>
              <a:rPr lang="en-IN"/>
              <a:t>) VALUES (:name, :</a:t>
            </a:r>
            <a:r>
              <a:rPr lang="en-IN" err="1"/>
              <a:t>rollno</a:t>
            </a:r>
            <a:r>
              <a:rPr lang="en-IN"/>
              <a:t>, :branch, :</a:t>
            </a:r>
            <a:r>
              <a:rPr lang="en-IN" err="1"/>
              <a:t>cpi</a:t>
            </a:r>
            <a:r>
              <a:rPr lang="en-IN"/>
              <a:t>)";</a:t>
            </a:r>
          </a:p>
          <a:p>
            <a:pPr marL="0" indent="0">
              <a:buNone/>
            </a:pPr>
            <a:r>
              <a:rPr lang="en-IN"/>
              <a:t>	$</a:t>
            </a:r>
            <a:r>
              <a:rPr lang="en-IN" err="1"/>
              <a:t>stmt</a:t>
            </a:r>
            <a:r>
              <a:rPr lang="en-IN"/>
              <a:t>=$conn-&gt;prepare($</a:t>
            </a:r>
            <a:r>
              <a:rPr lang="en-IN" err="1"/>
              <a:t>sql</a:t>
            </a:r>
            <a:r>
              <a:rPr lang="en-IN"/>
              <a:t>);</a:t>
            </a:r>
          </a:p>
          <a:p>
            <a:pPr marL="0" indent="0">
              <a:buNone/>
            </a:pPr>
            <a:r>
              <a:rPr lang="en-IN"/>
              <a:t>	$</a:t>
            </a:r>
            <a:r>
              <a:rPr lang="en-IN" err="1"/>
              <a:t>stmt</a:t>
            </a:r>
            <a:r>
              <a:rPr lang="en-IN"/>
              <a:t>-&gt;execute(array(</a:t>
            </a:r>
          </a:p>
          <a:p>
            <a:pPr marL="0" indent="0">
              <a:buNone/>
            </a:pPr>
            <a:r>
              <a:rPr lang="en-IN"/>
              <a:t>			':name' =&gt;$_POST['name'],</a:t>
            </a:r>
          </a:p>
          <a:p>
            <a:pPr marL="0" indent="0">
              <a:buNone/>
            </a:pPr>
            <a:r>
              <a:rPr lang="en-IN"/>
              <a:t>			':</a:t>
            </a:r>
            <a:r>
              <a:rPr lang="en-IN" err="1"/>
              <a:t>rollno</a:t>
            </a:r>
            <a:r>
              <a:rPr lang="en-IN"/>
              <a:t>' =&gt;$_POST['</a:t>
            </a:r>
            <a:r>
              <a:rPr lang="en-IN" err="1"/>
              <a:t>rollno</a:t>
            </a:r>
            <a:r>
              <a:rPr lang="en-IN"/>
              <a:t>'],</a:t>
            </a:r>
          </a:p>
          <a:p>
            <a:pPr marL="0" indent="0">
              <a:buNone/>
            </a:pPr>
            <a:r>
              <a:rPr lang="en-IN"/>
              <a:t>			':branch' =&gt;$_POST['branch'],</a:t>
            </a:r>
          </a:p>
          <a:p>
            <a:pPr marL="0" indent="0">
              <a:buNone/>
            </a:pPr>
            <a:r>
              <a:rPr lang="en-IN"/>
              <a:t>			':</a:t>
            </a:r>
            <a:r>
              <a:rPr lang="en-IN" err="1"/>
              <a:t>cpi</a:t>
            </a:r>
            <a:r>
              <a:rPr lang="en-IN"/>
              <a:t>' =&gt;$_POST['</a:t>
            </a:r>
            <a:r>
              <a:rPr lang="en-IN" err="1"/>
              <a:t>cpi</a:t>
            </a:r>
            <a:r>
              <a:rPr lang="en-IN"/>
              <a:t>']));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Left Arrow 5"/>
          <p:cNvSpPr/>
          <p:nvPr/>
        </p:nvSpPr>
        <p:spPr>
          <a:xfrm>
            <a:off x="4562121" y="3370703"/>
            <a:ext cx="601133" cy="338666"/>
          </a:xfrm>
          <a:prstGeom prst="lef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684" y="3540036"/>
            <a:ext cx="3231160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1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Three-Tier Architecture (Review)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6771" y="2558297"/>
            <a:ext cx="1713584" cy="27532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234" y="265367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8705" y="2552280"/>
            <a:ext cx="3022143" cy="27532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00234" y="2616140"/>
            <a:ext cx="1924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latin typeface="Arial" panose="020B0604020202020204" pitchFamily="34" charset="0"/>
                <a:cs typeface="Arial" panose="020B0604020202020204" pitchFamily="34" charset="0"/>
              </a:rPr>
              <a:t>Web 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01798" y="2552281"/>
            <a:ext cx="2625970" cy="2753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45405" y="2591561"/>
            <a:ext cx="234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5887" y="2853732"/>
            <a:ext cx="512466" cy="57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865567" y="3268472"/>
            <a:ext cx="994787" cy="109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832643" y="3355723"/>
            <a:ext cx="1094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Parse</a:t>
            </a:r>
          </a:p>
          <a:p>
            <a:r>
              <a:rPr lang="en-IN" b="1"/>
              <a:t>Response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5673508" y="3255038"/>
            <a:ext cx="1242395" cy="6039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Magnetic Disk 15"/>
          <p:cNvSpPr/>
          <p:nvPr/>
        </p:nvSpPr>
        <p:spPr>
          <a:xfrm>
            <a:off x="5699884" y="4057458"/>
            <a:ext cx="1212383" cy="6039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5887516" y="3191393"/>
            <a:ext cx="910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/>
              <a:t>Static</a:t>
            </a:r>
          </a:p>
          <a:p>
            <a:r>
              <a:rPr lang="en-IN" b="1"/>
              <a:t>Files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87515" y="4041914"/>
            <a:ext cx="910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/>
              <a:t>PHP</a:t>
            </a:r>
          </a:p>
          <a:p>
            <a:r>
              <a:rPr lang="en-IN" b="1"/>
              <a:t>Code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224823" y="3206972"/>
            <a:ext cx="994787" cy="14110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9283755" y="337232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MySQL</a:t>
            </a:r>
          </a:p>
        </p:txBody>
      </p:sp>
      <p:sp>
        <p:nvSpPr>
          <p:cNvPr id="21" name="Flowchart: Magnetic Disk 20"/>
          <p:cNvSpPr/>
          <p:nvPr/>
        </p:nvSpPr>
        <p:spPr>
          <a:xfrm>
            <a:off x="10303556" y="3200906"/>
            <a:ext cx="1065544" cy="6039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4476917" y="3144773"/>
            <a:ext cx="1131875" cy="14313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4551442" y="3467764"/>
            <a:ext cx="101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Apache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868970" y="3326008"/>
            <a:ext cx="136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63915" y="3002842"/>
            <a:ext cx="96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1. HTML</a:t>
            </a:r>
          </a:p>
          <a:p>
            <a:r>
              <a:rPr lang="en-IN"/>
              <a:t>Request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201918" y="3224524"/>
            <a:ext cx="551694" cy="13208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IN" b="1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IN" b="1">
                <a:solidFill>
                  <a:schemeClr val="tx1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030685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1481667" y="2477800"/>
            <a:ext cx="850053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/>
              <a:t>	$</a:t>
            </a:r>
            <a:r>
              <a:rPr lang="en-IN" sz="2400" err="1"/>
              <a:t>sql</a:t>
            </a:r>
            <a:r>
              <a:rPr lang="en-IN" sz="2400"/>
              <a:t>="DELETE FROM </a:t>
            </a:r>
            <a:r>
              <a:rPr lang="en-IN" sz="2400" err="1"/>
              <a:t>marks.student</a:t>
            </a:r>
            <a:r>
              <a:rPr lang="en-IN" sz="2400"/>
              <a:t> where </a:t>
            </a:r>
            <a:r>
              <a:rPr lang="en-IN" sz="2400" err="1"/>
              <a:t>rollno</a:t>
            </a:r>
            <a:r>
              <a:rPr lang="en-IN" sz="2400"/>
              <a:t>=12345";</a:t>
            </a:r>
          </a:p>
          <a:p>
            <a:r>
              <a:rPr lang="en-IN" sz="2400"/>
              <a:t>	$</a:t>
            </a:r>
            <a:r>
              <a:rPr lang="en-IN" sz="2400" err="1"/>
              <a:t>stmt</a:t>
            </a:r>
            <a:r>
              <a:rPr lang="en-IN" sz="2400"/>
              <a:t>=$conn-&gt;prepare($</a:t>
            </a:r>
            <a:r>
              <a:rPr lang="en-IN" sz="2400" err="1"/>
              <a:t>sql</a:t>
            </a:r>
            <a:r>
              <a:rPr lang="en-IN" sz="2400"/>
              <a:t>);</a:t>
            </a:r>
          </a:p>
          <a:p>
            <a:r>
              <a:rPr lang="en-IN" sz="2400"/>
              <a:t>	if ($</a:t>
            </a:r>
            <a:r>
              <a:rPr lang="en-IN" sz="2400" err="1"/>
              <a:t>stmt</a:t>
            </a:r>
            <a:r>
              <a:rPr lang="en-IN" sz="2400"/>
              <a:t>-&gt;execute()) </a:t>
            </a:r>
          </a:p>
          <a:p>
            <a:r>
              <a:rPr lang="en-IN" sz="2400"/>
              <a:t>	{</a:t>
            </a:r>
          </a:p>
          <a:p>
            <a:r>
              <a:rPr lang="en-IN" sz="2400"/>
              <a:t>		$count=$</a:t>
            </a:r>
            <a:r>
              <a:rPr lang="en-IN" sz="2400" err="1"/>
              <a:t>stmt</a:t>
            </a:r>
            <a:r>
              <a:rPr lang="en-IN" sz="2400"/>
              <a:t>-&gt;</a:t>
            </a:r>
            <a:r>
              <a:rPr lang="en-IN" sz="2400" err="1"/>
              <a:t>rowCount</a:t>
            </a:r>
            <a:r>
              <a:rPr lang="en-IN" sz="2400"/>
              <a:t>();</a:t>
            </a:r>
          </a:p>
          <a:p>
            <a:r>
              <a:rPr lang="en-IN" sz="2400"/>
              <a:t>		echo "$count";</a:t>
            </a:r>
          </a:p>
          <a:p>
            <a:r>
              <a:rPr lang="en-IN" sz="2400"/>
              <a:t>		echo "\</a:t>
            </a:r>
            <a:r>
              <a:rPr lang="en-IN" sz="2400" err="1"/>
              <a:t>nUser</a:t>
            </a:r>
            <a:r>
              <a:rPr lang="en-IN" sz="2400"/>
              <a:t> deleted";</a:t>
            </a:r>
          </a:p>
          <a:p>
            <a:r>
              <a:rPr lang="en-IN" sz="240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47643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642201"/>
              </p:ext>
            </p:extLst>
          </p:nvPr>
        </p:nvGraphicFramePr>
        <p:xfrm>
          <a:off x="-1439333" y="-176742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4874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Three-Tier Architecture (Review)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6771" y="2558297"/>
            <a:ext cx="1713584" cy="27532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234" y="265367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8705" y="2552280"/>
            <a:ext cx="3022143" cy="27532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00234" y="2616140"/>
            <a:ext cx="1924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latin typeface="Arial" panose="020B0604020202020204" pitchFamily="34" charset="0"/>
                <a:cs typeface="Arial" panose="020B0604020202020204" pitchFamily="34" charset="0"/>
              </a:rPr>
              <a:t>Web 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01798" y="2552281"/>
            <a:ext cx="2625970" cy="2753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45405" y="2591561"/>
            <a:ext cx="234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5887" y="2853732"/>
            <a:ext cx="512466" cy="57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865567" y="3268472"/>
            <a:ext cx="994787" cy="109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832643" y="3355723"/>
            <a:ext cx="1094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Parse</a:t>
            </a:r>
          </a:p>
          <a:p>
            <a:r>
              <a:rPr lang="en-IN" b="1"/>
              <a:t>Response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5673508" y="3255038"/>
            <a:ext cx="1242395" cy="6039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Magnetic Disk 15"/>
          <p:cNvSpPr/>
          <p:nvPr/>
        </p:nvSpPr>
        <p:spPr>
          <a:xfrm>
            <a:off x="5699884" y="4057458"/>
            <a:ext cx="1212383" cy="6039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5887516" y="3191393"/>
            <a:ext cx="910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/>
              <a:t>Static</a:t>
            </a:r>
          </a:p>
          <a:p>
            <a:r>
              <a:rPr lang="en-IN" b="1"/>
              <a:t>Files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87515" y="4041914"/>
            <a:ext cx="910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/>
              <a:t>PHP</a:t>
            </a:r>
          </a:p>
          <a:p>
            <a:r>
              <a:rPr lang="en-IN" b="1"/>
              <a:t>Code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224823" y="3206972"/>
            <a:ext cx="994787" cy="14110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9283755" y="337232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MySQL</a:t>
            </a:r>
          </a:p>
        </p:txBody>
      </p:sp>
      <p:sp>
        <p:nvSpPr>
          <p:cNvPr id="21" name="Flowchart: Magnetic Disk 20"/>
          <p:cNvSpPr/>
          <p:nvPr/>
        </p:nvSpPr>
        <p:spPr>
          <a:xfrm>
            <a:off x="10303556" y="3200906"/>
            <a:ext cx="1065544" cy="6039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4476917" y="3144773"/>
            <a:ext cx="1131875" cy="14313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4551442" y="3467764"/>
            <a:ext cx="101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Apache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868970" y="3326008"/>
            <a:ext cx="136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63915" y="3002842"/>
            <a:ext cx="96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1. HTML</a:t>
            </a:r>
          </a:p>
          <a:p>
            <a:r>
              <a:rPr lang="en-IN"/>
              <a:t>Request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902346" y="4221141"/>
            <a:ext cx="1332000" cy="10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16315" y="3878722"/>
            <a:ext cx="108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2. HTML</a:t>
            </a:r>
          </a:p>
          <a:p>
            <a:r>
              <a:rPr lang="en-IN"/>
              <a:t>Response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201918" y="3224524"/>
            <a:ext cx="551694" cy="13208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IN" b="1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IN" b="1">
                <a:solidFill>
                  <a:schemeClr val="tx1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00035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Three-Tier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6771" y="2558297"/>
            <a:ext cx="1713584" cy="27532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234" y="265367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8705" y="2552280"/>
            <a:ext cx="3022143" cy="27532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00234" y="2616140"/>
            <a:ext cx="1924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latin typeface="Arial" panose="020B0604020202020204" pitchFamily="34" charset="0"/>
                <a:cs typeface="Arial" panose="020B0604020202020204" pitchFamily="34" charset="0"/>
              </a:rPr>
              <a:t>Web 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01798" y="2552281"/>
            <a:ext cx="2625970" cy="2753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45405" y="2591561"/>
            <a:ext cx="234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5887" y="2853732"/>
            <a:ext cx="512466" cy="57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865567" y="3268472"/>
            <a:ext cx="994787" cy="109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832643" y="3355723"/>
            <a:ext cx="1094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Parse</a:t>
            </a:r>
          </a:p>
          <a:p>
            <a:r>
              <a:rPr lang="en-IN" b="1"/>
              <a:t>Response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5673508" y="3255038"/>
            <a:ext cx="1242395" cy="6039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Magnetic Disk 15"/>
          <p:cNvSpPr/>
          <p:nvPr/>
        </p:nvSpPr>
        <p:spPr>
          <a:xfrm>
            <a:off x="5699884" y="4057458"/>
            <a:ext cx="1212383" cy="6039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5887516" y="3191393"/>
            <a:ext cx="910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/>
              <a:t>Static</a:t>
            </a:r>
          </a:p>
          <a:p>
            <a:r>
              <a:rPr lang="en-IN" b="1"/>
              <a:t>Files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87515" y="4041914"/>
            <a:ext cx="910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/>
              <a:t>PHP</a:t>
            </a:r>
          </a:p>
          <a:p>
            <a:r>
              <a:rPr lang="en-IN" b="1"/>
              <a:t>Code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224823" y="3206972"/>
            <a:ext cx="994787" cy="14110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9283755" y="337232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MySQL</a:t>
            </a:r>
          </a:p>
        </p:txBody>
      </p:sp>
      <p:sp>
        <p:nvSpPr>
          <p:cNvPr id="21" name="Flowchart: Magnetic Disk 20"/>
          <p:cNvSpPr/>
          <p:nvPr/>
        </p:nvSpPr>
        <p:spPr>
          <a:xfrm>
            <a:off x="10303556" y="3200906"/>
            <a:ext cx="1065544" cy="6039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4476917" y="3144773"/>
            <a:ext cx="1131875" cy="14313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4551442" y="3467764"/>
            <a:ext cx="101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Apache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868970" y="3326008"/>
            <a:ext cx="136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63915" y="3002842"/>
            <a:ext cx="96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1. HTML</a:t>
            </a:r>
          </a:p>
          <a:p>
            <a:r>
              <a:rPr lang="en-IN"/>
              <a:t>Request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244256" y="3432287"/>
            <a:ext cx="1620000" cy="15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64392" y="3103322"/>
            <a:ext cx="1692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2. Call Database</a:t>
            </a:r>
          </a:p>
          <a:p>
            <a:pPr algn="ctr"/>
            <a:r>
              <a:rPr lang="en-IN"/>
              <a:t>(SQL)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201918" y="3224524"/>
            <a:ext cx="551694" cy="13208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IN" b="1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IN" b="1">
                <a:solidFill>
                  <a:schemeClr val="tx1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74147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Three-Tier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6771" y="2558297"/>
            <a:ext cx="1713584" cy="27532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234" y="265367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8705" y="2552280"/>
            <a:ext cx="3022143" cy="27532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00234" y="2616140"/>
            <a:ext cx="1924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latin typeface="Arial" panose="020B0604020202020204" pitchFamily="34" charset="0"/>
                <a:cs typeface="Arial" panose="020B0604020202020204" pitchFamily="34" charset="0"/>
              </a:rPr>
              <a:t>Web 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01798" y="2552281"/>
            <a:ext cx="2625970" cy="2753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45405" y="2591561"/>
            <a:ext cx="234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5887" y="2853732"/>
            <a:ext cx="512466" cy="57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865567" y="3268472"/>
            <a:ext cx="994787" cy="109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832643" y="3355723"/>
            <a:ext cx="1094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Parse</a:t>
            </a:r>
          </a:p>
          <a:p>
            <a:r>
              <a:rPr lang="en-IN" b="1"/>
              <a:t>Response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5673508" y="3255038"/>
            <a:ext cx="1242395" cy="6039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Magnetic Disk 15"/>
          <p:cNvSpPr/>
          <p:nvPr/>
        </p:nvSpPr>
        <p:spPr>
          <a:xfrm>
            <a:off x="5699884" y="4057458"/>
            <a:ext cx="1212383" cy="6039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5887516" y="3191393"/>
            <a:ext cx="910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/>
              <a:t>Static</a:t>
            </a:r>
          </a:p>
          <a:p>
            <a:r>
              <a:rPr lang="en-IN" b="1"/>
              <a:t>Files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87515" y="4041914"/>
            <a:ext cx="910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/>
              <a:t>PHP</a:t>
            </a:r>
          </a:p>
          <a:p>
            <a:r>
              <a:rPr lang="en-IN" b="1"/>
              <a:t>Code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224823" y="3206972"/>
            <a:ext cx="994787" cy="14110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9283755" y="337232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MySQL</a:t>
            </a:r>
          </a:p>
        </p:txBody>
      </p:sp>
      <p:sp>
        <p:nvSpPr>
          <p:cNvPr id="21" name="Flowchart: Magnetic Disk 20"/>
          <p:cNvSpPr/>
          <p:nvPr/>
        </p:nvSpPr>
        <p:spPr>
          <a:xfrm>
            <a:off x="10303556" y="3200906"/>
            <a:ext cx="1065544" cy="6039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4476917" y="3144773"/>
            <a:ext cx="1131875" cy="14313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4551442" y="3467764"/>
            <a:ext cx="101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Apache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868970" y="3326008"/>
            <a:ext cx="136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63915" y="3002842"/>
            <a:ext cx="96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1. HTML</a:t>
            </a:r>
          </a:p>
          <a:p>
            <a:r>
              <a:rPr lang="en-IN"/>
              <a:t>Request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902346" y="4221141"/>
            <a:ext cx="1332000" cy="10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57406" y="3912505"/>
            <a:ext cx="108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4. HTML</a:t>
            </a:r>
          </a:p>
          <a:p>
            <a:r>
              <a:rPr lang="en-IN"/>
              <a:t>Response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244256" y="3432287"/>
            <a:ext cx="1620000" cy="15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64392" y="3103322"/>
            <a:ext cx="1692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2. Call Database</a:t>
            </a:r>
          </a:p>
          <a:p>
            <a:pPr algn="ctr"/>
            <a:r>
              <a:rPr lang="en-IN"/>
              <a:t>(SQL)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297818" y="4358340"/>
            <a:ext cx="1548000" cy="15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590768" y="4021074"/>
            <a:ext cx="1055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3. Return</a:t>
            </a:r>
          </a:p>
          <a:p>
            <a:r>
              <a:rPr lang="en-IN"/>
              <a:t>Data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201918" y="3224524"/>
            <a:ext cx="551694" cy="13208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IN" b="1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IN" b="1">
                <a:solidFill>
                  <a:schemeClr val="tx1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710485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Ways to access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PHP is evolving - there are three ways to access </a:t>
            </a:r>
            <a:r>
              <a:rPr lang="en-IN" err="1"/>
              <a:t>MySql</a:t>
            </a:r>
            <a:r>
              <a:rPr lang="en-IN"/>
              <a:t> </a:t>
            </a:r>
          </a:p>
          <a:p>
            <a:pPr lvl="1"/>
            <a:r>
              <a:rPr lang="en-IN"/>
              <a:t>Legacy non-OO </a:t>
            </a:r>
            <a:r>
              <a:rPr lang="en-IN" err="1"/>
              <a:t>mysql</a:t>
            </a:r>
            <a:r>
              <a:rPr lang="en-IN"/>
              <a:t>_ routines (deprecated)</a:t>
            </a:r>
          </a:p>
          <a:p>
            <a:pPr lvl="1"/>
            <a:r>
              <a:rPr lang="en-IN"/>
              <a:t>New </a:t>
            </a:r>
            <a:r>
              <a:rPr lang="en-IN" err="1"/>
              <a:t>mysqli</a:t>
            </a:r>
            <a:r>
              <a:rPr lang="en-IN"/>
              <a:t> (OO version that is similar to </a:t>
            </a:r>
            <a:r>
              <a:rPr lang="en-IN" err="1"/>
              <a:t>mysql</a:t>
            </a:r>
            <a:r>
              <a:rPr lang="en-IN"/>
              <a:t>_)</a:t>
            </a:r>
          </a:p>
          <a:p>
            <a:pPr lvl="1"/>
            <a:r>
              <a:rPr lang="en-IN" b="1"/>
              <a:t>PDO - Portable Data Objects</a:t>
            </a:r>
          </a:p>
          <a:p>
            <a:r>
              <a:rPr lang="en-IN"/>
              <a:t>Recommendation: PDO MySQL extensions</a:t>
            </a:r>
          </a:p>
          <a:p>
            <a:r>
              <a:rPr lang="en-IN"/>
              <a:t>Other ways to connect</a:t>
            </a:r>
          </a:p>
          <a:p>
            <a:pPr lvl="1"/>
            <a:r>
              <a:rPr lang="en-IN"/>
              <a:t>ODBC Stands for Open Database Connectivity – Use with languages like C, C++; works only with Windows</a:t>
            </a:r>
          </a:p>
          <a:p>
            <a:pPr lvl="1"/>
            <a:r>
              <a:rPr lang="en-IN"/>
              <a:t>JDBC Stands for java database connectivity – Use with Java</a:t>
            </a:r>
          </a:p>
          <a:p>
            <a:r>
              <a:rPr lang="en-IN"/>
              <a:t>Explore REST API (Representational State Transfer)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5499734" y="3063713"/>
            <a:ext cx="595643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IN"/>
              <a:t>https://www.php.net/manual/en/mysqlinfo.api.choosing.php</a:t>
            </a:r>
          </a:p>
        </p:txBody>
      </p:sp>
    </p:spTree>
    <p:extLst>
      <p:ext uri="{BB962C8B-B14F-4D97-AF65-F5344CB8AC3E}">
        <p14:creationId xmlns:p14="http://schemas.microsoft.com/office/powerpoint/2010/main" val="2786333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Anatomy of PDO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400" y="1825625"/>
            <a:ext cx="10515600" cy="4351338"/>
          </a:xfrm>
        </p:spPr>
        <p:txBody>
          <a:bodyPr/>
          <a:lstStyle/>
          <a:p>
            <a:endParaRPr lang="en-IN"/>
          </a:p>
          <a:p>
            <a:pPr marL="0" indent="0">
              <a:buNone/>
            </a:pPr>
            <a:r>
              <a:rPr lang="en-IN" b="1"/>
              <a:t>1. </a:t>
            </a:r>
            <a:r>
              <a:rPr lang="en-IN" b="1" err="1"/>
              <a:t>hname</a:t>
            </a:r>
            <a:r>
              <a:rPr lang="en-IN"/>
              <a:t> : Name/IP address of the server where the DB resides</a:t>
            </a:r>
          </a:p>
          <a:p>
            <a:pPr lvl="1"/>
            <a:r>
              <a:rPr lang="en-IN"/>
              <a:t>Ex: localhost or 127.0.0.1</a:t>
            </a:r>
          </a:p>
          <a:p>
            <a:pPr marL="0" indent="0">
              <a:buNone/>
            </a:pPr>
            <a:r>
              <a:rPr lang="en-IN" b="1"/>
              <a:t>2. port# </a:t>
            </a:r>
            <a:r>
              <a:rPr lang="en-IN"/>
              <a:t>: Port number where the database server is running</a:t>
            </a:r>
          </a:p>
          <a:p>
            <a:pPr lvl="1"/>
            <a:r>
              <a:rPr lang="en-IN"/>
              <a:t>Ex: 3306 (for windows)</a:t>
            </a:r>
          </a:p>
          <a:p>
            <a:pPr marL="0" indent="0">
              <a:buNone/>
            </a:pPr>
            <a:r>
              <a:rPr lang="en-IN" b="1"/>
              <a:t>3. </a:t>
            </a:r>
            <a:r>
              <a:rPr lang="en-IN" b="1" err="1"/>
              <a:t>dbname</a:t>
            </a:r>
            <a:r>
              <a:rPr lang="en-IN"/>
              <a:t>: Name of the database you want to access</a:t>
            </a:r>
          </a:p>
          <a:p>
            <a:pPr lvl="1"/>
            <a:r>
              <a:rPr lang="en-IN"/>
              <a:t>Ex: marks (the database we created in the last lecture)</a:t>
            </a:r>
          </a:p>
          <a:p>
            <a:pPr marL="0" indent="0">
              <a:buNone/>
            </a:pPr>
            <a:r>
              <a:rPr lang="en-IN" b="1"/>
              <a:t>4. user</a:t>
            </a:r>
            <a:r>
              <a:rPr lang="en-IN"/>
              <a:t>: username that exists in the database </a:t>
            </a:r>
          </a:p>
          <a:p>
            <a:pPr marL="0" indent="0">
              <a:buNone/>
            </a:pPr>
            <a:r>
              <a:rPr lang="en-IN" b="1"/>
              <a:t>5. pass</a:t>
            </a:r>
            <a:r>
              <a:rPr lang="en-IN"/>
              <a:t>: password of the user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479778" y="1825625"/>
            <a:ext cx="11638844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IN" sz="2400"/>
              <a:t>$</a:t>
            </a:r>
            <a:r>
              <a:rPr lang="en-IN" sz="2400" err="1"/>
              <a:t>pdo</a:t>
            </a:r>
            <a:r>
              <a:rPr lang="en-IN" sz="2400"/>
              <a:t>=new PDO('</a:t>
            </a:r>
            <a:r>
              <a:rPr lang="en-IN" sz="2400" err="1"/>
              <a:t>mysql:host</a:t>
            </a:r>
            <a:r>
              <a:rPr lang="en-IN" sz="2400"/>
              <a:t>=&lt;</a:t>
            </a:r>
            <a:r>
              <a:rPr lang="en-IN" sz="2400" err="1"/>
              <a:t>hname</a:t>
            </a:r>
            <a:r>
              <a:rPr lang="en-IN" sz="2400"/>
              <a:t>&gt;;port=&lt;port#&gt;;</a:t>
            </a:r>
            <a:r>
              <a:rPr lang="en-IN" sz="2400" err="1"/>
              <a:t>dbname</a:t>
            </a:r>
            <a:r>
              <a:rPr lang="en-IN" sz="2400"/>
              <a:t>=&lt;</a:t>
            </a:r>
            <a:r>
              <a:rPr lang="en-IN" sz="2400" err="1"/>
              <a:t>dbname</a:t>
            </a:r>
            <a:r>
              <a:rPr lang="en-IN" sz="2400"/>
              <a:t>&gt;',‘&lt;user&gt;',‘&lt;pass&gt;');</a:t>
            </a:r>
          </a:p>
        </p:txBody>
      </p:sp>
    </p:spTree>
    <p:extLst>
      <p:ext uri="{BB962C8B-B14F-4D97-AF65-F5344CB8AC3E}">
        <p14:creationId xmlns:p14="http://schemas.microsoft.com/office/powerpoint/2010/main" val="4248989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800" y="365125"/>
            <a:ext cx="4111978" cy="37151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Create Users(1)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15667" cy="4351338"/>
          </a:xfrm>
        </p:spPr>
        <p:txBody>
          <a:bodyPr/>
          <a:lstStyle/>
          <a:p>
            <a:r>
              <a:rPr lang="en-IN"/>
              <a:t>Run the SQL statement “show databases;”</a:t>
            </a:r>
          </a:p>
          <a:p>
            <a:pPr lvl="1"/>
            <a:r>
              <a:rPr lang="en-IN"/>
              <a:t>Note there is a database named </a:t>
            </a:r>
            <a:r>
              <a:rPr lang="en-IN" err="1"/>
              <a:t>mysql</a:t>
            </a:r>
            <a:endParaRPr lang="en-IN"/>
          </a:p>
          <a:p>
            <a:r>
              <a:rPr lang="en-IN"/>
              <a:t>The database </a:t>
            </a:r>
            <a:r>
              <a:rPr lang="en-IN" err="1"/>
              <a:t>mysql</a:t>
            </a:r>
            <a:r>
              <a:rPr lang="en-IN"/>
              <a:t> has a table named user</a:t>
            </a:r>
          </a:p>
          <a:p>
            <a:pPr lvl="1"/>
            <a:r>
              <a:rPr lang="en-IN"/>
              <a:t>Run the SQL statement “DESCRIBE </a:t>
            </a:r>
            <a:r>
              <a:rPr lang="en-IN" err="1"/>
              <a:t>mysql.user</a:t>
            </a:r>
            <a:r>
              <a:rPr lang="en-IN"/>
              <a:t>” to check the fields of the table</a:t>
            </a:r>
          </a:p>
          <a:p>
            <a:r>
              <a:rPr lang="en-IN"/>
              <a:t>SELECT * from </a:t>
            </a:r>
            <a:r>
              <a:rPr lang="en-IN" err="1"/>
              <a:t>mysql.user</a:t>
            </a:r>
            <a:r>
              <a:rPr lang="en-IN"/>
              <a:t>;</a:t>
            </a:r>
          </a:p>
          <a:p>
            <a:pPr lvl="1"/>
            <a:r>
              <a:rPr lang="en-IN"/>
              <a:t>List the users in the table</a:t>
            </a:r>
          </a:p>
          <a:p>
            <a:pPr lvl="1"/>
            <a:endParaRPr lang="en-IN"/>
          </a:p>
          <a:p>
            <a:pPr lvl="1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7" name="Right Arrow 6"/>
          <p:cNvSpPr/>
          <p:nvPr/>
        </p:nvSpPr>
        <p:spPr>
          <a:xfrm rot="10800000">
            <a:off x="9853789" y="3357206"/>
            <a:ext cx="601133" cy="225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798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FC3C03-67F6-4601-A27C-579326EF49A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D0784857D204FADBBCDC6481DFF13" ma:contentTypeVersion="10" ma:contentTypeDescription="Create a new document." ma:contentTypeScope="" ma:versionID="7cf02ebc009cede2e20c79887c133bbd">
  <xsd:schema xmlns:xsd="http://www.w3.org/2001/XMLSchema" xmlns:xs="http://www.w3.org/2001/XMLSchema" xmlns:p="http://schemas.microsoft.com/office/2006/metadata/properties" xmlns:ns2="362d7be3-209d-4ae5-945a-4a012edc8ddb" xmlns:ns3="f57e7745-8acd-416b-a653-0be3f1256422" targetNamespace="http://schemas.microsoft.com/office/2006/metadata/properties" ma:root="true" ma:fieldsID="4d2ca7dde9c0cb770d740ad695a83966" ns2:_="" ns3:_="">
    <xsd:import namespace="362d7be3-209d-4ae5-945a-4a012edc8ddb"/>
    <xsd:import namespace="f57e7745-8acd-416b-a653-0be3f12564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2d7be3-209d-4ae5-945a-4a012edc8d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e7745-8acd-416b-a653-0be3f125642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465630-9F79-4632-B37B-4400CC27B369}">
  <ds:schemaRefs>
    <ds:schemaRef ds:uri="362d7be3-209d-4ae5-945a-4a012edc8ddb"/>
    <ds:schemaRef ds:uri="f57e7745-8acd-416b-a653-0be3f125642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3003287-444A-42EF-AF8C-4AD3048E3F3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A8B7E88-20AF-421F-B856-76FD8B6D60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31</Slides>
  <Notes>19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Connecting to SQL Server MA 518: Database Management Systems</vt:lpstr>
      <vt:lpstr>Lecture Plan</vt:lpstr>
      <vt:lpstr>Three-Tier Architecture (Review)</vt:lpstr>
      <vt:lpstr>Three-Tier Architecture (Review)</vt:lpstr>
      <vt:lpstr>Three-Tier Architecture</vt:lpstr>
      <vt:lpstr>Three-Tier Architecture</vt:lpstr>
      <vt:lpstr>Ways to access MySQL</vt:lpstr>
      <vt:lpstr>Anatomy of PDO connection</vt:lpstr>
      <vt:lpstr>Create Users(1)</vt:lpstr>
      <vt:lpstr>Create Users(2)</vt:lpstr>
      <vt:lpstr>Create Users(3)</vt:lpstr>
      <vt:lpstr>Connecting to the database</vt:lpstr>
      <vt:lpstr>Connecting to the database</vt:lpstr>
      <vt:lpstr>First Program: Connecting to the database</vt:lpstr>
      <vt:lpstr>Review: Creating database </vt:lpstr>
      <vt:lpstr>Second Program: Dump data from table</vt:lpstr>
      <vt:lpstr>Second Program: Dump data from table</vt:lpstr>
      <vt:lpstr>Third Program: Output in tabular format</vt:lpstr>
      <vt:lpstr>Third Program: Output in tabular format</vt:lpstr>
      <vt:lpstr>Third Program: Output in tabular format</vt:lpstr>
      <vt:lpstr>Third Program: Output in tabular format</vt:lpstr>
      <vt:lpstr>Third Program: Output in tabular format</vt:lpstr>
      <vt:lpstr>4th Program: Insert data from a HTML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revision>6</cp:revision>
  <dcterms:created xsi:type="dcterms:W3CDTF">2020-08-05T04:35:17Z</dcterms:created>
  <dcterms:modified xsi:type="dcterms:W3CDTF">2022-01-06T12:31:50Z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0x010100ABCD0784857D204FADBBCDC6481DFF13</vt:lpwstr>
  </property>
</Properties>
</file>