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5"/>
  </p:notesMasterIdLst>
  <p:sldIdLst>
    <p:sldId id="256" r:id="rId5"/>
    <p:sldId id="352" r:id="rId6"/>
    <p:sldId id="290" r:id="rId7"/>
    <p:sldId id="313" r:id="rId8"/>
    <p:sldId id="314" r:id="rId9"/>
    <p:sldId id="315" r:id="rId10"/>
    <p:sldId id="291" r:id="rId11"/>
    <p:sldId id="316" r:id="rId12"/>
    <p:sldId id="292" r:id="rId13"/>
    <p:sldId id="351" r:id="rId14"/>
    <p:sldId id="317" r:id="rId15"/>
    <p:sldId id="293" r:id="rId16"/>
    <p:sldId id="318" r:id="rId17"/>
    <p:sldId id="300" r:id="rId18"/>
    <p:sldId id="319" r:id="rId19"/>
    <p:sldId id="295" r:id="rId20"/>
    <p:sldId id="320" r:id="rId21"/>
    <p:sldId id="298" r:id="rId22"/>
    <p:sldId id="323" r:id="rId23"/>
    <p:sldId id="324" r:id="rId24"/>
    <p:sldId id="325" r:id="rId25"/>
    <p:sldId id="327" r:id="rId26"/>
    <p:sldId id="326" r:id="rId27"/>
    <p:sldId id="329" r:id="rId28"/>
    <p:sldId id="328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27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1BC65-F584-4EF8-8EB6-6A03DD110BA8}" v="1" dt="2021-08-19T16:15:07.861"/>
    <p1510:client id="{64007142-C6F0-C5AC-F328-BD75E9CE9794}" v="1" dt="2021-09-23T06:42:35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84" autoAdjust="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YADAV" userId="S::y.shashank@iitg.ac.in::d025fa35-b551-409e-bb40-e7a41f0fa01d" providerId="AD" clId="Web-{64007142-C6F0-C5AC-F328-BD75E9CE9794}"/>
    <pc:docChg chg="modSld">
      <pc:chgData name="SHASHANK YADAV" userId="S::y.shashank@iitg.ac.in::d025fa35-b551-409e-bb40-e7a41f0fa01d" providerId="AD" clId="Web-{64007142-C6F0-C5AC-F328-BD75E9CE9794}" dt="2021-09-23T06:42:35.552" v="0"/>
      <pc:docMkLst>
        <pc:docMk/>
      </pc:docMkLst>
      <pc:sldChg chg="delSp">
        <pc:chgData name="SHASHANK YADAV" userId="S::y.shashank@iitg.ac.in::d025fa35-b551-409e-bb40-e7a41f0fa01d" providerId="AD" clId="Web-{64007142-C6F0-C5AC-F328-BD75E9CE9794}" dt="2021-09-23T06:42:35.552" v="0"/>
        <pc:sldMkLst>
          <pc:docMk/>
          <pc:sldMk cId="238497782" sldId="256"/>
        </pc:sldMkLst>
        <pc:spChg chg="del">
          <ac:chgData name="SHASHANK YADAV" userId="S::y.shashank@iitg.ac.in::d025fa35-b551-409e-bb40-e7a41f0fa01d" providerId="AD" clId="Web-{64007142-C6F0-C5AC-F328-BD75E9CE9794}" dt="2021-09-23T06:42:35.552" v="0"/>
          <ac:spMkLst>
            <pc:docMk/>
            <pc:sldMk cId="238497782" sldId="256"/>
            <ac:spMk id="4" creationId="{1FAE1CA6-561F-44DC-A9CA-BEBD53D59BD8}"/>
          </ac:spMkLst>
        </pc:spChg>
      </pc:sldChg>
    </pc:docChg>
  </pc:docChgLst>
  <pc:docChgLst>
    <pc:chgData name="MUSKAN" userId="S::muskan2000@iitg.ac.in::b3f740cf-7234-4d0d-bc6b-2d07e195e0b9" providerId="AD" clId="Web-{1261BC65-F584-4EF8-8EB6-6A03DD110BA8}"/>
    <pc:docChg chg="modSld">
      <pc:chgData name="MUSKAN" userId="S::muskan2000@iitg.ac.in::b3f740cf-7234-4d0d-bc6b-2d07e195e0b9" providerId="AD" clId="Web-{1261BC65-F584-4EF8-8EB6-6A03DD110BA8}" dt="2021-08-19T16:15:07.861" v="0"/>
      <pc:docMkLst>
        <pc:docMk/>
      </pc:docMkLst>
      <pc:sldChg chg="addSp">
        <pc:chgData name="MUSKAN" userId="S::muskan2000@iitg.ac.in::b3f740cf-7234-4d0d-bc6b-2d07e195e0b9" providerId="AD" clId="Web-{1261BC65-F584-4EF8-8EB6-6A03DD110BA8}" dt="2021-08-19T16:15:07.861" v="0"/>
        <pc:sldMkLst>
          <pc:docMk/>
          <pc:sldMk cId="238497782" sldId="256"/>
        </pc:sldMkLst>
        <pc:spChg chg="add">
          <ac:chgData name="MUSKAN" userId="S::muskan2000@iitg.ac.in::b3f740cf-7234-4d0d-bc6b-2d07e195e0b9" providerId="AD" clId="Web-{1261BC65-F584-4EF8-8EB6-6A03DD110BA8}" dt="2021-08-19T16:15:07.861" v="0"/>
          <ac:spMkLst>
            <pc:docMk/>
            <pc:sldMk cId="238497782" sldId="256"/>
            <ac:spMk id="4" creationId="{1FAE1CA6-561F-44DC-A9CA-BEBD53D59BD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 dirty="0"/>
            <a:t>Thank You</a:t>
          </a:r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</dgm:pt>
  </dgm:ptLst>
  <dgm:cxnLst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Thank You</a:t>
          </a:r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DEEF-0DF4-45AE-ADA6-8B11F7F1F78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81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DEEF-0DF4-45AE-ADA6-8B11F7F1F78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453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DEEF-0DF4-45AE-ADA6-8B11F7F1F78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8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DEEF-0DF4-45AE-ADA6-8B11F7F1F78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2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37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82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90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84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98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8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70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04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13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24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61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19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32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baseline="0" dirty="0"/>
              <a:t> HTML form starts with &lt;form&gt; tag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63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09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09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0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058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151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1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666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161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14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64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93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26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7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8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0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8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886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DEEF-0DF4-45AE-ADA6-8B11F7F1F78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Internet Applications</a:t>
            </a:r>
            <a:br>
              <a:rPr lang="en-IN" dirty="0"/>
            </a:br>
            <a:r>
              <a:rPr lang="en-IN" sz="4800" dirty="0"/>
              <a:t>PHP Arrays and HTML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Dumping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print_r</a:t>
            </a:r>
            <a:r>
              <a:rPr lang="en-IN" dirty="0"/>
              <a:t>(): shows information about a variable, good for debugging</a:t>
            </a:r>
          </a:p>
          <a:p>
            <a:r>
              <a:rPr lang="en-IN" dirty="0"/>
              <a:t>Array values will presented as </a:t>
            </a:r>
            <a:r>
              <a:rPr lang="en-IN" b="1" dirty="0"/>
              <a:t>key</a:t>
            </a:r>
            <a:r>
              <a:rPr lang="en-IN" dirty="0"/>
              <a:t> and </a:t>
            </a:r>
            <a:r>
              <a:rPr lang="en-IN" b="1" dirty="0"/>
              <a:t>value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63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Dumping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print_r</a:t>
            </a:r>
            <a:r>
              <a:rPr lang="en-IN" dirty="0"/>
              <a:t>(): shows information about a variable, good for debugging</a:t>
            </a:r>
          </a:p>
          <a:p>
            <a:r>
              <a:rPr lang="en-IN" dirty="0"/>
              <a:t>Array values will presented as </a:t>
            </a:r>
            <a:r>
              <a:rPr lang="en-IN" b="1" dirty="0"/>
              <a:t>key</a:t>
            </a:r>
            <a:r>
              <a:rPr lang="en-IN" dirty="0"/>
              <a:t> and </a:t>
            </a:r>
            <a:r>
              <a:rPr lang="en-IN" b="1" dirty="0"/>
              <a:t>value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8975" y="3634244"/>
            <a:ext cx="682752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 &lt;?</a:t>
            </a:r>
            <a:r>
              <a:rPr lang="en-IN" sz="2400" dirty="0" err="1"/>
              <a:t>php</a:t>
            </a:r>
            <a:endParaRPr lang="en-IN" sz="2400" dirty="0"/>
          </a:p>
          <a:p>
            <a:r>
              <a:rPr lang="en-IN" sz="2400" dirty="0"/>
              <a:t>	$MA518=array("instructor"=&gt;"</a:t>
            </a:r>
            <a:r>
              <a:rPr lang="en-IN" sz="2400" dirty="0" err="1"/>
              <a:t>Ashok","course</a:t>
            </a:r>
            <a:r>
              <a:rPr lang="en-IN" sz="2400" dirty="0"/>
              <a:t> name"=&gt;"DBMS");</a:t>
            </a:r>
          </a:p>
          <a:p>
            <a:r>
              <a:rPr lang="en-IN" sz="2400" dirty="0"/>
              <a:t>	echo("&lt;pre&gt;\n");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print_r</a:t>
            </a:r>
            <a:r>
              <a:rPr lang="en-IN" sz="2400" dirty="0"/>
              <a:t>($MA518);</a:t>
            </a:r>
          </a:p>
          <a:p>
            <a:r>
              <a:rPr lang="en-IN" sz="2400" dirty="0"/>
              <a:t>	echo("&lt;/pre&gt;");</a:t>
            </a:r>
          </a:p>
          <a:p>
            <a:r>
              <a:rPr lang="en-IN" sz="2400" dirty="0"/>
              <a:t>?&gt;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7366495" y="3634244"/>
            <a:ext cx="37096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Output</a:t>
            </a:r>
          </a:p>
          <a:p>
            <a:r>
              <a:rPr lang="en-IN" sz="2400" dirty="0"/>
              <a:t>Array</a:t>
            </a:r>
          </a:p>
          <a:p>
            <a:r>
              <a:rPr lang="en-IN" sz="2400" dirty="0"/>
              <a:t>(</a:t>
            </a:r>
          </a:p>
          <a:p>
            <a:r>
              <a:rPr lang="en-IN" sz="2400" dirty="0"/>
              <a:t>    [instructor] =&gt; Ashok</a:t>
            </a:r>
          </a:p>
          <a:p>
            <a:r>
              <a:rPr lang="en-IN" sz="2400" dirty="0"/>
              <a:t>    [course name] =&gt; DBMS</a:t>
            </a:r>
          </a:p>
          <a:p>
            <a:r>
              <a:rPr lang="en-IN" sz="24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48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var_dump</a:t>
            </a:r>
            <a:r>
              <a:rPr lang="en-IN" dirty="0"/>
              <a:t> vs. </a:t>
            </a:r>
            <a:r>
              <a:rPr lang="en-IN" dirty="0" err="1"/>
              <a:t>print_r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var_dump</a:t>
            </a:r>
            <a:r>
              <a:rPr lang="en-IN" dirty="0"/>
              <a:t> displays structured information about variables/expressions including its </a:t>
            </a:r>
            <a:r>
              <a:rPr lang="en-IN" b="1" dirty="0"/>
              <a:t>type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67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var_dump</a:t>
            </a:r>
            <a:r>
              <a:rPr lang="en-IN" dirty="0"/>
              <a:t> vs. </a:t>
            </a:r>
            <a:r>
              <a:rPr lang="en-IN" dirty="0" err="1"/>
              <a:t>print_r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var_dump</a:t>
            </a:r>
            <a:r>
              <a:rPr lang="en-IN" dirty="0"/>
              <a:t> displays structured information about variables/expressions including its </a:t>
            </a:r>
            <a:r>
              <a:rPr lang="en-IN" b="1" dirty="0"/>
              <a:t>type</a:t>
            </a:r>
            <a:r>
              <a:rPr lang="en-IN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423" y="2960873"/>
            <a:ext cx="6096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400" dirty="0"/>
              <a:t> &lt;?</a:t>
            </a:r>
            <a:r>
              <a:rPr lang="en-IN" sz="2400" dirty="0" err="1"/>
              <a:t>php</a:t>
            </a:r>
            <a:endParaRPr lang="en-IN" sz="2400" dirty="0"/>
          </a:p>
          <a:p>
            <a:r>
              <a:rPr lang="en-IN" sz="2400" dirty="0"/>
              <a:t>	$MA518=array("instructor"=&gt;"</a:t>
            </a:r>
            <a:r>
              <a:rPr lang="en-IN" sz="2400" dirty="0" err="1"/>
              <a:t>Ashok","course</a:t>
            </a:r>
            <a:r>
              <a:rPr lang="en-IN" sz="2400" dirty="0"/>
              <a:t> name"=&gt;"DBMS");</a:t>
            </a:r>
          </a:p>
          <a:p>
            <a:r>
              <a:rPr lang="en-IN" sz="2400" dirty="0"/>
              <a:t>	echo("&lt;pre&gt;\n");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var_dump</a:t>
            </a:r>
            <a:r>
              <a:rPr lang="en-IN" sz="2400" dirty="0"/>
              <a:t>($MA518);</a:t>
            </a:r>
          </a:p>
          <a:p>
            <a:r>
              <a:rPr lang="en-IN" sz="2400" dirty="0"/>
              <a:t>	echo("&lt;/pre&gt;");</a:t>
            </a:r>
          </a:p>
          <a:p>
            <a:r>
              <a:rPr lang="en-IN" sz="2400" dirty="0"/>
              <a:t>?&gt;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0422" y="2965548"/>
            <a:ext cx="509164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Output</a:t>
            </a:r>
          </a:p>
          <a:p>
            <a:r>
              <a:rPr lang="en-IN" sz="2400" dirty="0"/>
              <a:t>array(2) {</a:t>
            </a:r>
          </a:p>
          <a:p>
            <a:r>
              <a:rPr lang="en-IN" sz="2400" dirty="0"/>
              <a:t>  ["instructor"]=&gt;   </a:t>
            </a:r>
            <a:r>
              <a:rPr lang="en-IN" sz="2400" b="1" dirty="0"/>
              <a:t>string</a:t>
            </a:r>
            <a:r>
              <a:rPr lang="en-IN" sz="2400" dirty="0"/>
              <a:t>(5) "Ashok"</a:t>
            </a:r>
          </a:p>
          <a:p>
            <a:r>
              <a:rPr lang="en-IN" sz="2400" dirty="0"/>
              <a:t>  ["course name"]=&gt;   </a:t>
            </a:r>
            <a:r>
              <a:rPr lang="en-IN" sz="2400" b="1" dirty="0"/>
              <a:t>string</a:t>
            </a:r>
            <a:r>
              <a:rPr lang="en-IN" sz="2400" dirty="0"/>
              <a:t>(4) "DBMS"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4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through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/>
              <a:t>Numerically indexed arrays: As the array is indexed by numbers we can use a </a:t>
            </a:r>
            <a:r>
              <a:rPr lang="en-IN" b="1" dirty="0"/>
              <a:t>for</a:t>
            </a:r>
            <a:r>
              <a:rPr lang="en-IN" dirty="0"/>
              <a:t> loop</a:t>
            </a:r>
          </a:p>
          <a:p>
            <a:r>
              <a:rPr lang="en-IN" dirty="0"/>
              <a:t>Loop </a:t>
            </a:r>
            <a:r>
              <a:rPr lang="en-IN" b="1" dirty="0" err="1"/>
              <a:t>foreach</a:t>
            </a:r>
            <a:r>
              <a:rPr lang="en-IN" dirty="0"/>
              <a:t>: Iterate through each item of an array</a:t>
            </a:r>
          </a:p>
          <a:p>
            <a:pPr lvl="1"/>
            <a:r>
              <a:rPr lang="en-IN" dirty="0"/>
              <a:t>specially designed for arrays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58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through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/>
              <a:t>Numerically indexed arrays: As the array is indexed by numbers we can use a </a:t>
            </a:r>
            <a:r>
              <a:rPr lang="en-IN" b="1" dirty="0"/>
              <a:t>for</a:t>
            </a:r>
            <a:r>
              <a:rPr lang="en-IN" dirty="0"/>
              <a:t> loop</a:t>
            </a:r>
          </a:p>
          <a:p>
            <a:r>
              <a:rPr lang="en-IN" dirty="0"/>
              <a:t>Loop </a:t>
            </a:r>
            <a:r>
              <a:rPr lang="en-IN" b="1" dirty="0" err="1"/>
              <a:t>foreach</a:t>
            </a:r>
            <a:r>
              <a:rPr lang="en-IN" dirty="0"/>
              <a:t>: Iterate through each item of an array</a:t>
            </a:r>
          </a:p>
          <a:p>
            <a:pPr lvl="1"/>
            <a:r>
              <a:rPr lang="en-IN" dirty="0"/>
              <a:t>specially designed for arrays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8200" y="3550752"/>
            <a:ext cx="503849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&lt;?</a:t>
            </a:r>
            <a:r>
              <a:rPr lang="en-IN" sz="2400" dirty="0" err="1"/>
              <a:t>php</a:t>
            </a:r>
            <a:endParaRPr lang="en-IN" sz="2400" dirty="0"/>
          </a:p>
          <a:p>
            <a:r>
              <a:rPr lang="en-IN" sz="2400" dirty="0"/>
              <a:t>	$words=array("</a:t>
            </a:r>
            <a:r>
              <a:rPr lang="en-IN" sz="2400" dirty="0" err="1"/>
              <a:t>Hello","World</a:t>
            </a:r>
            <a:r>
              <a:rPr lang="en-IN" sz="2400" dirty="0"/>
              <a:t>");</a:t>
            </a:r>
          </a:p>
          <a:p>
            <a:r>
              <a:rPr lang="en-IN" sz="2400" dirty="0"/>
              <a:t>	for($</a:t>
            </a:r>
            <a:r>
              <a:rPr lang="en-IN" sz="2400" dirty="0" err="1"/>
              <a:t>i</a:t>
            </a:r>
            <a:r>
              <a:rPr lang="en-IN" sz="2400" dirty="0"/>
              <a:t>=0,$i&lt;2,$i++)</a:t>
            </a:r>
          </a:p>
          <a:p>
            <a:r>
              <a:rPr lang="en-IN" sz="2400" dirty="0"/>
              <a:t>	       echo $words[$</a:t>
            </a:r>
            <a:r>
              <a:rPr lang="en-IN" sz="2400" dirty="0" err="1"/>
              <a:t>i</a:t>
            </a:r>
            <a:r>
              <a:rPr lang="en-IN" sz="2400" dirty="0"/>
              <a:t>],"\n"	;</a:t>
            </a:r>
          </a:p>
          <a:p>
            <a:r>
              <a:rPr lang="en-IN" sz="2400" dirty="0"/>
              <a:t>?&gt;  </a:t>
            </a:r>
            <a:r>
              <a:rPr lang="en-IN" sz="2000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6693" y="3550752"/>
            <a:ext cx="553658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&lt;?</a:t>
            </a:r>
            <a:r>
              <a:rPr lang="en-IN" sz="2400" dirty="0" err="1"/>
              <a:t>php</a:t>
            </a:r>
            <a:endParaRPr lang="en-IN" sz="2400" dirty="0"/>
          </a:p>
          <a:p>
            <a:r>
              <a:rPr lang="en-IN" sz="2400" dirty="0"/>
              <a:t>	$words=array("</a:t>
            </a:r>
            <a:r>
              <a:rPr lang="en-IN" sz="2400" dirty="0" err="1"/>
              <a:t>Hello","World</a:t>
            </a:r>
            <a:r>
              <a:rPr lang="en-IN" sz="2400" dirty="0"/>
              <a:t>");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foreach</a:t>
            </a:r>
            <a:r>
              <a:rPr lang="en-IN" sz="2400" dirty="0"/>
              <a:t> ($words as $</a:t>
            </a:r>
            <a:r>
              <a:rPr lang="en-IN" sz="2400" dirty="0" err="1"/>
              <a:t>singleword</a:t>
            </a:r>
            <a:r>
              <a:rPr lang="en-IN" sz="2400" dirty="0"/>
              <a:t>)</a:t>
            </a:r>
          </a:p>
          <a:p>
            <a:r>
              <a:rPr lang="en-IN" sz="2400" dirty="0"/>
              <a:t>	       echo $</a:t>
            </a:r>
            <a:r>
              <a:rPr lang="en-IN" sz="2400" dirty="0" err="1"/>
              <a:t>singleword</a:t>
            </a:r>
            <a:r>
              <a:rPr lang="en-IN" sz="2400" dirty="0"/>
              <a:t>,"\n"	;</a:t>
            </a:r>
          </a:p>
          <a:p>
            <a:r>
              <a:rPr lang="en-IN" sz="2400" dirty="0"/>
              <a:t>?&gt;  </a:t>
            </a:r>
            <a:r>
              <a:rPr lang="en-I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403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through an Array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IN" b="1" dirty="0" err="1"/>
              <a:t>foreach</a:t>
            </a:r>
            <a:r>
              <a:rPr lang="en-IN" dirty="0"/>
              <a:t> loop in Associative arrays</a:t>
            </a:r>
          </a:p>
          <a:p>
            <a:pPr lvl="1"/>
            <a:r>
              <a:rPr lang="en-IN" dirty="0"/>
              <a:t> can iterate through each item as in case of numerically indexed arrays</a:t>
            </a:r>
          </a:p>
          <a:p>
            <a:pPr lvl="1"/>
            <a:r>
              <a:rPr lang="en-IN" dirty="0"/>
              <a:t>we can incorporate the keys as well, $key=&gt;$value</a:t>
            </a:r>
          </a:p>
        </p:txBody>
      </p:sp>
    </p:spTree>
    <p:extLst>
      <p:ext uri="{BB962C8B-B14F-4D97-AF65-F5344CB8AC3E}">
        <p14:creationId xmlns:p14="http://schemas.microsoft.com/office/powerpoint/2010/main" val="274553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through an Array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IN" b="1" dirty="0" err="1"/>
              <a:t>foreach</a:t>
            </a:r>
            <a:r>
              <a:rPr lang="en-IN" dirty="0"/>
              <a:t> loop in Associative arrays</a:t>
            </a:r>
          </a:p>
          <a:p>
            <a:pPr lvl="1"/>
            <a:r>
              <a:rPr lang="en-IN" dirty="0"/>
              <a:t> can iterate through each item as in case of numerically indexed arrays</a:t>
            </a:r>
          </a:p>
          <a:p>
            <a:pPr lvl="1"/>
            <a:r>
              <a:rPr lang="en-IN" dirty="0"/>
              <a:t>we can incorporate the keys as well, $key=&gt;$value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376" y="3763820"/>
            <a:ext cx="7292896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&lt;?</a:t>
            </a:r>
            <a:r>
              <a:rPr lang="en-IN" sz="2000" dirty="0" err="1"/>
              <a:t>php</a:t>
            </a:r>
            <a:endParaRPr lang="en-IN" sz="2000" dirty="0"/>
          </a:p>
          <a:p>
            <a:r>
              <a:rPr lang="en-IN" sz="2000" dirty="0"/>
              <a:t>	header('Content-type: text/plain');</a:t>
            </a:r>
          </a:p>
          <a:p>
            <a:r>
              <a:rPr lang="en-IN" sz="2000" dirty="0"/>
              <a:t>	$MA518=array("instructor"=&gt;"Ashok","</a:t>
            </a:r>
            <a:r>
              <a:rPr lang="en-IN" sz="2000" dirty="0" err="1"/>
              <a:t>cname</a:t>
            </a:r>
            <a:r>
              <a:rPr lang="en-IN" sz="2000" dirty="0"/>
              <a:t>"=&gt;"DBMS");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foreach</a:t>
            </a:r>
            <a:r>
              <a:rPr lang="en-IN" sz="2000" dirty="0"/>
              <a:t>($MA518 as $k =&gt; $</a:t>
            </a:r>
            <a:r>
              <a:rPr lang="en-IN" sz="2000" dirty="0" err="1"/>
              <a:t>val</a:t>
            </a:r>
            <a:r>
              <a:rPr lang="en-IN" sz="2000" dirty="0"/>
              <a:t>) {</a:t>
            </a:r>
          </a:p>
          <a:p>
            <a:r>
              <a:rPr lang="en-IN" sz="2000" dirty="0"/>
              <a:t>		echo "Key: " , $k , " Value: " , $</a:t>
            </a:r>
            <a:r>
              <a:rPr lang="en-IN" sz="2000" dirty="0" err="1"/>
              <a:t>val</a:t>
            </a:r>
            <a:r>
              <a:rPr lang="en-IN" sz="2000" dirty="0"/>
              <a:t> , "\n";</a:t>
            </a:r>
          </a:p>
          <a:p>
            <a:r>
              <a:rPr lang="en-IN" sz="2000" dirty="0"/>
              <a:t>	}</a:t>
            </a:r>
          </a:p>
          <a:p>
            <a:r>
              <a:rPr lang="en-IN" sz="2000" dirty="0"/>
              <a:t>?&gt;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4272" y="4379374"/>
            <a:ext cx="35163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Output</a:t>
            </a:r>
          </a:p>
          <a:p>
            <a:r>
              <a:rPr lang="en-IN" sz="2000" dirty="0"/>
              <a:t>Key: instructor Value: Ashok </a:t>
            </a:r>
          </a:p>
          <a:p>
            <a:r>
              <a:rPr lang="en-IN" sz="2000" dirty="0"/>
              <a:t>Key: </a:t>
            </a:r>
            <a:r>
              <a:rPr lang="en-IN" sz="2000" dirty="0" err="1"/>
              <a:t>cname</a:t>
            </a:r>
            <a:r>
              <a:rPr lang="en-IN" sz="2000" dirty="0"/>
              <a:t> Value: DBMS </a:t>
            </a:r>
          </a:p>
        </p:txBody>
      </p:sp>
    </p:spTree>
    <p:extLst>
      <p:ext uri="{BB962C8B-B14F-4D97-AF65-F5344CB8AC3E}">
        <p14:creationId xmlns:p14="http://schemas.microsoft.com/office/powerpoint/2010/main" val="37971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array_key_exists</a:t>
            </a:r>
            <a:r>
              <a:rPr lang="en-IN" dirty="0"/>
              <a:t>($key,$</a:t>
            </a:r>
            <a:r>
              <a:rPr lang="en-IN" dirty="0" err="1"/>
              <a:t>ar</a:t>
            </a:r>
            <a:r>
              <a:rPr lang="en-IN" dirty="0"/>
              <a:t>): Returns TRUE if key is set in array </a:t>
            </a:r>
            <a:r>
              <a:rPr lang="en-IN" dirty="0" err="1"/>
              <a:t>ar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07366" y="2391036"/>
            <a:ext cx="64974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400" dirty="0"/>
              <a:t>&lt;?</a:t>
            </a:r>
            <a:r>
              <a:rPr lang="en-IN" sz="2400" dirty="0" err="1"/>
              <a:t>php</a:t>
            </a:r>
            <a:endParaRPr lang="en-IN" sz="2400" dirty="0"/>
          </a:p>
          <a:p>
            <a:r>
              <a:rPr lang="en-IN" sz="2400" dirty="0"/>
              <a:t>$number = array(‘one' =&gt; 1, ‘two' =&gt; 2);</a:t>
            </a:r>
          </a:p>
          <a:p>
            <a:r>
              <a:rPr lang="en-IN" sz="2400" dirty="0"/>
              <a:t>if (</a:t>
            </a:r>
            <a:r>
              <a:rPr lang="en-IN" sz="2400" dirty="0" err="1"/>
              <a:t>array_key_exists</a:t>
            </a:r>
            <a:r>
              <a:rPr lang="en-IN" sz="2400" dirty="0"/>
              <a:t>(‘one', $number)) {</a:t>
            </a:r>
          </a:p>
          <a:p>
            <a:r>
              <a:rPr lang="en-IN" sz="2400" dirty="0"/>
              <a:t>    echo "The key element ‘one’ is in the array";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3955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array_key_exists</a:t>
            </a:r>
            <a:r>
              <a:rPr lang="en-IN" dirty="0"/>
              <a:t>($key,$</a:t>
            </a:r>
            <a:r>
              <a:rPr lang="en-IN" dirty="0" err="1"/>
              <a:t>ar</a:t>
            </a:r>
            <a:r>
              <a:rPr lang="en-IN" dirty="0"/>
              <a:t>): Returns TRUE if key is set in array </a:t>
            </a:r>
            <a:r>
              <a:rPr lang="en-IN" dirty="0" err="1"/>
              <a:t>ar</a:t>
            </a:r>
            <a:endParaRPr lang="en-IN" dirty="0"/>
          </a:p>
          <a:p>
            <a:r>
              <a:rPr lang="en-IN" b="1" dirty="0" err="1"/>
              <a:t>isset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[‘key’]): Returns TRUE if key (variable) is set in the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6508" y="3026655"/>
            <a:ext cx="64974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400" dirty="0"/>
              <a:t>&lt;?</a:t>
            </a:r>
            <a:r>
              <a:rPr lang="en-IN" sz="2400" dirty="0" err="1"/>
              <a:t>php</a:t>
            </a:r>
            <a:endParaRPr lang="en-IN" sz="2400" dirty="0"/>
          </a:p>
          <a:p>
            <a:r>
              <a:rPr lang="en-IN" sz="2400" dirty="0"/>
              <a:t>$number = array(‘one' =&gt; 1, ‘two' =&gt; 2);</a:t>
            </a:r>
          </a:p>
          <a:p>
            <a:r>
              <a:rPr lang="en-IN" sz="2400" dirty="0"/>
              <a:t>if (</a:t>
            </a:r>
            <a:r>
              <a:rPr lang="en-IN" sz="2400" dirty="0" err="1"/>
              <a:t>isset</a:t>
            </a:r>
            <a:r>
              <a:rPr lang="en-IN" sz="2400" dirty="0"/>
              <a:t>($number[‘one‘]) {</a:t>
            </a:r>
          </a:p>
          <a:p>
            <a:r>
              <a:rPr lang="en-IN" sz="2400" dirty="0"/>
              <a:t>    echo "The element ‘one’ is in the array";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742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Arrays</a:t>
            </a:r>
          </a:p>
          <a:p>
            <a:pPr lvl="1"/>
            <a:r>
              <a:rPr lang="en-IN" dirty="0"/>
              <a:t>Array types – Numeric and Associative</a:t>
            </a:r>
          </a:p>
          <a:p>
            <a:pPr lvl="1"/>
            <a:r>
              <a:rPr lang="en-IN" dirty="0"/>
              <a:t>Printing arrays</a:t>
            </a:r>
          </a:p>
          <a:p>
            <a:pPr lvl="1"/>
            <a:r>
              <a:rPr lang="en-IN" dirty="0"/>
              <a:t>Looping through an array</a:t>
            </a:r>
          </a:p>
          <a:p>
            <a:pPr lvl="1"/>
            <a:r>
              <a:rPr lang="en-IN" dirty="0"/>
              <a:t>Array functions</a:t>
            </a:r>
          </a:p>
          <a:p>
            <a:r>
              <a:rPr lang="en-IN" dirty="0"/>
              <a:t>HTML Forms</a:t>
            </a:r>
          </a:p>
          <a:p>
            <a:pPr lvl="1"/>
            <a:r>
              <a:rPr lang="en-US" dirty="0"/>
              <a:t>Syntax of HTML forms</a:t>
            </a:r>
          </a:p>
          <a:p>
            <a:pPr lvl="1"/>
            <a:r>
              <a:rPr lang="en-US" dirty="0"/>
              <a:t>GET and Post method</a:t>
            </a:r>
          </a:p>
          <a:p>
            <a:pPr lvl="1"/>
            <a:r>
              <a:rPr lang="en-US" dirty="0"/>
              <a:t>Processing HTML forms using PHP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45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array_key_exists</a:t>
            </a:r>
            <a:r>
              <a:rPr lang="en-IN" dirty="0"/>
              <a:t>($key,$</a:t>
            </a:r>
            <a:r>
              <a:rPr lang="en-IN" dirty="0" err="1"/>
              <a:t>ar</a:t>
            </a:r>
            <a:r>
              <a:rPr lang="en-IN" dirty="0"/>
              <a:t>): Returns TRUE if key is set in array </a:t>
            </a:r>
            <a:r>
              <a:rPr lang="en-IN" dirty="0" err="1"/>
              <a:t>ar</a:t>
            </a:r>
            <a:endParaRPr lang="en-IN" dirty="0"/>
          </a:p>
          <a:p>
            <a:r>
              <a:rPr lang="en-IN" b="1" dirty="0" err="1"/>
              <a:t>isset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[‘key’]): Returns TRUE if key is set in the array</a:t>
            </a:r>
          </a:p>
          <a:p>
            <a:r>
              <a:rPr lang="en-IN" dirty="0"/>
              <a:t>count($</a:t>
            </a:r>
            <a:r>
              <a:rPr lang="en-IN" dirty="0" err="1"/>
              <a:t>ar</a:t>
            </a:r>
            <a:r>
              <a:rPr lang="en-IN" dirty="0"/>
              <a:t>): Count the number of elements in the array</a:t>
            </a:r>
          </a:p>
        </p:txBody>
      </p:sp>
    </p:spTree>
    <p:extLst>
      <p:ext uri="{BB962C8B-B14F-4D97-AF65-F5344CB8AC3E}">
        <p14:creationId xmlns:p14="http://schemas.microsoft.com/office/powerpoint/2010/main" val="34691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array_key_exists</a:t>
            </a:r>
            <a:r>
              <a:rPr lang="en-IN" dirty="0"/>
              <a:t>($key,$</a:t>
            </a:r>
            <a:r>
              <a:rPr lang="en-IN" dirty="0" err="1"/>
              <a:t>ar</a:t>
            </a:r>
            <a:r>
              <a:rPr lang="en-IN" dirty="0"/>
              <a:t>): Returns TRUE if key is set in array </a:t>
            </a:r>
            <a:r>
              <a:rPr lang="en-IN" dirty="0" err="1"/>
              <a:t>ar</a:t>
            </a:r>
            <a:endParaRPr lang="en-IN" dirty="0"/>
          </a:p>
          <a:p>
            <a:r>
              <a:rPr lang="en-IN" b="1" dirty="0" err="1"/>
              <a:t>isset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[‘key’]): Returns TRUE if key is set in the array</a:t>
            </a:r>
          </a:p>
          <a:p>
            <a:r>
              <a:rPr lang="en-IN" dirty="0"/>
              <a:t>count($</a:t>
            </a:r>
            <a:r>
              <a:rPr lang="en-IN" dirty="0" err="1"/>
              <a:t>ar</a:t>
            </a:r>
            <a:r>
              <a:rPr lang="en-IN" dirty="0"/>
              <a:t>): Count the number of elements in the array</a:t>
            </a:r>
          </a:p>
          <a:p>
            <a:r>
              <a:rPr lang="en-IN" dirty="0" err="1"/>
              <a:t>is_array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): Returns TRUE if variable </a:t>
            </a:r>
            <a:r>
              <a:rPr lang="en-IN" dirty="0" err="1"/>
              <a:t>ar</a:t>
            </a:r>
            <a:r>
              <a:rPr lang="en-IN" dirty="0"/>
              <a:t> is an array</a:t>
            </a:r>
          </a:p>
        </p:txBody>
      </p:sp>
    </p:spTree>
    <p:extLst>
      <p:ext uri="{BB962C8B-B14F-4D97-AF65-F5344CB8AC3E}">
        <p14:creationId xmlns:p14="http://schemas.microsoft.com/office/powerpoint/2010/main" val="358798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array_key_exists</a:t>
            </a:r>
            <a:r>
              <a:rPr lang="en-IN" dirty="0"/>
              <a:t>($key,$</a:t>
            </a:r>
            <a:r>
              <a:rPr lang="en-IN" dirty="0" err="1"/>
              <a:t>ar</a:t>
            </a:r>
            <a:r>
              <a:rPr lang="en-IN" dirty="0"/>
              <a:t>): Returns TRUE if key is set in array </a:t>
            </a:r>
            <a:r>
              <a:rPr lang="en-IN" dirty="0" err="1"/>
              <a:t>ar</a:t>
            </a:r>
            <a:endParaRPr lang="en-IN" dirty="0"/>
          </a:p>
          <a:p>
            <a:r>
              <a:rPr lang="en-IN" b="1" dirty="0" err="1"/>
              <a:t>isset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[‘key’]): Returns TRUE if key is set in the array</a:t>
            </a:r>
          </a:p>
          <a:p>
            <a:r>
              <a:rPr lang="en-IN" dirty="0"/>
              <a:t>count($</a:t>
            </a:r>
            <a:r>
              <a:rPr lang="en-IN" dirty="0" err="1"/>
              <a:t>ar</a:t>
            </a:r>
            <a:r>
              <a:rPr lang="en-IN" dirty="0"/>
              <a:t>): Count the number of elements in the array</a:t>
            </a:r>
          </a:p>
          <a:p>
            <a:r>
              <a:rPr lang="en-IN" dirty="0" err="1"/>
              <a:t>is_array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): Returns TRUE if variable </a:t>
            </a:r>
            <a:r>
              <a:rPr lang="en-IN" dirty="0" err="1"/>
              <a:t>ar</a:t>
            </a:r>
            <a:r>
              <a:rPr lang="en-IN" dirty="0"/>
              <a:t> is an array</a:t>
            </a:r>
          </a:p>
          <a:p>
            <a:r>
              <a:rPr lang="en-IN" dirty="0"/>
              <a:t>sort($</a:t>
            </a:r>
            <a:r>
              <a:rPr lang="en-IN" dirty="0" err="1"/>
              <a:t>ar</a:t>
            </a:r>
            <a:r>
              <a:rPr lang="en-IN" dirty="0"/>
              <a:t>): Sorts the array values (losses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9307" y="4166982"/>
            <a:ext cx="435269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&lt;?</a:t>
            </a:r>
            <a:r>
              <a:rPr lang="en-IN" sz="2400" dirty="0" err="1">
                <a:solidFill>
                  <a:srgbClr val="FF0000"/>
                </a:solidFill>
              </a:rPr>
              <a:t>php</a:t>
            </a:r>
            <a:br>
              <a:rPr lang="en-IN" sz="2400" dirty="0">
                <a:solidFill>
                  <a:srgbClr val="000000"/>
                </a:solidFill>
              </a:rPr>
            </a:br>
            <a:r>
              <a:rPr lang="en-IN" sz="2400" dirty="0">
                <a:solidFill>
                  <a:srgbClr val="000000"/>
                </a:solidFill>
              </a:rPr>
              <a:t>$numbers = </a:t>
            </a:r>
            <a:r>
              <a:rPr lang="en-IN" sz="2400" dirty="0">
                <a:solidFill>
                  <a:srgbClr val="0000CD"/>
                </a:solidFill>
              </a:rPr>
              <a:t>array</a:t>
            </a:r>
            <a:r>
              <a:rPr lang="en-IN" sz="2400" dirty="0">
                <a:solidFill>
                  <a:srgbClr val="000000"/>
                </a:solidFill>
              </a:rPr>
              <a:t>(</a:t>
            </a:r>
            <a:r>
              <a:rPr lang="en-IN" sz="2400" dirty="0">
                <a:solidFill>
                  <a:srgbClr val="FF0000"/>
                </a:solidFill>
              </a:rPr>
              <a:t>4</a:t>
            </a:r>
            <a:r>
              <a:rPr lang="en-IN" sz="2400" dirty="0">
                <a:solidFill>
                  <a:srgbClr val="000000"/>
                </a:solidFill>
              </a:rPr>
              <a:t>, </a:t>
            </a:r>
            <a:r>
              <a:rPr lang="en-IN" sz="2400" dirty="0">
                <a:solidFill>
                  <a:srgbClr val="FF0000"/>
                </a:solidFill>
              </a:rPr>
              <a:t>6</a:t>
            </a:r>
            <a:r>
              <a:rPr lang="en-IN" sz="2400" dirty="0">
                <a:solidFill>
                  <a:srgbClr val="000000"/>
                </a:solidFill>
              </a:rPr>
              <a:t>, </a:t>
            </a:r>
            <a:r>
              <a:rPr lang="en-IN" sz="2400" dirty="0">
                <a:solidFill>
                  <a:srgbClr val="FF0000"/>
                </a:solidFill>
              </a:rPr>
              <a:t>2</a:t>
            </a:r>
            <a:r>
              <a:rPr lang="en-IN" sz="2400" dirty="0">
                <a:solidFill>
                  <a:srgbClr val="000000"/>
                </a:solidFill>
              </a:rPr>
              <a:t>, </a:t>
            </a:r>
            <a:r>
              <a:rPr lang="en-IN" sz="2400" dirty="0">
                <a:solidFill>
                  <a:srgbClr val="FF0000"/>
                </a:solidFill>
              </a:rPr>
              <a:t>22</a:t>
            </a:r>
            <a:r>
              <a:rPr lang="en-IN" sz="2400" dirty="0">
                <a:solidFill>
                  <a:srgbClr val="000000"/>
                </a:solidFill>
              </a:rPr>
              <a:t>, </a:t>
            </a:r>
            <a:r>
              <a:rPr lang="en-IN" sz="2400" dirty="0">
                <a:solidFill>
                  <a:srgbClr val="FF0000"/>
                </a:solidFill>
              </a:rPr>
              <a:t>11</a:t>
            </a:r>
            <a:r>
              <a:rPr lang="en-IN" sz="2400" dirty="0">
                <a:solidFill>
                  <a:srgbClr val="000000"/>
                </a:solidFill>
              </a:rPr>
              <a:t>);</a:t>
            </a:r>
            <a:br>
              <a:rPr lang="en-IN" sz="2400" dirty="0">
                <a:solidFill>
                  <a:srgbClr val="000000"/>
                </a:solidFill>
              </a:rPr>
            </a:br>
            <a:r>
              <a:rPr lang="en-IN" sz="2400" dirty="0">
                <a:solidFill>
                  <a:srgbClr val="000000"/>
                </a:solidFill>
              </a:rPr>
              <a:t>sort($numbers);</a:t>
            </a:r>
            <a:br>
              <a:rPr lang="en-IN" sz="2400" dirty="0">
                <a:solidFill>
                  <a:srgbClr val="00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?&gt;</a:t>
            </a:r>
            <a:r>
              <a:rPr lang="en-IN" sz="2400" dirty="0"/>
              <a:t> </a:t>
            </a:r>
          </a:p>
          <a:p>
            <a:r>
              <a:rPr lang="en-IN" sz="2400" dirty="0"/>
              <a:t>Output: 2, 4, 6, 11, 22</a:t>
            </a:r>
          </a:p>
        </p:txBody>
      </p:sp>
    </p:spTree>
    <p:extLst>
      <p:ext uri="{BB962C8B-B14F-4D97-AF65-F5344CB8AC3E}">
        <p14:creationId xmlns:p14="http://schemas.microsoft.com/office/powerpoint/2010/main" val="168054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/>
              <a:t>array_key_exists</a:t>
            </a:r>
            <a:r>
              <a:rPr lang="en-IN" sz="2400" dirty="0"/>
              <a:t>($key,$</a:t>
            </a:r>
            <a:r>
              <a:rPr lang="en-IN" sz="2400" dirty="0" err="1"/>
              <a:t>ar</a:t>
            </a:r>
            <a:r>
              <a:rPr lang="en-IN" sz="2400" dirty="0"/>
              <a:t>): Returns TRUE if key is set in array </a:t>
            </a:r>
            <a:r>
              <a:rPr lang="en-IN" sz="2400" dirty="0" err="1"/>
              <a:t>ar</a:t>
            </a:r>
            <a:endParaRPr lang="en-IN" sz="2400" dirty="0"/>
          </a:p>
          <a:p>
            <a:r>
              <a:rPr lang="en-IN" sz="2400" b="1" dirty="0" err="1"/>
              <a:t>isset</a:t>
            </a:r>
            <a:r>
              <a:rPr lang="en-IN" sz="2400" dirty="0"/>
              <a:t>($</a:t>
            </a:r>
            <a:r>
              <a:rPr lang="en-IN" sz="2400" dirty="0" err="1"/>
              <a:t>ar</a:t>
            </a:r>
            <a:r>
              <a:rPr lang="en-IN" sz="2400" dirty="0"/>
              <a:t>[‘key’]): Returns TRUE if key is set in the array</a:t>
            </a:r>
          </a:p>
          <a:p>
            <a:r>
              <a:rPr lang="en-IN" sz="2400" dirty="0"/>
              <a:t>count($</a:t>
            </a:r>
            <a:r>
              <a:rPr lang="en-IN" sz="2400" dirty="0" err="1"/>
              <a:t>ar</a:t>
            </a:r>
            <a:r>
              <a:rPr lang="en-IN" sz="2400" dirty="0"/>
              <a:t>): Count the number of elements in the array</a:t>
            </a:r>
          </a:p>
          <a:p>
            <a:r>
              <a:rPr lang="en-IN" sz="2400" dirty="0" err="1"/>
              <a:t>is_array</a:t>
            </a:r>
            <a:r>
              <a:rPr lang="en-IN" sz="2400" dirty="0"/>
              <a:t>($</a:t>
            </a:r>
            <a:r>
              <a:rPr lang="en-IN" sz="2400" dirty="0" err="1"/>
              <a:t>ar</a:t>
            </a:r>
            <a:r>
              <a:rPr lang="en-IN" sz="2400" dirty="0"/>
              <a:t>): Returns TRUE if variable </a:t>
            </a:r>
            <a:r>
              <a:rPr lang="en-IN" sz="2400" dirty="0" err="1"/>
              <a:t>ar</a:t>
            </a:r>
            <a:r>
              <a:rPr lang="en-IN" sz="2400" dirty="0"/>
              <a:t> is an array</a:t>
            </a:r>
          </a:p>
          <a:p>
            <a:r>
              <a:rPr lang="en-IN" sz="2400" dirty="0"/>
              <a:t>sort($</a:t>
            </a:r>
            <a:r>
              <a:rPr lang="en-IN" sz="2400" dirty="0" err="1"/>
              <a:t>ar</a:t>
            </a:r>
            <a:r>
              <a:rPr lang="en-IN" sz="2400" dirty="0"/>
              <a:t>): Sorts the array values (losses keys)</a:t>
            </a:r>
          </a:p>
          <a:p>
            <a:r>
              <a:rPr lang="en-IN" sz="2400" dirty="0" err="1"/>
              <a:t>ksort</a:t>
            </a:r>
            <a:r>
              <a:rPr lang="en-IN" sz="2400" dirty="0"/>
              <a:t>($</a:t>
            </a:r>
            <a:r>
              <a:rPr lang="en-IN" sz="2400" dirty="0" err="1"/>
              <a:t>ar</a:t>
            </a:r>
            <a:r>
              <a:rPr lang="en-IN" sz="2400" dirty="0"/>
              <a:t>): Sorts the array by keys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3073" y="4372908"/>
            <a:ext cx="5761464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&lt;?</a:t>
            </a:r>
            <a:r>
              <a:rPr lang="en-IN" sz="2000" dirty="0" err="1">
                <a:solidFill>
                  <a:srgbClr val="FF0000"/>
                </a:solidFill>
              </a:rPr>
              <a:t>php</a:t>
            </a:r>
            <a:br>
              <a:rPr lang="en-IN" sz="2000" dirty="0">
                <a:solidFill>
                  <a:srgbClr val="000000"/>
                </a:solidFill>
              </a:rPr>
            </a:br>
            <a:r>
              <a:rPr lang="en-IN" sz="2000" dirty="0">
                <a:solidFill>
                  <a:srgbClr val="000000"/>
                </a:solidFill>
              </a:rPr>
              <a:t>$age = </a:t>
            </a:r>
            <a:r>
              <a:rPr lang="en-IN" sz="2000" dirty="0">
                <a:solidFill>
                  <a:srgbClr val="0000CD"/>
                </a:solidFill>
              </a:rPr>
              <a:t>array</a:t>
            </a:r>
            <a:r>
              <a:rPr lang="en-IN" sz="2000" dirty="0">
                <a:solidFill>
                  <a:srgbClr val="000000"/>
                </a:solidFill>
              </a:rPr>
              <a:t>(</a:t>
            </a:r>
            <a:r>
              <a:rPr lang="en-IN" sz="2000" dirty="0">
                <a:solidFill>
                  <a:srgbClr val="A52A2A"/>
                </a:solidFill>
              </a:rPr>
              <a:t>"Peter"</a:t>
            </a:r>
            <a:r>
              <a:rPr lang="en-IN" sz="2000" dirty="0">
                <a:solidFill>
                  <a:srgbClr val="000000"/>
                </a:solidFill>
              </a:rPr>
              <a:t>=&gt;</a:t>
            </a:r>
            <a:r>
              <a:rPr lang="en-IN" sz="2000" dirty="0">
                <a:solidFill>
                  <a:srgbClr val="A52A2A"/>
                </a:solidFill>
              </a:rPr>
              <a:t>"35"</a:t>
            </a:r>
            <a:r>
              <a:rPr lang="en-IN" sz="2000" dirty="0">
                <a:solidFill>
                  <a:srgbClr val="000000"/>
                </a:solidFill>
              </a:rPr>
              <a:t>, </a:t>
            </a:r>
            <a:r>
              <a:rPr lang="en-IN" sz="2000" dirty="0">
                <a:solidFill>
                  <a:srgbClr val="A52A2A"/>
                </a:solidFill>
              </a:rPr>
              <a:t>"Ben"</a:t>
            </a:r>
            <a:r>
              <a:rPr lang="en-IN" sz="2000" dirty="0">
                <a:solidFill>
                  <a:srgbClr val="000000"/>
                </a:solidFill>
              </a:rPr>
              <a:t>=&gt;</a:t>
            </a:r>
            <a:r>
              <a:rPr lang="en-IN" sz="2000" dirty="0">
                <a:solidFill>
                  <a:srgbClr val="A52A2A"/>
                </a:solidFill>
              </a:rPr>
              <a:t>"37"</a:t>
            </a:r>
            <a:r>
              <a:rPr lang="en-IN" sz="2000" dirty="0">
                <a:solidFill>
                  <a:srgbClr val="000000"/>
                </a:solidFill>
              </a:rPr>
              <a:t>, </a:t>
            </a:r>
            <a:r>
              <a:rPr lang="en-IN" sz="2000" dirty="0">
                <a:solidFill>
                  <a:srgbClr val="A52A2A"/>
                </a:solidFill>
              </a:rPr>
              <a:t>"Joe"</a:t>
            </a:r>
            <a:r>
              <a:rPr lang="en-IN" sz="2000" dirty="0">
                <a:solidFill>
                  <a:srgbClr val="000000"/>
                </a:solidFill>
              </a:rPr>
              <a:t>=&gt;</a:t>
            </a:r>
            <a:r>
              <a:rPr lang="en-IN" sz="2000" dirty="0">
                <a:solidFill>
                  <a:srgbClr val="A52A2A"/>
                </a:solidFill>
              </a:rPr>
              <a:t>"43"</a:t>
            </a:r>
            <a:r>
              <a:rPr lang="en-IN" sz="2000" dirty="0">
                <a:solidFill>
                  <a:srgbClr val="000000"/>
                </a:solidFill>
              </a:rPr>
              <a:t>);</a:t>
            </a:r>
            <a:br>
              <a:rPr lang="en-IN" sz="2000" dirty="0">
                <a:solidFill>
                  <a:srgbClr val="000000"/>
                </a:solidFill>
              </a:rPr>
            </a:br>
            <a:r>
              <a:rPr lang="en-IN" sz="2000" dirty="0" err="1">
                <a:solidFill>
                  <a:srgbClr val="000000"/>
                </a:solidFill>
              </a:rPr>
              <a:t>ksort</a:t>
            </a:r>
            <a:r>
              <a:rPr lang="en-IN" sz="2000" dirty="0">
                <a:solidFill>
                  <a:srgbClr val="000000"/>
                </a:solidFill>
              </a:rPr>
              <a:t>($age);</a:t>
            </a:r>
            <a:br>
              <a:rPr lang="en-IN" sz="2000" dirty="0">
                <a:solidFill>
                  <a:srgbClr val="00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?&gt;</a:t>
            </a:r>
            <a:r>
              <a:rPr lang="en-IN" sz="2000" dirty="0"/>
              <a:t> </a:t>
            </a:r>
          </a:p>
          <a:p>
            <a:r>
              <a:rPr lang="en-IN" sz="2000" b="1" dirty="0"/>
              <a:t>Output:</a:t>
            </a:r>
            <a:r>
              <a:rPr lang="en-IN" sz="2000" dirty="0"/>
              <a:t> Ben, Joe, Peter</a:t>
            </a:r>
          </a:p>
        </p:txBody>
      </p:sp>
    </p:spTree>
    <p:extLst>
      <p:ext uri="{BB962C8B-B14F-4D97-AF65-F5344CB8AC3E}">
        <p14:creationId xmlns:p14="http://schemas.microsoft.com/office/powerpoint/2010/main" val="2620558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b="1" dirty="0" err="1"/>
              <a:t>array_key_exists</a:t>
            </a:r>
            <a:r>
              <a:rPr lang="en-IN" sz="2400" dirty="0"/>
              <a:t>($key,$</a:t>
            </a:r>
            <a:r>
              <a:rPr lang="en-IN" sz="2400" dirty="0" err="1"/>
              <a:t>ar</a:t>
            </a:r>
            <a:r>
              <a:rPr lang="en-IN" sz="2400" dirty="0"/>
              <a:t>): Returns TRUE if key is set in array </a:t>
            </a:r>
            <a:r>
              <a:rPr lang="en-IN" sz="2400" dirty="0" err="1"/>
              <a:t>ar</a:t>
            </a:r>
            <a:endParaRPr lang="en-IN" sz="2400" dirty="0"/>
          </a:p>
          <a:p>
            <a:r>
              <a:rPr lang="en-IN" sz="2400" b="1" dirty="0" err="1"/>
              <a:t>isset</a:t>
            </a:r>
            <a:r>
              <a:rPr lang="en-IN" sz="2400" dirty="0"/>
              <a:t>($</a:t>
            </a:r>
            <a:r>
              <a:rPr lang="en-IN" sz="2400" dirty="0" err="1"/>
              <a:t>ar</a:t>
            </a:r>
            <a:r>
              <a:rPr lang="en-IN" sz="2400" dirty="0"/>
              <a:t>[‘key’]): Returns TRUE if key is set in the array</a:t>
            </a:r>
          </a:p>
          <a:p>
            <a:r>
              <a:rPr lang="en-IN" sz="2400" dirty="0"/>
              <a:t>count($</a:t>
            </a:r>
            <a:r>
              <a:rPr lang="en-IN" sz="2400" dirty="0" err="1"/>
              <a:t>ar</a:t>
            </a:r>
            <a:r>
              <a:rPr lang="en-IN" sz="2400" dirty="0"/>
              <a:t>): Count the number of elements in the array</a:t>
            </a:r>
          </a:p>
          <a:p>
            <a:r>
              <a:rPr lang="en-IN" sz="2400" dirty="0" err="1"/>
              <a:t>is_array</a:t>
            </a:r>
            <a:r>
              <a:rPr lang="en-IN" sz="2400" dirty="0"/>
              <a:t>($</a:t>
            </a:r>
            <a:r>
              <a:rPr lang="en-IN" sz="2400" dirty="0" err="1"/>
              <a:t>ar</a:t>
            </a:r>
            <a:r>
              <a:rPr lang="en-IN" sz="2400" dirty="0"/>
              <a:t>): Returns TRUE if variable </a:t>
            </a:r>
            <a:r>
              <a:rPr lang="en-IN" sz="2400" dirty="0" err="1"/>
              <a:t>ar</a:t>
            </a:r>
            <a:r>
              <a:rPr lang="en-IN" sz="2400" dirty="0"/>
              <a:t> is an array</a:t>
            </a:r>
          </a:p>
          <a:p>
            <a:r>
              <a:rPr lang="en-IN" sz="2400" dirty="0"/>
              <a:t>sort($</a:t>
            </a:r>
            <a:r>
              <a:rPr lang="en-IN" sz="2400" dirty="0" err="1"/>
              <a:t>ar</a:t>
            </a:r>
            <a:r>
              <a:rPr lang="en-IN" sz="2400" dirty="0"/>
              <a:t>): Sorts the array values (losses keys)</a:t>
            </a:r>
          </a:p>
          <a:p>
            <a:r>
              <a:rPr lang="en-IN" sz="2400" dirty="0" err="1"/>
              <a:t>ksort</a:t>
            </a:r>
            <a:r>
              <a:rPr lang="en-IN" sz="2400" dirty="0"/>
              <a:t>($</a:t>
            </a:r>
            <a:r>
              <a:rPr lang="en-IN" sz="2400" dirty="0" err="1"/>
              <a:t>ar</a:t>
            </a:r>
            <a:r>
              <a:rPr lang="en-IN" sz="2400" dirty="0"/>
              <a:t>): Sorts the array by keys</a:t>
            </a:r>
          </a:p>
          <a:p>
            <a:r>
              <a:rPr lang="en-IN" sz="2400" dirty="0" err="1"/>
              <a:t>asort</a:t>
            </a:r>
            <a:r>
              <a:rPr lang="en-IN" sz="2400" dirty="0"/>
              <a:t>($</a:t>
            </a:r>
            <a:r>
              <a:rPr lang="en-IN" sz="2400" dirty="0" err="1"/>
              <a:t>ar</a:t>
            </a:r>
            <a:r>
              <a:rPr lang="en-IN" sz="2400" dirty="0"/>
              <a:t>): Sorts the array by values, keep association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3073" y="4640537"/>
            <a:ext cx="5761464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&lt;?</a:t>
            </a:r>
            <a:r>
              <a:rPr lang="en-IN" sz="2000" dirty="0" err="1">
                <a:solidFill>
                  <a:srgbClr val="FF0000"/>
                </a:solidFill>
              </a:rPr>
              <a:t>php</a:t>
            </a:r>
            <a:br>
              <a:rPr lang="en-IN" sz="2000" dirty="0">
                <a:solidFill>
                  <a:srgbClr val="000000"/>
                </a:solidFill>
              </a:rPr>
            </a:br>
            <a:r>
              <a:rPr lang="en-IN" sz="2000" dirty="0">
                <a:solidFill>
                  <a:srgbClr val="000000"/>
                </a:solidFill>
              </a:rPr>
              <a:t>$age = </a:t>
            </a:r>
            <a:r>
              <a:rPr lang="en-IN" sz="2000" dirty="0">
                <a:solidFill>
                  <a:srgbClr val="0000CD"/>
                </a:solidFill>
              </a:rPr>
              <a:t>array</a:t>
            </a:r>
            <a:r>
              <a:rPr lang="en-IN" sz="2000" dirty="0">
                <a:solidFill>
                  <a:srgbClr val="000000"/>
                </a:solidFill>
              </a:rPr>
              <a:t>(</a:t>
            </a:r>
            <a:r>
              <a:rPr lang="en-IN" sz="2000" dirty="0">
                <a:solidFill>
                  <a:srgbClr val="A52A2A"/>
                </a:solidFill>
              </a:rPr>
              <a:t>"Peter"</a:t>
            </a:r>
            <a:r>
              <a:rPr lang="en-IN" sz="2000" dirty="0">
                <a:solidFill>
                  <a:srgbClr val="000000"/>
                </a:solidFill>
              </a:rPr>
              <a:t>=&gt;</a:t>
            </a:r>
            <a:r>
              <a:rPr lang="en-IN" sz="2000" dirty="0">
                <a:solidFill>
                  <a:srgbClr val="A52A2A"/>
                </a:solidFill>
              </a:rPr>
              <a:t>"35"</a:t>
            </a:r>
            <a:r>
              <a:rPr lang="en-IN" sz="2000" dirty="0">
                <a:solidFill>
                  <a:srgbClr val="000000"/>
                </a:solidFill>
              </a:rPr>
              <a:t>, </a:t>
            </a:r>
            <a:r>
              <a:rPr lang="en-IN" sz="2000" dirty="0">
                <a:solidFill>
                  <a:srgbClr val="A52A2A"/>
                </a:solidFill>
              </a:rPr>
              <a:t>"Ben"</a:t>
            </a:r>
            <a:r>
              <a:rPr lang="en-IN" sz="2000" dirty="0">
                <a:solidFill>
                  <a:srgbClr val="000000"/>
                </a:solidFill>
              </a:rPr>
              <a:t>=&gt;</a:t>
            </a:r>
            <a:r>
              <a:rPr lang="en-IN" sz="2000" dirty="0">
                <a:solidFill>
                  <a:srgbClr val="A52A2A"/>
                </a:solidFill>
              </a:rPr>
              <a:t>"37"</a:t>
            </a:r>
            <a:r>
              <a:rPr lang="en-IN" sz="2000" dirty="0">
                <a:solidFill>
                  <a:srgbClr val="000000"/>
                </a:solidFill>
              </a:rPr>
              <a:t>, </a:t>
            </a:r>
            <a:r>
              <a:rPr lang="en-IN" sz="2000" dirty="0">
                <a:solidFill>
                  <a:srgbClr val="A52A2A"/>
                </a:solidFill>
              </a:rPr>
              <a:t>"Joe"</a:t>
            </a:r>
            <a:r>
              <a:rPr lang="en-IN" sz="2000" dirty="0">
                <a:solidFill>
                  <a:srgbClr val="000000"/>
                </a:solidFill>
              </a:rPr>
              <a:t>=&gt;</a:t>
            </a:r>
            <a:r>
              <a:rPr lang="en-IN" sz="2000" dirty="0">
                <a:solidFill>
                  <a:srgbClr val="A52A2A"/>
                </a:solidFill>
              </a:rPr>
              <a:t>"43"</a:t>
            </a:r>
            <a:r>
              <a:rPr lang="en-IN" sz="2000" dirty="0">
                <a:solidFill>
                  <a:srgbClr val="000000"/>
                </a:solidFill>
              </a:rPr>
              <a:t>);</a:t>
            </a:r>
            <a:br>
              <a:rPr lang="en-IN" sz="2000" dirty="0">
                <a:solidFill>
                  <a:srgbClr val="000000"/>
                </a:solidFill>
              </a:rPr>
            </a:br>
            <a:r>
              <a:rPr lang="en-IN" sz="2000" dirty="0" err="1">
                <a:solidFill>
                  <a:srgbClr val="000000"/>
                </a:solidFill>
              </a:rPr>
              <a:t>asort</a:t>
            </a:r>
            <a:r>
              <a:rPr lang="en-IN" sz="2000" dirty="0">
                <a:solidFill>
                  <a:srgbClr val="000000"/>
                </a:solidFill>
              </a:rPr>
              <a:t>($age);</a:t>
            </a:r>
            <a:br>
              <a:rPr lang="en-IN" sz="2000" dirty="0">
                <a:solidFill>
                  <a:srgbClr val="00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?&gt;</a:t>
            </a:r>
            <a:r>
              <a:rPr lang="en-IN" sz="2000" dirty="0"/>
              <a:t> </a:t>
            </a:r>
          </a:p>
          <a:p>
            <a:r>
              <a:rPr lang="en-IN" sz="2000" b="1" dirty="0"/>
              <a:t>Output:</a:t>
            </a:r>
            <a:r>
              <a:rPr lang="en-IN" sz="2000" dirty="0"/>
              <a:t> 35, 37, 43</a:t>
            </a:r>
          </a:p>
        </p:txBody>
      </p:sp>
    </p:spTree>
    <p:extLst>
      <p:ext uri="{BB962C8B-B14F-4D97-AF65-F5344CB8AC3E}">
        <p14:creationId xmlns:p14="http://schemas.microsoft.com/office/powerpoint/2010/main" val="2299999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array_key_exists</a:t>
            </a:r>
            <a:r>
              <a:rPr lang="en-IN" dirty="0"/>
              <a:t>($key,$</a:t>
            </a:r>
            <a:r>
              <a:rPr lang="en-IN" dirty="0" err="1"/>
              <a:t>ar</a:t>
            </a:r>
            <a:r>
              <a:rPr lang="en-IN" dirty="0"/>
              <a:t>): Returns TRUE if key is set in array </a:t>
            </a:r>
            <a:r>
              <a:rPr lang="en-IN" dirty="0" err="1"/>
              <a:t>ar</a:t>
            </a:r>
            <a:endParaRPr lang="en-IN" dirty="0"/>
          </a:p>
          <a:p>
            <a:r>
              <a:rPr lang="en-IN" b="1" dirty="0" err="1"/>
              <a:t>isset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[‘key’]): Returns TRUE if key is set in the array</a:t>
            </a:r>
          </a:p>
          <a:p>
            <a:r>
              <a:rPr lang="en-IN" dirty="0"/>
              <a:t>count($</a:t>
            </a:r>
            <a:r>
              <a:rPr lang="en-IN" dirty="0" err="1"/>
              <a:t>ar</a:t>
            </a:r>
            <a:r>
              <a:rPr lang="en-IN" dirty="0"/>
              <a:t>): Count the number of elements in the array</a:t>
            </a:r>
          </a:p>
          <a:p>
            <a:r>
              <a:rPr lang="en-IN" dirty="0" err="1"/>
              <a:t>is_array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): Returns TRUE if variable </a:t>
            </a:r>
            <a:r>
              <a:rPr lang="en-IN" dirty="0" err="1"/>
              <a:t>ar</a:t>
            </a:r>
            <a:r>
              <a:rPr lang="en-IN" dirty="0"/>
              <a:t> is an array</a:t>
            </a:r>
          </a:p>
          <a:p>
            <a:r>
              <a:rPr lang="en-IN" dirty="0"/>
              <a:t>sort($</a:t>
            </a:r>
            <a:r>
              <a:rPr lang="en-IN" dirty="0" err="1"/>
              <a:t>ar</a:t>
            </a:r>
            <a:r>
              <a:rPr lang="en-IN" dirty="0"/>
              <a:t>): Sorts the array values (losses keys)</a:t>
            </a:r>
          </a:p>
          <a:p>
            <a:r>
              <a:rPr lang="en-IN" dirty="0" err="1"/>
              <a:t>ksort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): Sorts the array by keys</a:t>
            </a:r>
          </a:p>
          <a:p>
            <a:r>
              <a:rPr lang="en-IN" dirty="0" err="1"/>
              <a:t>asort</a:t>
            </a:r>
            <a:r>
              <a:rPr lang="en-IN" dirty="0"/>
              <a:t>($</a:t>
            </a:r>
            <a:r>
              <a:rPr lang="en-IN" dirty="0" err="1"/>
              <a:t>ar</a:t>
            </a:r>
            <a:r>
              <a:rPr lang="en-IN" dirty="0"/>
              <a:t>): Sorts the array by values, keep association</a:t>
            </a:r>
          </a:p>
          <a:p>
            <a:r>
              <a:rPr lang="en-IN" dirty="0"/>
              <a:t>shuffle($</a:t>
            </a:r>
            <a:r>
              <a:rPr lang="en-IN" dirty="0" err="1"/>
              <a:t>ar</a:t>
            </a:r>
            <a:r>
              <a:rPr lang="en-IN" dirty="0"/>
              <a:t>): Shuffles the array into random order</a:t>
            </a:r>
          </a:p>
        </p:txBody>
      </p:sp>
    </p:spTree>
    <p:extLst>
      <p:ext uri="{BB962C8B-B14F-4D97-AF65-F5344CB8AC3E}">
        <p14:creationId xmlns:p14="http://schemas.microsoft.com/office/powerpoint/2010/main" val="463302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PHP - Dealing with the Client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PHP allows us to use HTML forms</a:t>
            </a:r>
          </a:p>
          <a:p>
            <a:r>
              <a:rPr lang="en-US" altLang="en-US" dirty="0"/>
              <a:t>Forms collect data from the client and send it to the backend application for processing</a:t>
            </a:r>
          </a:p>
          <a:p>
            <a:r>
              <a:rPr lang="en-US" altLang="en-US" dirty="0"/>
              <a:t>Forms require technology at the server to process them</a:t>
            </a:r>
          </a:p>
          <a:p>
            <a:r>
              <a:rPr lang="en-US" altLang="en-US" dirty="0"/>
              <a:t>PHP is a feasible and good choice for the processing of HTML forms</a:t>
            </a:r>
          </a:p>
        </p:txBody>
      </p:sp>
    </p:spTree>
    <p:extLst>
      <p:ext uri="{BB962C8B-B14F-4D97-AF65-F5344CB8AC3E}">
        <p14:creationId xmlns:p14="http://schemas.microsoft.com/office/powerpoint/2010/main" val="180149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Anatomy of HTML form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59" y="1543263"/>
            <a:ext cx="10515600" cy="4351338"/>
          </a:xfrm>
        </p:spPr>
        <p:txBody>
          <a:bodyPr/>
          <a:lstStyle/>
          <a:p>
            <a:r>
              <a:rPr lang="en-IN" sz="2400" dirty="0"/>
              <a:t>The HTML form tag is used to create an HTML form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715" y="4797032"/>
            <a:ext cx="782629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</a:rPr>
              <a:t>form elements like input, text area 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95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Anatomy of HTML form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59" y="1543263"/>
            <a:ext cx="10515600" cy="4351338"/>
          </a:xfrm>
        </p:spPr>
        <p:txBody>
          <a:bodyPr/>
          <a:lstStyle/>
          <a:p>
            <a:r>
              <a:rPr lang="en-IN" sz="2400" dirty="0"/>
              <a:t>The HTML form tag is used to create an HTML form</a:t>
            </a:r>
          </a:p>
          <a:p>
            <a:pPr lvl="1"/>
            <a:r>
              <a:rPr lang="en-IN" b="1" dirty="0"/>
              <a:t>action</a:t>
            </a:r>
            <a:r>
              <a:rPr lang="en-IN" dirty="0"/>
              <a:t>: backend script to process data passed from the client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715" y="4797032"/>
            <a:ext cx="782629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</a:rPr>
              <a:t>form elements like input, text area 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14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Anatomy of HTML form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59" y="1543263"/>
            <a:ext cx="10515600" cy="4351338"/>
          </a:xfrm>
        </p:spPr>
        <p:txBody>
          <a:bodyPr/>
          <a:lstStyle/>
          <a:p>
            <a:r>
              <a:rPr lang="en-IN" sz="2400" dirty="0"/>
              <a:t>The HTML form tag is used to create an HTML form</a:t>
            </a:r>
          </a:p>
          <a:p>
            <a:pPr lvl="1"/>
            <a:r>
              <a:rPr lang="en-IN" b="1" dirty="0"/>
              <a:t>action</a:t>
            </a:r>
            <a:r>
              <a:rPr lang="en-IN" dirty="0"/>
              <a:t>: backend script to process data passed from the client</a:t>
            </a:r>
          </a:p>
          <a:p>
            <a:pPr lvl="1"/>
            <a:r>
              <a:rPr lang="en-IN" b="1" dirty="0"/>
              <a:t>method</a:t>
            </a:r>
            <a:r>
              <a:rPr lang="en-IN" dirty="0"/>
              <a:t>: The method specifies how the data will be uploaded</a:t>
            </a:r>
          </a:p>
          <a:p>
            <a:pPr lvl="2"/>
            <a:r>
              <a:rPr lang="en-US" altLang="en-US" b="1" dirty="0"/>
              <a:t>GET</a:t>
            </a:r>
            <a:r>
              <a:rPr lang="en-US" altLang="en-US" dirty="0"/>
              <a:t> method sends all form input in the URL requested, using name=value pairs separated by ampersands (&amp;)</a:t>
            </a:r>
          </a:p>
          <a:p>
            <a:pPr lvl="3"/>
            <a:endParaRPr lang="en-US" altLang="en-US" sz="2000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715" y="4797032"/>
            <a:ext cx="782629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</a:rPr>
              <a:t>form elements like input, text area 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9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Arrays: Numerically indexed arrays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keyword </a:t>
            </a:r>
            <a:r>
              <a:rPr lang="en-IN" b="1" dirty="0"/>
              <a:t>array</a:t>
            </a:r>
            <a:r>
              <a:rPr lang="en-IN" dirty="0"/>
              <a:t> is a constructor</a:t>
            </a:r>
          </a:p>
          <a:p>
            <a:r>
              <a:rPr lang="en-IN" dirty="0"/>
              <a:t>Integer indices starting from 0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95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Anatomy of HTML form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59" y="1543263"/>
            <a:ext cx="10515600" cy="4351338"/>
          </a:xfrm>
        </p:spPr>
        <p:txBody>
          <a:bodyPr/>
          <a:lstStyle/>
          <a:p>
            <a:r>
              <a:rPr lang="en-IN" sz="2400" dirty="0"/>
              <a:t>The HTML form tag is used to create an HTML form</a:t>
            </a:r>
          </a:p>
          <a:p>
            <a:pPr lvl="1"/>
            <a:r>
              <a:rPr lang="en-IN" b="1" dirty="0"/>
              <a:t>action</a:t>
            </a:r>
            <a:r>
              <a:rPr lang="en-IN" dirty="0"/>
              <a:t>: backend script to process data passed from the client</a:t>
            </a:r>
          </a:p>
          <a:p>
            <a:pPr lvl="1"/>
            <a:r>
              <a:rPr lang="en-IN" b="1" dirty="0"/>
              <a:t>method</a:t>
            </a:r>
            <a:r>
              <a:rPr lang="en-IN" dirty="0"/>
              <a:t>: The method specifies how the data will be uploaded</a:t>
            </a:r>
          </a:p>
          <a:p>
            <a:pPr lvl="2"/>
            <a:r>
              <a:rPr lang="en-US" altLang="en-US" b="1" dirty="0"/>
              <a:t>GET</a:t>
            </a:r>
            <a:r>
              <a:rPr lang="en-US" altLang="en-US" dirty="0"/>
              <a:t> method sends all form input in the URL requested, using name=value pairs separated by ampersands (&amp;)</a:t>
            </a:r>
          </a:p>
          <a:p>
            <a:pPr lvl="3"/>
            <a:r>
              <a:rPr lang="en-US" altLang="en-US" sz="2000" dirty="0"/>
              <a:t>E.g. </a:t>
            </a:r>
            <a:r>
              <a:rPr lang="en-US" altLang="en-US" sz="2000" dirty="0" err="1"/>
              <a:t>process.php?name</a:t>
            </a:r>
            <a:r>
              <a:rPr lang="en-US" altLang="en-US" sz="2000" dirty="0"/>
              <a:t>=</a:t>
            </a:r>
            <a:r>
              <a:rPr lang="en-US" altLang="en-US" sz="2000" dirty="0" err="1"/>
              <a:t>trevor&amp;number</a:t>
            </a:r>
            <a:r>
              <a:rPr lang="en-US" altLang="en-US" sz="2000" dirty="0"/>
              <a:t>=345</a:t>
            </a:r>
          </a:p>
          <a:p>
            <a:pPr lvl="3"/>
            <a:r>
              <a:rPr lang="en-US" altLang="en-US" sz="2000" dirty="0"/>
              <a:t>Is visible in the URL shown in the browser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715" y="4797032"/>
            <a:ext cx="782629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</a:rPr>
              <a:t>form elements like input, text area 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3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Anatomy of HTML form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59" y="1543263"/>
            <a:ext cx="10515600" cy="4351338"/>
          </a:xfrm>
        </p:spPr>
        <p:txBody>
          <a:bodyPr/>
          <a:lstStyle/>
          <a:p>
            <a:r>
              <a:rPr lang="en-IN" sz="2400" dirty="0"/>
              <a:t>The HTML form tag is used to create an HTML form</a:t>
            </a:r>
          </a:p>
          <a:p>
            <a:pPr lvl="1"/>
            <a:r>
              <a:rPr lang="en-IN" b="1" dirty="0"/>
              <a:t>action</a:t>
            </a:r>
            <a:r>
              <a:rPr lang="en-IN" dirty="0"/>
              <a:t>: backend script to process data passed from the client</a:t>
            </a:r>
          </a:p>
          <a:p>
            <a:pPr lvl="1"/>
            <a:r>
              <a:rPr lang="en-IN" b="1" dirty="0"/>
              <a:t>method</a:t>
            </a:r>
            <a:r>
              <a:rPr lang="en-IN" dirty="0"/>
              <a:t>: The method specifies how the data will be uploaded</a:t>
            </a:r>
          </a:p>
          <a:p>
            <a:pPr lvl="2"/>
            <a:r>
              <a:rPr lang="en-US" altLang="en-US" b="1" dirty="0"/>
              <a:t>GET</a:t>
            </a:r>
            <a:r>
              <a:rPr lang="en-US" altLang="en-US" dirty="0"/>
              <a:t> method sends all form input in the URL requested, using name=value pairs separated by ampersands (&amp;)</a:t>
            </a:r>
          </a:p>
          <a:p>
            <a:pPr lvl="3"/>
            <a:r>
              <a:rPr lang="en-US" altLang="en-US" sz="2000" dirty="0"/>
              <a:t>E.g. </a:t>
            </a:r>
            <a:r>
              <a:rPr lang="en-US" altLang="en-US" sz="2000" dirty="0" err="1"/>
              <a:t>process.php?name</a:t>
            </a:r>
            <a:r>
              <a:rPr lang="en-US" altLang="en-US" sz="2000" dirty="0"/>
              <a:t>=</a:t>
            </a:r>
            <a:r>
              <a:rPr lang="en-US" altLang="en-US" sz="2000" dirty="0" err="1"/>
              <a:t>trevor&amp;number</a:t>
            </a:r>
            <a:r>
              <a:rPr lang="en-US" altLang="en-US" sz="2000" dirty="0"/>
              <a:t>=345</a:t>
            </a:r>
          </a:p>
          <a:p>
            <a:pPr lvl="3"/>
            <a:r>
              <a:rPr lang="en-US" altLang="en-US" sz="2000" dirty="0"/>
              <a:t>Is visible in the URL shown in the browser</a:t>
            </a:r>
          </a:p>
          <a:p>
            <a:pPr lvl="2"/>
            <a:r>
              <a:rPr lang="en-US" altLang="en-US" b="1" dirty="0"/>
              <a:t>POST</a:t>
            </a:r>
            <a:r>
              <a:rPr lang="en-US" altLang="en-US" dirty="0"/>
              <a:t> method sends all contents of a form with basically hidden headers (not easily visible to users)</a:t>
            </a:r>
          </a:p>
          <a:p>
            <a:pPr lvl="2"/>
            <a:endParaRPr lang="en-US" altLang="en-US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715" y="4797032"/>
            <a:ext cx="782629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</a:rPr>
              <a:t>form elements like input, text area 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46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$_GET and $_POST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8288"/>
            <a:r>
              <a:rPr lang="en-US" altLang="en-US" sz="2600" dirty="0"/>
              <a:t>All form values are placed into an array</a:t>
            </a:r>
          </a:p>
        </p:txBody>
      </p:sp>
    </p:spTree>
    <p:extLst>
      <p:ext uri="{BB962C8B-B14F-4D97-AF65-F5344CB8AC3E}">
        <p14:creationId xmlns:p14="http://schemas.microsoft.com/office/powerpoint/2010/main" val="829055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$_GET and $_POST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8288"/>
            <a:r>
              <a:rPr lang="en-US" altLang="en-US" sz="2600" dirty="0"/>
              <a:t>All form values are placed into an array</a:t>
            </a:r>
          </a:p>
          <a:p>
            <a:pPr marL="268288"/>
            <a:r>
              <a:rPr lang="en-US" altLang="en-US" sz="2400" dirty="0"/>
              <a:t>PHP loads the values for the URL parameters into an array called </a:t>
            </a:r>
            <a:r>
              <a:rPr lang="en-US" altLang="en-US" sz="2400" b="1" dirty="0"/>
              <a:t>$_GET </a:t>
            </a:r>
            <a:r>
              <a:rPr lang="en-US" altLang="en-US" sz="2400" dirty="0"/>
              <a:t>and the POST parameters into an array called </a:t>
            </a:r>
            <a:r>
              <a:rPr lang="en-US" altLang="en-US" sz="2400" b="1" dirty="0"/>
              <a:t>$_POST</a:t>
            </a:r>
          </a:p>
        </p:txBody>
      </p:sp>
    </p:spTree>
    <p:extLst>
      <p:ext uri="{BB962C8B-B14F-4D97-AF65-F5344CB8AC3E}">
        <p14:creationId xmlns:p14="http://schemas.microsoft.com/office/powerpoint/2010/main" val="3321408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$_GET and $_POST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8288"/>
            <a:r>
              <a:rPr lang="en-US" altLang="en-US" sz="2600" dirty="0"/>
              <a:t>All form values are placed into an array</a:t>
            </a:r>
          </a:p>
          <a:p>
            <a:pPr marL="268288"/>
            <a:r>
              <a:rPr lang="en-US" altLang="en-US" sz="2400" dirty="0"/>
              <a:t>PHP loads the values for the URL parameters into an array called </a:t>
            </a:r>
            <a:r>
              <a:rPr lang="en-US" altLang="en-US" sz="2400" b="1" dirty="0"/>
              <a:t>$_GET </a:t>
            </a:r>
            <a:r>
              <a:rPr lang="en-US" altLang="en-US" sz="2400" dirty="0"/>
              <a:t>and the POST parameters into an array called </a:t>
            </a:r>
            <a:r>
              <a:rPr lang="en-US" altLang="en-US" sz="2400" b="1" dirty="0"/>
              <a:t>$_POST</a:t>
            </a:r>
          </a:p>
          <a:p>
            <a:pPr marL="268288"/>
            <a:r>
              <a:rPr lang="en-US" altLang="en-US" sz="2400" dirty="0"/>
              <a:t>There is another array called $_REQUEST which merges GET and POST data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32362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$_GET and $_POST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135244" cy="1932336"/>
          </a:xfrm>
        </p:spPr>
        <p:txBody>
          <a:bodyPr>
            <a:normAutofit fontScale="92500"/>
          </a:bodyPr>
          <a:lstStyle/>
          <a:p>
            <a:r>
              <a:rPr lang="en-US" altLang="en-US" sz="2600" dirty="0"/>
              <a:t>Assume a form contains one textbox called “</a:t>
            </a:r>
            <a:r>
              <a:rPr lang="en-US" altLang="en-US" sz="2600" dirty="0" err="1"/>
              <a:t>txtName</a:t>
            </a:r>
            <a:r>
              <a:rPr lang="en-US" altLang="en-US" sz="2600" dirty="0"/>
              <a:t>” and the form is submitted using the post method, invoking </a:t>
            </a:r>
            <a:r>
              <a:rPr lang="en-US" altLang="en-US" sz="2600" dirty="0" err="1"/>
              <a:t>process.php</a:t>
            </a:r>
            <a:endParaRPr lang="en-US" alt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5588620" y="1777845"/>
            <a:ext cx="60960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000" dirty="0"/>
              <a:t>&lt;form action=“</a:t>
            </a:r>
            <a:r>
              <a:rPr lang="en-IN" sz="2000" dirty="0" err="1"/>
              <a:t>process.php</a:t>
            </a:r>
            <a:r>
              <a:rPr lang="en-IN" sz="2000" dirty="0"/>
              <a:t>" method="post" &gt;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&lt;input type=“text"  name=“</a:t>
            </a:r>
            <a:r>
              <a:rPr lang="en-IN" sz="2000" dirty="0" err="1"/>
              <a:t>txtName</a:t>
            </a:r>
            <a:r>
              <a:rPr lang="en-IN" sz="2000" dirty="0"/>
              <a:t>"&gt;</a:t>
            </a:r>
          </a:p>
          <a:p>
            <a:r>
              <a:rPr lang="en-IN" sz="2000" dirty="0"/>
              <a:t>&lt;/form&gt; 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1730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$_GET and $_POST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135244" cy="2980551"/>
          </a:xfrm>
        </p:spPr>
        <p:txBody>
          <a:bodyPr>
            <a:normAutofit fontScale="92500"/>
          </a:bodyPr>
          <a:lstStyle/>
          <a:p>
            <a:r>
              <a:rPr lang="en-US" altLang="en-US" sz="2600" dirty="0"/>
              <a:t>Assume a form contains one textbox called “</a:t>
            </a:r>
            <a:r>
              <a:rPr lang="en-US" altLang="en-US" sz="2600" dirty="0" err="1"/>
              <a:t>txtName</a:t>
            </a:r>
            <a:r>
              <a:rPr lang="en-US" altLang="en-US" sz="2600" dirty="0"/>
              <a:t>” and the form is submitted using the post method, invoking </a:t>
            </a:r>
            <a:r>
              <a:rPr lang="en-US" altLang="en-US" sz="2600" dirty="0" err="1"/>
              <a:t>process.php</a:t>
            </a:r>
            <a:endParaRPr lang="en-US" altLang="en-US" sz="2600" dirty="0"/>
          </a:p>
          <a:p>
            <a:r>
              <a:rPr lang="en-US" altLang="en-US" sz="2600" dirty="0" err="1"/>
              <a:t>process.php</a:t>
            </a:r>
            <a:r>
              <a:rPr lang="en-US" altLang="en-US" sz="2600" dirty="0"/>
              <a:t> could access the form data using:</a:t>
            </a:r>
          </a:p>
          <a:p>
            <a:pPr lvl="1"/>
            <a:r>
              <a:rPr lang="en-US" altLang="en-US" sz="2200" dirty="0"/>
              <a:t> $_POST[‘</a:t>
            </a:r>
            <a:r>
              <a:rPr lang="en-US" altLang="en-US" sz="2200" dirty="0" err="1"/>
              <a:t>txtName</a:t>
            </a:r>
            <a:r>
              <a:rPr lang="en-US" altLang="en-US" sz="2200" dirty="0"/>
              <a:t>’]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8620" y="1777845"/>
            <a:ext cx="60960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000" dirty="0"/>
              <a:t>&lt;form action=“</a:t>
            </a:r>
            <a:r>
              <a:rPr lang="en-IN" sz="2000" dirty="0" err="1"/>
              <a:t>process.php</a:t>
            </a:r>
            <a:r>
              <a:rPr lang="en-IN" sz="2000" dirty="0"/>
              <a:t>" method="post" &gt;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&lt;input type=“text"  name=“</a:t>
            </a:r>
            <a:r>
              <a:rPr lang="en-IN" sz="2000" dirty="0" err="1"/>
              <a:t>txtName</a:t>
            </a:r>
            <a:r>
              <a:rPr lang="en-IN" sz="2000" dirty="0"/>
              <a:t>"&gt;</a:t>
            </a:r>
          </a:p>
          <a:p>
            <a:r>
              <a:rPr lang="en-IN" sz="2000" dirty="0"/>
              <a:t>&lt;/form&gt; 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1663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$_GET and $_POST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135244" cy="4351338"/>
          </a:xfrm>
        </p:spPr>
        <p:txBody>
          <a:bodyPr>
            <a:normAutofit fontScale="92500"/>
          </a:bodyPr>
          <a:lstStyle/>
          <a:p>
            <a:r>
              <a:rPr lang="en-US" altLang="en-US" sz="2600" dirty="0"/>
              <a:t>Assume a form contains one textbox called “</a:t>
            </a:r>
            <a:r>
              <a:rPr lang="en-US" altLang="en-US" sz="2600" dirty="0" err="1"/>
              <a:t>txtName</a:t>
            </a:r>
            <a:r>
              <a:rPr lang="en-US" altLang="en-US" sz="2600" dirty="0"/>
              <a:t>” and the form is submitted using the post method, invoking </a:t>
            </a:r>
            <a:r>
              <a:rPr lang="en-US" altLang="en-US" sz="2600" dirty="0" err="1"/>
              <a:t>process.php</a:t>
            </a:r>
            <a:endParaRPr lang="en-US" altLang="en-US" sz="2600" dirty="0"/>
          </a:p>
          <a:p>
            <a:r>
              <a:rPr lang="en-US" altLang="en-US" sz="2600" dirty="0" err="1"/>
              <a:t>process.php</a:t>
            </a:r>
            <a:r>
              <a:rPr lang="en-US" altLang="en-US" sz="2600" dirty="0"/>
              <a:t> could access the form data using:</a:t>
            </a:r>
          </a:p>
          <a:p>
            <a:pPr lvl="1"/>
            <a:r>
              <a:rPr lang="en-US" altLang="en-US" sz="2200" dirty="0"/>
              <a:t> $_POST[‘</a:t>
            </a:r>
            <a:r>
              <a:rPr lang="en-US" altLang="en-US" sz="2200" dirty="0" err="1"/>
              <a:t>txtName</a:t>
            </a:r>
            <a:r>
              <a:rPr lang="en-US" altLang="en-US" sz="2200" dirty="0"/>
              <a:t>’]</a:t>
            </a:r>
          </a:p>
          <a:p>
            <a:r>
              <a:rPr lang="en-US" altLang="en-US" sz="2600" dirty="0"/>
              <a:t>If the form used the get method, the form data would be available as:</a:t>
            </a:r>
          </a:p>
          <a:p>
            <a:pPr lvl="1"/>
            <a:r>
              <a:rPr lang="en-US" altLang="en-US" sz="2200" dirty="0"/>
              <a:t>$_GET[‘</a:t>
            </a:r>
            <a:r>
              <a:rPr lang="en-US" altLang="en-US" sz="2200" dirty="0" err="1"/>
              <a:t>txtName</a:t>
            </a:r>
            <a:r>
              <a:rPr lang="en-US" altLang="en-US" sz="2200" dirty="0"/>
              <a:t>’]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8620" y="1777845"/>
            <a:ext cx="60960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000" dirty="0"/>
              <a:t>&lt;form action=“</a:t>
            </a:r>
            <a:r>
              <a:rPr lang="en-IN" sz="2000" dirty="0" err="1"/>
              <a:t>process.php</a:t>
            </a:r>
            <a:r>
              <a:rPr lang="en-IN" sz="2000" dirty="0"/>
              <a:t>" method=“get" &gt;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&lt;input type=“text"  name=“</a:t>
            </a:r>
            <a:r>
              <a:rPr lang="en-IN" sz="2000" dirty="0" err="1"/>
              <a:t>txtName</a:t>
            </a:r>
            <a:r>
              <a:rPr lang="en-IN" sz="2000" dirty="0"/>
              <a:t>"&gt;</a:t>
            </a:r>
          </a:p>
          <a:p>
            <a:r>
              <a:rPr lang="en-IN" sz="2000" dirty="0"/>
              <a:t>&lt;/form&gt; 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452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Forms: A simple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15176" y="1889357"/>
            <a:ext cx="60960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000" dirty="0"/>
              <a:t>&lt;form action="" method="post" id="numbers"&gt;</a:t>
            </a:r>
          </a:p>
          <a:p>
            <a:r>
              <a:rPr lang="en-IN" sz="2000" dirty="0"/>
              <a:t>    &lt;p&gt;  Enter Your name: &lt;input type = “text” name = “</a:t>
            </a:r>
            <a:r>
              <a:rPr lang="en-IN" sz="2000" dirty="0" err="1"/>
              <a:t>my_name</a:t>
            </a:r>
            <a:r>
              <a:rPr lang="en-IN" sz="2000" dirty="0"/>
              <a:t>”&gt; &lt;p&gt;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&lt;input type="submit" value="Submit" name="submit"&gt;</a:t>
            </a:r>
          </a:p>
          <a:p>
            <a:r>
              <a:rPr lang="en-IN" sz="2000" dirty="0"/>
              <a:t>&lt;/form&gt;  </a:t>
            </a:r>
          </a:p>
          <a:p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01" y="2023170"/>
            <a:ext cx="4292479" cy="11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15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Forms: A simple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15176" y="1889357"/>
            <a:ext cx="60960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000" dirty="0"/>
              <a:t>&lt;form action="" method="post" id="numbers"&gt;</a:t>
            </a:r>
          </a:p>
          <a:p>
            <a:r>
              <a:rPr lang="en-IN" sz="2000" dirty="0"/>
              <a:t>    &lt;p&gt;  Enter Your name: &lt;input type = “text” name = “</a:t>
            </a:r>
            <a:r>
              <a:rPr lang="en-IN" sz="2000" dirty="0" err="1"/>
              <a:t>my_name</a:t>
            </a:r>
            <a:r>
              <a:rPr lang="en-IN" sz="2000" dirty="0"/>
              <a:t>”&gt; &lt;p&gt;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&lt;input type="submit" value="Submit" name="submit"&gt;</a:t>
            </a:r>
          </a:p>
          <a:p>
            <a:r>
              <a:rPr lang="en-IN" sz="2000" dirty="0"/>
              <a:t>&lt;/form&gt;  </a:t>
            </a:r>
          </a:p>
          <a:p>
            <a:endParaRPr lang="en-IN" sz="2000" dirty="0"/>
          </a:p>
          <a:p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> </a:t>
            </a:r>
          </a:p>
          <a:p>
            <a:r>
              <a:rPr lang="en-IN" sz="2000" dirty="0"/>
              <a:t> echo '$_GET value is: ';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print_r</a:t>
            </a:r>
            <a:r>
              <a:rPr lang="en-IN" sz="2000" b="1" dirty="0"/>
              <a:t>($_GET</a:t>
            </a:r>
            <a:r>
              <a:rPr lang="en-IN" sz="2000" dirty="0"/>
              <a:t>);</a:t>
            </a:r>
          </a:p>
          <a:p>
            <a:r>
              <a:rPr lang="en-IN" sz="2000" dirty="0"/>
              <a:t> echo "&lt;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</a:p>
          <a:p>
            <a:r>
              <a:rPr lang="en-IN" sz="2000" dirty="0"/>
              <a:t> echo  '$_POST value is:';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print_r</a:t>
            </a:r>
            <a:r>
              <a:rPr lang="en-IN" sz="2000" b="1" dirty="0"/>
              <a:t>($_POST);</a:t>
            </a:r>
          </a:p>
          <a:p>
            <a:r>
              <a:rPr lang="en-IN" sz="2000" dirty="0"/>
              <a:t>  ?&gt;</a:t>
            </a:r>
          </a:p>
        </p:txBody>
      </p:sp>
    </p:spTree>
    <p:extLst>
      <p:ext uri="{BB962C8B-B14F-4D97-AF65-F5344CB8AC3E}">
        <p14:creationId xmlns:p14="http://schemas.microsoft.com/office/powerpoint/2010/main" val="18337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Arrays: Numerically indexed arrays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keyword </a:t>
            </a:r>
            <a:r>
              <a:rPr lang="en-IN" b="1" dirty="0"/>
              <a:t>array</a:t>
            </a:r>
            <a:r>
              <a:rPr lang="en-IN" dirty="0"/>
              <a:t> is a constructor</a:t>
            </a:r>
          </a:p>
          <a:p>
            <a:r>
              <a:rPr lang="en-IN" dirty="0"/>
              <a:t>Integer indices starting from 0</a:t>
            </a:r>
          </a:p>
          <a:p>
            <a:r>
              <a:rPr lang="en-IN" dirty="0"/>
              <a:t>Creating arrays</a:t>
            </a:r>
          </a:p>
          <a:p>
            <a:pPr lvl="1"/>
            <a:r>
              <a:rPr lang="en-IN" dirty="0"/>
              <a:t>Start from an empty array and add items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464394" y="1939638"/>
            <a:ext cx="346197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/>
              <a:t>&lt;?</a:t>
            </a:r>
            <a:r>
              <a:rPr lang="en-IN" sz="2400" dirty="0" err="1"/>
              <a:t>php</a:t>
            </a:r>
            <a:endParaRPr lang="en-IN" sz="2400" dirty="0"/>
          </a:p>
          <a:p>
            <a:r>
              <a:rPr lang="en-IN" sz="2400" dirty="0"/>
              <a:t>	$words=array();</a:t>
            </a:r>
          </a:p>
          <a:p>
            <a:r>
              <a:rPr lang="en-IN" sz="2400" dirty="0"/>
              <a:t>	$words[]="Hello";</a:t>
            </a:r>
          </a:p>
          <a:p>
            <a:r>
              <a:rPr lang="en-IN" sz="2400" dirty="0"/>
              <a:t>	$words[]="World";</a:t>
            </a:r>
          </a:p>
          <a:p>
            <a:r>
              <a:rPr lang="en-IN" sz="2400" dirty="0"/>
              <a:t>	echo $words[1];</a:t>
            </a:r>
          </a:p>
          <a:p>
            <a:r>
              <a:rPr lang="en-IN" sz="2400" dirty="0"/>
              <a:t>?&gt;  	</a:t>
            </a:r>
          </a:p>
          <a:p>
            <a:r>
              <a:rPr lang="en-IN" sz="2400" b="1" dirty="0"/>
              <a:t>Output</a:t>
            </a:r>
            <a:r>
              <a:rPr lang="en-IN" sz="2400" dirty="0"/>
              <a:t>: World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86877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Forms: A simple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15176" y="1889357"/>
            <a:ext cx="60960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000" dirty="0"/>
              <a:t>&lt;form action="" method="post" id="numbers"&gt;</a:t>
            </a:r>
          </a:p>
          <a:p>
            <a:r>
              <a:rPr lang="en-IN" sz="2000" dirty="0"/>
              <a:t>    &lt;p&gt;  Enter Your name: &lt;input type = “text” name = “</a:t>
            </a:r>
            <a:r>
              <a:rPr lang="en-IN" sz="2000" dirty="0" err="1"/>
              <a:t>my_name</a:t>
            </a:r>
            <a:r>
              <a:rPr lang="en-IN" sz="2000" dirty="0"/>
              <a:t>”&gt; &lt;p&gt;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&lt;input type="submit" value="Submit" name="submit"&gt;</a:t>
            </a:r>
          </a:p>
          <a:p>
            <a:r>
              <a:rPr lang="en-IN" sz="2000" dirty="0"/>
              <a:t>&lt;/form&gt;  </a:t>
            </a:r>
          </a:p>
          <a:p>
            <a:endParaRPr lang="en-IN" sz="2000" dirty="0"/>
          </a:p>
          <a:p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> </a:t>
            </a:r>
          </a:p>
          <a:p>
            <a:r>
              <a:rPr lang="en-IN" sz="2000" dirty="0"/>
              <a:t> echo '$_GET value is: ';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print_r</a:t>
            </a:r>
            <a:r>
              <a:rPr lang="en-IN" sz="2000" b="1" dirty="0"/>
              <a:t>($_GET</a:t>
            </a:r>
            <a:r>
              <a:rPr lang="en-IN" sz="2000" dirty="0"/>
              <a:t>);</a:t>
            </a:r>
          </a:p>
          <a:p>
            <a:r>
              <a:rPr lang="en-IN" sz="2000" dirty="0"/>
              <a:t> echo "&lt;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</a:p>
          <a:p>
            <a:r>
              <a:rPr lang="en-IN" sz="2000" dirty="0"/>
              <a:t> echo  '$_POST value is:';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print_r</a:t>
            </a:r>
            <a:r>
              <a:rPr lang="en-IN" sz="2000" b="1" dirty="0"/>
              <a:t>($_POST);</a:t>
            </a:r>
          </a:p>
          <a:p>
            <a:r>
              <a:rPr lang="en-IN" sz="2000" dirty="0"/>
              <a:t>  ?&gt;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614" y="2589048"/>
            <a:ext cx="3870593" cy="24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8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Forms: A simple example (2)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176" y="1889357"/>
            <a:ext cx="60960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000" dirty="0"/>
              <a:t>&lt;form action="" method=“get" id="numbers"&gt;</a:t>
            </a:r>
          </a:p>
          <a:p>
            <a:r>
              <a:rPr lang="en-IN" sz="2000" dirty="0"/>
              <a:t>    &lt;p&gt;  Enter Your name: &lt;input type = “text” name = “</a:t>
            </a:r>
            <a:r>
              <a:rPr lang="en-IN" sz="2000" dirty="0" err="1"/>
              <a:t>my_name</a:t>
            </a:r>
            <a:r>
              <a:rPr lang="en-IN" sz="2000" dirty="0"/>
              <a:t>”&gt; &lt;p&gt;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&lt;input type="submit" value="Submit" name="submit"&gt;</a:t>
            </a:r>
          </a:p>
          <a:p>
            <a:r>
              <a:rPr lang="en-IN" sz="2000" dirty="0"/>
              <a:t>&lt;/form&gt;  </a:t>
            </a:r>
          </a:p>
          <a:p>
            <a:endParaRPr lang="en-IN" sz="2000" dirty="0"/>
          </a:p>
          <a:p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> </a:t>
            </a:r>
          </a:p>
          <a:p>
            <a:r>
              <a:rPr lang="en-IN" sz="2000" dirty="0"/>
              <a:t> echo '$_GET value is: ';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print_r</a:t>
            </a:r>
            <a:r>
              <a:rPr lang="en-IN" sz="2000" b="1" dirty="0"/>
              <a:t>($_GET</a:t>
            </a:r>
            <a:r>
              <a:rPr lang="en-IN" sz="2000" dirty="0"/>
              <a:t>);</a:t>
            </a:r>
          </a:p>
          <a:p>
            <a:r>
              <a:rPr lang="en-IN" sz="2000" dirty="0"/>
              <a:t> echo "&lt;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</a:p>
          <a:p>
            <a:r>
              <a:rPr lang="en-IN" sz="2000" dirty="0"/>
              <a:t> echo  '$_POST value is:';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print_r</a:t>
            </a:r>
            <a:r>
              <a:rPr lang="en-IN" sz="2000" b="1" dirty="0"/>
              <a:t>($_POST);</a:t>
            </a:r>
          </a:p>
          <a:p>
            <a:r>
              <a:rPr lang="en-IN" sz="2000" dirty="0"/>
              <a:t>  ?&gt;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75" y="3803972"/>
            <a:ext cx="7975915" cy="23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2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 Form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Different type of form controls use to collect data using HTML form</a:t>
            </a:r>
          </a:p>
          <a:p>
            <a:pPr lvl="1"/>
            <a:r>
              <a:rPr lang="en-IN" b="1" dirty="0"/>
              <a:t>Text Input Controls</a:t>
            </a:r>
          </a:p>
          <a:p>
            <a:pPr lvl="1"/>
            <a:r>
              <a:rPr lang="en-IN" dirty="0"/>
              <a:t>Hidden Controls</a:t>
            </a:r>
          </a:p>
          <a:p>
            <a:pPr lvl="1"/>
            <a:r>
              <a:rPr lang="en-IN" b="1" dirty="0"/>
              <a:t>Submit and Reset Button</a:t>
            </a:r>
          </a:p>
          <a:p>
            <a:pPr lvl="1"/>
            <a:r>
              <a:rPr lang="en-IN" dirty="0"/>
              <a:t>Checkboxes Controls</a:t>
            </a:r>
          </a:p>
          <a:p>
            <a:pPr lvl="1"/>
            <a:r>
              <a:rPr lang="en-IN" dirty="0"/>
              <a:t>Radio Box Controls</a:t>
            </a:r>
          </a:p>
          <a:p>
            <a:pPr lvl="1"/>
            <a:r>
              <a:rPr lang="en-IN" dirty="0"/>
              <a:t>Select Box Controls</a:t>
            </a:r>
          </a:p>
          <a:p>
            <a:pPr lvl="1"/>
            <a:r>
              <a:rPr lang="en-IN" dirty="0"/>
              <a:t>File Select boxes</a:t>
            </a:r>
          </a:p>
          <a:p>
            <a:pPr lvl="1"/>
            <a:r>
              <a:rPr lang="en-IN" dirty="0"/>
              <a:t>Clickable Buttons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94428" y="5712659"/>
            <a:ext cx="6943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Courtesy: https://www.tutorialspoint.com/html/html_forms.htm</a:t>
            </a:r>
          </a:p>
        </p:txBody>
      </p:sp>
    </p:spTree>
    <p:extLst>
      <p:ext uri="{BB962C8B-B14F-4D97-AF65-F5344CB8AC3E}">
        <p14:creationId xmlns:p14="http://schemas.microsoft.com/office/powerpoint/2010/main" val="1295778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Text Input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693"/>
            <a:ext cx="10515600" cy="4351338"/>
          </a:xfrm>
        </p:spPr>
        <p:txBody>
          <a:bodyPr/>
          <a:lstStyle/>
          <a:p>
            <a:r>
              <a:rPr lang="en-IN" dirty="0"/>
              <a:t>&lt;input&gt; tag is used for items that require only one line of user input, such as search boxes or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1724" y="4657419"/>
            <a:ext cx="9174665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        First name: &lt;</a:t>
            </a:r>
            <a:r>
              <a:rPr lang="en-US" altLang="en-US" sz="2000" b="1" dirty="0">
                <a:latin typeface="Arial Unicode MS"/>
              </a:rPr>
              <a:t>input type </a:t>
            </a:r>
            <a:r>
              <a:rPr lang="en-US" altLang="en-US" sz="2000" dirty="0">
                <a:latin typeface="Arial Unicode MS"/>
              </a:rPr>
              <a:t>= "text" </a:t>
            </a:r>
            <a:r>
              <a:rPr lang="en-US" altLang="en-US" sz="2000" b="1" dirty="0">
                <a:latin typeface="Arial Unicode MS"/>
              </a:rPr>
              <a:t>name</a:t>
            </a:r>
            <a:r>
              <a:rPr lang="en-US" altLang="en-US" sz="2000" dirty="0">
                <a:latin typeface="Arial Unicode MS"/>
              </a:rPr>
              <a:t> = "</a:t>
            </a:r>
            <a:r>
              <a:rPr lang="en-US" altLang="en-US" sz="2000" dirty="0" err="1">
                <a:latin typeface="Arial Unicode MS"/>
              </a:rPr>
              <a:t>first_num</a:t>
            </a:r>
            <a:r>
              <a:rPr lang="en-US" altLang="en-US" sz="2000" dirty="0">
                <a:latin typeface="Arial Unicode MS"/>
              </a:rPr>
              <a:t>“</a:t>
            </a:r>
            <a:r>
              <a:rPr lang="en-IN" altLang="en-US" sz="2000" dirty="0">
                <a:latin typeface="Arial Unicode MS"/>
              </a:rPr>
              <a:t> </a:t>
            </a:r>
            <a:r>
              <a:rPr lang="en-IN" altLang="en-US" sz="2000" b="1" dirty="0">
                <a:latin typeface="Arial Unicode MS"/>
              </a:rPr>
              <a:t>id</a:t>
            </a:r>
            <a:r>
              <a:rPr lang="en-IN" altLang="en-US" sz="2000" dirty="0">
                <a:latin typeface="Arial Unicode MS"/>
              </a:rPr>
              <a:t>="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"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000" dirty="0">
                <a:latin typeface="Arial Unicode MS"/>
              </a:rPr>
              <a:t>        </a:t>
            </a:r>
            <a:r>
              <a:rPr lang="en-IN" altLang="en-US" sz="2000" b="1" dirty="0">
                <a:latin typeface="Arial Unicode MS"/>
              </a:rPr>
              <a:t>required</a:t>
            </a:r>
            <a:r>
              <a:rPr lang="en-IN" altLang="en-US" sz="2000" dirty="0">
                <a:latin typeface="Arial Unicode MS"/>
              </a:rPr>
              <a:t>="required" </a:t>
            </a:r>
            <a:r>
              <a:rPr lang="en-IN" altLang="en-US" sz="2000" b="1" dirty="0">
                <a:latin typeface="Arial Unicode MS"/>
              </a:rPr>
              <a:t>value</a:t>
            </a:r>
            <a:r>
              <a:rPr lang="en-IN" altLang="en-US" sz="2000" dirty="0">
                <a:latin typeface="Arial Unicode MS"/>
              </a:rPr>
              <a:t>="&lt;?</a:t>
            </a:r>
            <a:r>
              <a:rPr lang="en-IN" altLang="en-US" sz="2000" dirty="0" err="1">
                <a:latin typeface="Arial Unicode MS"/>
              </a:rPr>
              <a:t>php</a:t>
            </a:r>
            <a:r>
              <a:rPr lang="en-IN" altLang="en-US" sz="2000" dirty="0">
                <a:latin typeface="Arial Unicode MS"/>
              </a:rPr>
              <a:t> echo $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; ?&gt;" </a:t>
            </a:r>
            <a:r>
              <a:rPr lang="en-US" altLang="en-US" sz="2000" dirty="0">
                <a:latin typeface="Arial Unicode MS"/>
              </a:rPr>
              <a:t>/&gt;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4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Text Input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693"/>
            <a:ext cx="10515600" cy="4351338"/>
          </a:xfrm>
        </p:spPr>
        <p:txBody>
          <a:bodyPr/>
          <a:lstStyle/>
          <a:p>
            <a:r>
              <a:rPr lang="en-IN" dirty="0"/>
              <a:t>&lt;input&gt; tag is used for items that require only one line of user input, such as search boxes or names</a:t>
            </a:r>
          </a:p>
          <a:p>
            <a:pPr lvl="1"/>
            <a:r>
              <a:rPr lang="en-IN" b="1" dirty="0"/>
              <a:t>type</a:t>
            </a:r>
            <a:r>
              <a:rPr lang="en-IN" dirty="0"/>
              <a:t>: indicates the type of input control – text, number,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1724" y="4657419"/>
            <a:ext cx="9174665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        First name: &lt;</a:t>
            </a:r>
            <a:r>
              <a:rPr lang="en-US" altLang="en-US" sz="2000" b="1" dirty="0">
                <a:latin typeface="Arial Unicode MS"/>
              </a:rPr>
              <a:t>input type </a:t>
            </a:r>
            <a:r>
              <a:rPr lang="en-US" altLang="en-US" sz="2000" dirty="0">
                <a:latin typeface="Arial Unicode MS"/>
              </a:rPr>
              <a:t>= "text" </a:t>
            </a:r>
            <a:r>
              <a:rPr lang="en-US" altLang="en-US" sz="2000" b="1" dirty="0">
                <a:latin typeface="Arial Unicode MS"/>
              </a:rPr>
              <a:t>name</a:t>
            </a:r>
            <a:r>
              <a:rPr lang="en-US" altLang="en-US" sz="2000" dirty="0">
                <a:latin typeface="Arial Unicode MS"/>
              </a:rPr>
              <a:t> = "</a:t>
            </a:r>
            <a:r>
              <a:rPr lang="en-US" altLang="en-US" sz="2000" dirty="0" err="1">
                <a:latin typeface="Arial Unicode MS"/>
              </a:rPr>
              <a:t>first_num</a:t>
            </a:r>
            <a:r>
              <a:rPr lang="en-US" altLang="en-US" sz="2000" dirty="0">
                <a:latin typeface="Arial Unicode MS"/>
              </a:rPr>
              <a:t>“</a:t>
            </a:r>
            <a:r>
              <a:rPr lang="en-IN" altLang="en-US" sz="2000" dirty="0">
                <a:latin typeface="Arial Unicode MS"/>
              </a:rPr>
              <a:t> </a:t>
            </a:r>
            <a:r>
              <a:rPr lang="en-IN" altLang="en-US" sz="2000" b="1" dirty="0">
                <a:latin typeface="Arial Unicode MS"/>
              </a:rPr>
              <a:t>id</a:t>
            </a:r>
            <a:r>
              <a:rPr lang="en-IN" altLang="en-US" sz="2000" dirty="0">
                <a:latin typeface="Arial Unicode MS"/>
              </a:rPr>
              <a:t>="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"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000" dirty="0">
                <a:latin typeface="Arial Unicode MS"/>
              </a:rPr>
              <a:t>        </a:t>
            </a:r>
            <a:r>
              <a:rPr lang="en-IN" altLang="en-US" sz="2000" b="1" dirty="0">
                <a:latin typeface="Arial Unicode MS"/>
              </a:rPr>
              <a:t>required</a:t>
            </a:r>
            <a:r>
              <a:rPr lang="en-IN" altLang="en-US" sz="2000" dirty="0">
                <a:latin typeface="Arial Unicode MS"/>
              </a:rPr>
              <a:t>="required" </a:t>
            </a:r>
            <a:r>
              <a:rPr lang="en-IN" altLang="en-US" sz="2000" b="1" dirty="0">
                <a:latin typeface="Arial Unicode MS"/>
              </a:rPr>
              <a:t>value</a:t>
            </a:r>
            <a:r>
              <a:rPr lang="en-IN" altLang="en-US" sz="2000" dirty="0">
                <a:latin typeface="Arial Unicode MS"/>
              </a:rPr>
              <a:t>="&lt;?</a:t>
            </a:r>
            <a:r>
              <a:rPr lang="en-IN" altLang="en-US" sz="2000" dirty="0" err="1">
                <a:latin typeface="Arial Unicode MS"/>
              </a:rPr>
              <a:t>php</a:t>
            </a:r>
            <a:r>
              <a:rPr lang="en-IN" altLang="en-US" sz="2000" dirty="0">
                <a:latin typeface="Arial Unicode MS"/>
              </a:rPr>
              <a:t> echo $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; ?&gt;" </a:t>
            </a:r>
            <a:r>
              <a:rPr lang="en-US" altLang="en-US" sz="2000" dirty="0">
                <a:latin typeface="Arial Unicode MS"/>
              </a:rPr>
              <a:t>/&gt;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90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Text Input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693"/>
            <a:ext cx="10515600" cy="4351338"/>
          </a:xfrm>
        </p:spPr>
        <p:txBody>
          <a:bodyPr/>
          <a:lstStyle/>
          <a:p>
            <a:r>
              <a:rPr lang="en-IN" dirty="0"/>
              <a:t>&lt;input&gt; tag is used for items that require only one line of user input, such as search boxes or names</a:t>
            </a:r>
          </a:p>
          <a:p>
            <a:pPr lvl="1"/>
            <a:r>
              <a:rPr lang="en-IN" b="1" dirty="0"/>
              <a:t>type</a:t>
            </a:r>
            <a:r>
              <a:rPr lang="en-IN" dirty="0"/>
              <a:t>: indicates the type of input control – text, number, password</a:t>
            </a:r>
          </a:p>
          <a:p>
            <a:pPr lvl="1"/>
            <a:r>
              <a:rPr lang="en-IN" b="1" dirty="0"/>
              <a:t>name</a:t>
            </a:r>
            <a:r>
              <a:rPr lang="en-IN" dirty="0"/>
              <a:t>: give a name to the control, can be used at server side to get the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1724" y="4657419"/>
            <a:ext cx="9174665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        First name: &lt;</a:t>
            </a:r>
            <a:r>
              <a:rPr lang="en-US" altLang="en-US" sz="2000" b="1" dirty="0">
                <a:latin typeface="Arial Unicode MS"/>
              </a:rPr>
              <a:t>input type </a:t>
            </a:r>
            <a:r>
              <a:rPr lang="en-US" altLang="en-US" sz="2000" dirty="0">
                <a:latin typeface="Arial Unicode MS"/>
              </a:rPr>
              <a:t>= "text" </a:t>
            </a:r>
            <a:r>
              <a:rPr lang="en-US" altLang="en-US" sz="2000" b="1" dirty="0">
                <a:latin typeface="Arial Unicode MS"/>
              </a:rPr>
              <a:t>name</a:t>
            </a:r>
            <a:r>
              <a:rPr lang="en-US" altLang="en-US" sz="2000" dirty="0">
                <a:latin typeface="Arial Unicode MS"/>
              </a:rPr>
              <a:t> = "</a:t>
            </a:r>
            <a:r>
              <a:rPr lang="en-US" altLang="en-US" sz="2000" dirty="0" err="1">
                <a:latin typeface="Arial Unicode MS"/>
              </a:rPr>
              <a:t>first_num</a:t>
            </a:r>
            <a:r>
              <a:rPr lang="en-US" altLang="en-US" sz="2000" dirty="0">
                <a:latin typeface="Arial Unicode MS"/>
              </a:rPr>
              <a:t>“</a:t>
            </a:r>
            <a:r>
              <a:rPr lang="en-IN" altLang="en-US" sz="2000" dirty="0">
                <a:latin typeface="Arial Unicode MS"/>
              </a:rPr>
              <a:t> </a:t>
            </a:r>
            <a:r>
              <a:rPr lang="en-IN" altLang="en-US" sz="2000" b="1" dirty="0">
                <a:latin typeface="Arial Unicode MS"/>
              </a:rPr>
              <a:t>id</a:t>
            </a:r>
            <a:r>
              <a:rPr lang="en-IN" altLang="en-US" sz="2000" dirty="0">
                <a:latin typeface="Arial Unicode MS"/>
              </a:rPr>
              <a:t>="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"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000" dirty="0">
                <a:latin typeface="Arial Unicode MS"/>
              </a:rPr>
              <a:t>        </a:t>
            </a:r>
            <a:r>
              <a:rPr lang="en-IN" altLang="en-US" sz="2000" b="1" dirty="0">
                <a:latin typeface="Arial Unicode MS"/>
              </a:rPr>
              <a:t>required</a:t>
            </a:r>
            <a:r>
              <a:rPr lang="en-IN" altLang="en-US" sz="2000" dirty="0">
                <a:latin typeface="Arial Unicode MS"/>
              </a:rPr>
              <a:t>="required" </a:t>
            </a:r>
            <a:r>
              <a:rPr lang="en-IN" altLang="en-US" sz="2000" b="1" dirty="0">
                <a:latin typeface="Arial Unicode MS"/>
              </a:rPr>
              <a:t>value</a:t>
            </a:r>
            <a:r>
              <a:rPr lang="en-IN" altLang="en-US" sz="2000" dirty="0">
                <a:latin typeface="Arial Unicode MS"/>
              </a:rPr>
              <a:t>="&lt;?</a:t>
            </a:r>
            <a:r>
              <a:rPr lang="en-IN" altLang="en-US" sz="2000" dirty="0" err="1">
                <a:latin typeface="Arial Unicode MS"/>
              </a:rPr>
              <a:t>php</a:t>
            </a:r>
            <a:r>
              <a:rPr lang="en-IN" altLang="en-US" sz="2000" dirty="0">
                <a:latin typeface="Arial Unicode MS"/>
              </a:rPr>
              <a:t> echo $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; ?&gt;" </a:t>
            </a:r>
            <a:r>
              <a:rPr lang="en-US" altLang="en-US" sz="2000" dirty="0">
                <a:latin typeface="Arial Unicode MS"/>
              </a:rPr>
              <a:t>/&gt;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72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Text Input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693"/>
            <a:ext cx="10515600" cy="4351338"/>
          </a:xfrm>
        </p:spPr>
        <p:txBody>
          <a:bodyPr/>
          <a:lstStyle/>
          <a:p>
            <a:r>
              <a:rPr lang="en-IN" dirty="0"/>
              <a:t>&lt;input&gt; tag is used for items that require only one line of user input, such as search boxes or names</a:t>
            </a:r>
          </a:p>
          <a:p>
            <a:pPr lvl="1"/>
            <a:r>
              <a:rPr lang="en-IN" b="1" dirty="0"/>
              <a:t>type</a:t>
            </a:r>
            <a:r>
              <a:rPr lang="en-IN" dirty="0"/>
              <a:t>: indicates the type of input control – text, number, password</a:t>
            </a:r>
          </a:p>
          <a:p>
            <a:pPr lvl="1"/>
            <a:r>
              <a:rPr lang="en-IN" b="1" dirty="0"/>
              <a:t>name</a:t>
            </a:r>
            <a:r>
              <a:rPr lang="en-IN" dirty="0"/>
              <a:t>: give a name to the control, can be used at server side to get the value</a:t>
            </a:r>
          </a:p>
          <a:p>
            <a:pPr lvl="1"/>
            <a:r>
              <a:rPr lang="en-IN" b="1" dirty="0"/>
              <a:t>id</a:t>
            </a:r>
            <a:r>
              <a:rPr lang="en-IN" dirty="0"/>
              <a:t>: specify a unique id for an HTML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1724" y="4657419"/>
            <a:ext cx="9174665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        First name: &lt;</a:t>
            </a:r>
            <a:r>
              <a:rPr lang="en-US" altLang="en-US" sz="2000" b="1" dirty="0">
                <a:latin typeface="Arial Unicode MS"/>
              </a:rPr>
              <a:t>input type </a:t>
            </a:r>
            <a:r>
              <a:rPr lang="en-US" altLang="en-US" sz="2000" dirty="0">
                <a:latin typeface="Arial Unicode MS"/>
              </a:rPr>
              <a:t>= "text" </a:t>
            </a:r>
            <a:r>
              <a:rPr lang="en-US" altLang="en-US" sz="2000" b="1" dirty="0">
                <a:latin typeface="Arial Unicode MS"/>
              </a:rPr>
              <a:t>name</a:t>
            </a:r>
            <a:r>
              <a:rPr lang="en-US" altLang="en-US" sz="2000" dirty="0">
                <a:latin typeface="Arial Unicode MS"/>
              </a:rPr>
              <a:t> = "</a:t>
            </a:r>
            <a:r>
              <a:rPr lang="en-US" altLang="en-US" sz="2000" dirty="0" err="1">
                <a:latin typeface="Arial Unicode MS"/>
              </a:rPr>
              <a:t>first_num</a:t>
            </a:r>
            <a:r>
              <a:rPr lang="en-US" altLang="en-US" sz="2000" dirty="0">
                <a:latin typeface="Arial Unicode MS"/>
              </a:rPr>
              <a:t>“</a:t>
            </a:r>
            <a:r>
              <a:rPr lang="en-IN" altLang="en-US" sz="2000" dirty="0">
                <a:latin typeface="Arial Unicode MS"/>
              </a:rPr>
              <a:t> </a:t>
            </a:r>
            <a:r>
              <a:rPr lang="en-IN" altLang="en-US" sz="2000" b="1" dirty="0">
                <a:latin typeface="Arial Unicode MS"/>
              </a:rPr>
              <a:t>id</a:t>
            </a:r>
            <a:r>
              <a:rPr lang="en-IN" altLang="en-US" sz="2000" dirty="0">
                <a:latin typeface="Arial Unicode MS"/>
              </a:rPr>
              <a:t>="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"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000" dirty="0">
                <a:latin typeface="Arial Unicode MS"/>
              </a:rPr>
              <a:t>        </a:t>
            </a:r>
            <a:r>
              <a:rPr lang="en-IN" altLang="en-US" sz="2000" b="1" dirty="0">
                <a:latin typeface="Arial Unicode MS"/>
              </a:rPr>
              <a:t>required</a:t>
            </a:r>
            <a:r>
              <a:rPr lang="en-IN" altLang="en-US" sz="2000" dirty="0">
                <a:latin typeface="Arial Unicode MS"/>
              </a:rPr>
              <a:t>="required" </a:t>
            </a:r>
            <a:r>
              <a:rPr lang="en-IN" altLang="en-US" sz="2000" b="1" dirty="0">
                <a:latin typeface="Arial Unicode MS"/>
              </a:rPr>
              <a:t>value</a:t>
            </a:r>
            <a:r>
              <a:rPr lang="en-IN" altLang="en-US" sz="2000" dirty="0">
                <a:latin typeface="Arial Unicode MS"/>
              </a:rPr>
              <a:t>="&lt;?</a:t>
            </a:r>
            <a:r>
              <a:rPr lang="en-IN" altLang="en-US" sz="2000" dirty="0" err="1">
                <a:latin typeface="Arial Unicode MS"/>
              </a:rPr>
              <a:t>php</a:t>
            </a:r>
            <a:r>
              <a:rPr lang="en-IN" altLang="en-US" sz="2000" dirty="0">
                <a:latin typeface="Arial Unicode MS"/>
              </a:rPr>
              <a:t> echo $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; ?&gt;" </a:t>
            </a:r>
            <a:r>
              <a:rPr lang="en-US" altLang="en-US" sz="2000" dirty="0">
                <a:latin typeface="Arial Unicode MS"/>
              </a:rPr>
              <a:t>/&gt;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45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Text Input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693"/>
            <a:ext cx="10515600" cy="4351338"/>
          </a:xfrm>
        </p:spPr>
        <p:txBody>
          <a:bodyPr/>
          <a:lstStyle/>
          <a:p>
            <a:r>
              <a:rPr lang="en-IN" dirty="0"/>
              <a:t>&lt;input&gt; tag is used for items that require only one line of user input, such as search boxes or names</a:t>
            </a:r>
          </a:p>
          <a:p>
            <a:pPr lvl="1"/>
            <a:r>
              <a:rPr lang="en-IN" b="1" dirty="0"/>
              <a:t>type</a:t>
            </a:r>
            <a:r>
              <a:rPr lang="en-IN" dirty="0"/>
              <a:t>: indicates the type of input control – text, number, password</a:t>
            </a:r>
          </a:p>
          <a:p>
            <a:pPr lvl="1"/>
            <a:r>
              <a:rPr lang="en-IN" b="1" dirty="0"/>
              <a:t>name</a:t>
            </a:r>
            <a:r>
              <a:rPr lang="en-IN" dirty="0"/>
              <a:t>: give a name to the control, can be used at server side to get the value</a:t>
            </a:r>
          </a:p>
          <a:p>
            <a:pPr lvl="1"/>
            <a:r>
              <a:rPr lang="en-IN" b="1" dirty="0"/>
              <a:t>id</a:t>
            </a:r>
            <a:r>
              <a:rPr lang="en-IN" dirty="0"/>
              <a:t>: specify a unique id for an HTML element</a:t>
            </a:r>
          </a:p>
          <a:p>
            <a:pPr lvl="1"/>
            <a:r>
              <a:rPr lang="en-IN" b="1" dirty="0"/>
              <a:t>required</a:t>
            </a:r>
            <a:r>
              <a:rPr lang="en-IN" dirty="0"/>
              <a:t>: Boolean attribute, field must be filled out before submitting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1724" y="4657419"/>
            <a:ext cx="9174665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        First name: &lt;</a:t>
            </a:r>
            <a:r>
              <a:rPr lang="en-US" altLang="en-US" sz="2000" b="1" dirty="0">
                <a:latin typeface="Arial Unicode MS"/>
              </a:rPr>
              <a:t>input type </a:t>
            </a:r>
            <a:r>
              <a:rPr lang="en-US" altLang="en-US" sz="2000" dirty="0">
                <a:latin typeface="Arial Unicode MS"/>
              </a:rPr>
              <a:t>= "text" </a:t>
            </a:r>
            <a:r>
              <a:rPr lang="en-US" altLang="en-US" sz="2000" b="1" dirty="0">
                <a:latin typeface="Arial Unicode MS"/>
              </a:rPr>
              <a:t>name</a:t>
            </a:r>
            <a:r>
              <a:rPr lang="en-US" altLang="en-US" sz="2000" dirty="0">
                <a:latin typeface="Arial Unicode MS"/>
              </a:rPr>
              <a:t> = "</a:t>
            </a:r>
            <a:r>
              <a:rPr lang="en-US" altLang="en-US" sz="2000" dirty="0" err="1">
                <a:latin typeface="Arial Unicode MS"/>
              </a:rPr>
              <a:t>first_num</a:t>
            </a:r>
            <a:r>
              <a:rPr lang="en-US" altLang="en-US" sz="2000" dirty="0">
                <a:latin typeface="Arial Unicode MS"/>
              </a:rPr>
              <a:t>“</a:t>
            </a:r>
            <a:r>
              <a:rPr lang="en-IN" altLang="en-US" sz="2000" dirty="0">
                <a:latin typeface="Arial Unicode MS"/>
              </a:rPr>
              <a:t> </a:t>
            </a:r>
            <a:r>
              <a:rPr lang="en-IN" altLang="en-US" sz="2000" b="1" dirty="0">
                <a:latin typeface="Arial Unicode MS"/>
              </a:rPr>
              <a:t>id</a:t>
            </a:r>
            <a:r>
              <a:rPr lang="en-IN" altLang="en-US" sz="2000" dirty="0">
                <a:latin typeface="Arial Unicode MS"/>
              </a:rPr>
              <a:t>="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"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000" dirty="0">
                <a:latin typeface="Arial Unicode MS"/>
              </a:rPr>
              <a:t>        </a:t>
            </a:r>
            <a:r>
              <a:rPr lang="en-IN" altLang="en-US" sz="2000" b="1" dirty="0">
                <a:latin typeface="Arial Unicode MS"/>
              </a:rPr>
              <a:t>required</a:t>
            </a:r>
            <a:r>
              <a:rPr lang="en-IN" altLang="en-US" sz="2000" dirty="0">
                <a:latin typeface="Arial Unicode MS"/>
              </a:rPr>
              <a:t>="required" </a:t>
            </a:r>
            <a:r>
              <a:rPr lang="en-IN" altLang="en-US" sz="2000" b="1" dirty="0">
                <a:latin typeface="Arial Unicode MS"/>
              </a:rPr>
              <a:t>value</a:t>
            </a:r>
            <a:r>
              <a:rPr lang="en-IN" altLang="en-US" sz="2000" dirty="0">
                <a:latin typeface="Arial Unicode MS"/>
              </a:rPr>
              <a:t>="&lt;?</a:t>
            </a:r>
            <a:r>
              <a:rPr lang="en-IN" altLang="en-US" sz="2000" dirty="0" err="1">
                <a:latin typeface="Arial Unicode MS"/>
              </a:rPr>
              <a:t>php</a:t>
            </a:r>
            <a:r>
              <a:rPr lang="en-IN" altLang="en-US" sz="2000" dirty="0">
                <a:latin typeface="Arial Unicode MS"/>
              </a:rPr>
              <a:t> echo $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; ?&gt;" </a:t>
            </a:r>
            <a:r>
              <a:rPr lang="en-US" altLang="en-US" sz="2000" dirty="0">
                <a:latin typeface="Arial Unicode MS"/>
              </a:rPr>
              <a:t>/&gt;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47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Text Input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693"/>
            <a:ext cx="10515600" cy="4351338"/>
          </a:xfrm>
        </p:spPr>
        <p:txBody>
          <a:bodyPr/>
          <a:lstStyle/>
          <a:p>
            <a:r>
              <a:rPr lang="en-IN" dirty="0"/>
              <a:t>&lt;input&gt; tag is used for items that require only one line of user input, such as search boxes or names</a:t>
            </a:r>
          </a:p>
          <a:p>
            <a:pPr lvl="1"/>
            <a:r>
              <a:rPr lang="en-IN" b="1" dirty="0"/>
              <a:t>type</a:t>
            </a:r>
            <a:r>
              <a:rPr lang="en-IN" dirty="0"/>
              <a:t>: indicates the type of input control – text, number, password</a:t>
            </a:r>
          </a:p>
          <a:p>
            <a:pPr lvl="1"/>
            <a:r>
              <a:rPr lang="en-IN" b="1" dirty="0"/>
              <a:t>name</a:t>
            </a:r>
            <a:r>
              <a:rPr lang="en-IN" dirty="0"/>
              <a:t>: give a name to the control, can be used at server side to get the value</a:t>
            </a:r>
          </a:p>
          <a:p>
            <a:pPr lvl="1"/>
            <a:r>
              <a:rPr lang="en-IN" b="1" dirty="0"/>
              <a:t>id</a:t>
            </a:r>
            <a:r>
              <a:rPr lang="en-IN" dirty="0"/>
              <a:t>: specify a unique id for an HTML element</a:t>
            </a:r>
          </a:p>
          <a:p>
            <a:pPr lvl="1"/>
            <a:r>
              <a:rPr lang="en-IN" b="1" dirty="0"/>
              <a:t>required</a:t>
            </a:r>
            <a:r>
              <a:rPr lang="en-IN" dirty="0"/>
              <a:t>: Boolean attribute, field must be filled out before submitting form </a:t>
            </a:r>
          </a:p>
          <a:p>
            <a:pPr lvl="1"/>
            <a:r>
              <a:rPr lang="en-IN" b="1" dirty="0"/>
              <a:t>value</a:t>
            </a:r>
            <a:r>
              <a:rPr lang="en-IN" dirty="0"/>
              <a:t>: used to provide an initial value to the control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1724" y="4657419"/>
            <a:ext cx="9174665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"Script URL"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"GET|POST"&gt;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        First name: &lt;</a:t>
            </a:r>
            <a:r>
              <a:rPr lang="en-US" altLang="en-US" sz="2000" b="1" dirty="0">
                <a:latin typeface="Arial Unicode MS"/>
              </a:rPr>
              <a:t>input type </a:t>
            </a:r>
            <a:r>
              <a:rPr lang="en-US" altLang="en-US" sz="2000" dirty="0">
                <a:latin typeface="Arial Unicode MS"/>
              </a:rPr>
              <a:t>= "text" </a:t>
            </a:r>
            <a:r>
              <a:rPr lang="en-US" altLang="en-US" sz="2000" b="1" dirty="0">
                <a:latin typeface="Arial Unicode MS"/>
              </a:rPr>
              <a:t>name</a:t>
            </a:r>
            <a:r>
              <a:rPr lang="en-US" altLang="en-US" sz="2000" dirty="0">
                <a:latin typeface="Arial Unicode MS"/>
              </a:rPr>
              <a:t> = "</a:t>
            </a:r>
            <a:r>
              <a:rPr lang="en-US" altLang="en-US" sz="2000" dirty="0" err="1">
                <a:latin typeface="Arial Unicode MS"/>
              </a:rPr>
              <a:t>first_num</a:t>
            </a:r>
            <a:r>
              <a:rPr lang="en-US" altLang="en-US" sz="2000" dirty="0">
                <a:latin typeface="Arial Unicode MS"/>
              </a:rPr>
              <a:t>“</a:t>
            </a:r>
            <a:r>
              <a:rPr lang="en-IN" altLang="en-US" sz="2000" dirty="0">
                <a:latin typeface="Arial Unicode MS"/>
              </a:rPr>
              <a:t> </a:t>
            </a:r>
            <a:r>
              <a:rPr lang="en-IN" altLang="en-US" sz="2000" b="1" dirty="0">
                <a:latin typeface="Arial Unicode MS"/>
              </a:rPr>
              <a:t>id</a:t>
            </a:r>
            <a:r>
              <a:rPr lang="en-IN" altLang="en-US" sz="2000" dirty="0">
                <a:latin typeface="Arial Unicode MS"/>
              </a:rPr>
              <a:t>="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"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000" dirty="0">
                <a:latin typeface="Arial Unicode MS"/>
              </a:rPr>
              <a:t>        </a:t>
            </a:r>
            <a:r>
              <a:rPr lang="en-IN" altLang="en-US" sz="2000" b="1" dirty="0">
                <a:latin typeface="Arial Unicode MS"/>
              </a:rPr>
              <a:t>required</a:t>
            </a:r>
            <a:r>
              <a:rPr lang="en-IN" altLang="en-US" sz="2000" dirty="0">
                <a:latin typeface="Arial Unicode MS"/>
              </a:rPr>
              <a:t>="required" </a:t>
            </a:r>
            <a:r>
              <a:rPr lang="en-IN" altLang="en-US" sz="2000" b="1" dirty="0">
                <a:latin typeface="Arial Unicode MS"/>
              </a:rPr>
              <a:t>value</a:t>
            </a:r>
            <a:r>
              <a:rPr lang="en-IN" altLang="en-US" sz="2000" dirty="0">
                <a:latin typeface="Arial Unicode MS"/>
              </a:rPr>
              <a:t>="&lt;?</a:t>
            </a:r>
            <a:r>
              <a:rPr lang="en-IN" altLang="en-US" sz="2000" dirty="0" err="1">
                <a:latin typeface="Arial Unicode MS"/>
              </a:rPr>
              <a:t>php</a:t>
            </a:r>
            <a:r>
              <a:rPr lang="en-IN" altLang="en-US" sz="2000" dirty="0">
                <a:latin typeface="Arial Unicode MS"/>
              </a:rPr>
              <a:t> echo $</a:t>
            </a:r>
            <a:r>
              <a:rPr lang="en-IN" altLang="en-US" sz="2000" dirty="0" err="1">
                <a:latin typeface="Arial Unicode MS"/>
              </a:rPr>
              <a:t>first_num</a:t>
            </a:r>
            <a:r>
              <a:rPr lang="en-IN" altLang="en-US" sz="2000" dirty="0">
                <a:latin typeface="Arial Unicode MS"/>
              </a:rPr>
              <a:t>; ?&gt;" </a:t>
            </a:r>
            <a:r>
              <a:rPr lang="en-US" altLang="en-US" sz="2000" dirty="0">
                <a:latin typeface="Arial Unicode MS"/>
              </a:rPr>
              <a:t>/&gt;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95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372" y="1188683"/>
            <a:ext cx="1152664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dirty="0"/>
              <a:t>&lt;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IN" sz="2000" dirty="0"/>
              <a:t> action="" method="post" id="numbers"&gt;</a:t>
            </a:r>
          </a:p>
          <a:p>
            <a:r>
              <a:rPr lang="en-IN" sz="2000" dirty="0"/>
              <a:t>	&lt;div&gt; &lt;span style=margin-right:1.25em&gt;  Enter first number: &lt;/span&gt; &lt;input </a:t>
            </a:r>
            <a:r>
              <a:rPr lang="en-IN" sz="2000" b="1" dirty="0"/>
              <a:t>type</a:t>
            </a:r>
            <a:r>
              <a:rPr lang="en-IN" sz="2000" dirty="0"/>
              <a:t>="number" </a:t>
            </a:r>
            <a:r>
              <a:rPr lang="en-IN" sz="2000" b="1" dirty="0"/>
              <a:t>name</a:t>
            </a:r>
            <a:r>
              <a:rPr lang="en-IN" sz="2000" dirty="0"/>
              <a:t>="</a:t>
            </a:r>
            <a:r>
              <a:rPr lang="en-IN" sz="2000" dirty="0" err="1"/>
              <a:t>first_num</a:t>
            </a:r>
            <a:r>
              <a:rPr lang="en-IN" sz="2000" dirty="0"/>
              <a:t>" </a:t>
            </a:r>
            <a:r>
              <a:rPr lang="en-IN" sz="2000" b="1" dirty="0"/>
              <a:t>id</a:t>
            </a:r>
            <a:r>
              <a:rPr lang="en-IN" sz="2000" dirty="0"/>
              <a:t>="first" </a:t>
            </a:r>
            <a:r>
              <a:rPr lang="en-IN" sz="2000" b="1" dirty="0"/>
              <a:t>required</a:t>
            </a:r>
            <a:r>
              <a:rPr lang="en-IN" sz="2000" dirty="0"/>
              <a:t>="required" </a:t>
            </a:r>
            <a:r>
              <a:rPr lang="en-IN" sz="2000" b="1" dirty="0"/>
              <a:t>value</a:t>
            </a:r>
            <a:r>
              <a:rPr lang="en-IN" sz="2000" dirty="0"/>
              <a:t>="&lt;?</a:t>
            </a:r>
            <a:r>
              <a:rPr lang="en-IN" sz="2000" dirty="0" err="1"/>
              <a:t>php</a:t>
            </a:r>
            <a:r>
              <a:rPr lang="en-IN" sz="2000" dirty="0"/>
              <a:t> echo $</a:t>
            </a:r>
            <a:r>
              <a:rPr lang="en-IN" sz="2000" dirty="0" err="1"/>
              <a:t>first_num</a:t>
            </a:r>
            <a:r>
              <a:rPr lang="en-IN" sz="2000" dirty="0"/>
              <a:t>; ?&gt;"&gt; &lt;/div&gt;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&lt;/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IN" sz="2000" dirty="0"/>
              <a:t>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4372" y="344214"/>
            <a:ext cx="10515600" cy="1325563"/>
          </a:xfrm>
        </p:spPr>
        <p:txBody>
          <a:bodyPr/>
          <a:lstStyle/>
          <a:p>
            <a:r>
              <a:rPr lang="en-IN" b="1" dirty="0"/>
              <a:t>HTML Form: A simple calculator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Arrays: Numerically indexed arrays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keyword </a:t>
            </a:r>
            <a:r>
              <a:rPr lang="en-IN" b="1" dirty="0"/>
              <a:t>array</a:t>
            </a:r>
            <a:r>
              <a:rPr lang="en-IN" dirty="0"/>
              <a:t> is a constructor</a:t>
            </a:r>
          </a:p>
          <a:p>
            <a:r>
              <a:rPr lang="en-IN" dirty="0"/>
              <a:t>Integer indices starting from 0</a:t>
            </a:r>
          </a:p>
          <a:p>
            <a:r>
              <a:rPr lang="en-IN" dirty="0"/>
              <a:t>Creating arrays</a:t>
            </a:r>
          </a:p>
          <a:p>
            <a:pPr lvl="1"/>
            <a:r>
              <a:rPr lang="en-IN" dirty="0"/>
              <a:t>Start from an empty array and add items</a:t>
            </a:r>
          </a:p>
          <a:p>
            <a:pPr lvl="1"/>
            <a:r>
              <a:rPr lang="en-IN" dirty="0"/>
              <a:t>Copy one array to the other using the “=“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43589" y="2518827"/>
            <a:ext cx="401021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&lt;?</a:t>
            </a:r>
            <a:r>
              <a:rPr lang="en-IN" sz="2400" dirty="0" err="1"/>
              <a:t>php</a:t>
            </a:r>
            <a:endParaRPr lang="en-IN" sz="2400" dirty="0"/>
          </a:p>
          <a:p>
            <a:r>
              <a:rPr lang="en-IN" sz="2400" dirty="0"/>
              <a:t>	$words=array(“</a:t>
            </a:r>
            <a:r>
              <a:rPr lang="en-IN" sz="2400" dirty="0" err="1"/>
              <a:t>hello”,”world</a:t>
            </a:r>
            <a:r>
              <a:rPr lang="en-IN" sz="2400" dirty="0"/>
              <a:t>”);</a:t>
            </a:r>
          </a:p>
          <a:p>
            <a:r>
              <a:rPr lang="en-IN" sz="2400" dirty="0"/>
              <a:t>	$greet=$words;</a:t>
            </a:r>
          </a:p>
          <a:p>
            <a:r>
              <a:rPr lang="en-IN" sz="2400" dirty="0"/>
              <a:t>?&gt;  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7051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372" y="1188683"/>
            <a:ext cx="115266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dirty="0"/>
              <a:t>&lt;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IN" sz="2000" dirty="0"/>
              <a:t> action="" method="post" id="numbers"&gt;</a:t>
            </a:r>
          </a:p>
          <a:p>
            <a:r>
              <a:rPr lang="en-IN" sz="2000" dirty="0"/>
              <a:t>	&lt;div&gt; &lt;span style=margin-right:1.25em&gt;  Enter first number: &lt;/span&gt; &lt;input </a:t>
            </a:r>
            <a:r>
              <a:rPr lang="en-IN" sz="2000" b="1" dirty="0"/>
              <a:t>type</a:t>
            </a:r>
            <a:r>
              <a:rPr lang="en-IN" sz="2000" dirty="0"/>
              <a:t>="number" </a:t>
            </a:r>
            <a:r>
              <a:rPr lang="en-IN" sz="2000" b="1" dirty="0"/>
              <a:t>name</a:t>
            </a:r>
            <a:r>
              <a:rPr lang="en-IN" sz="2000" dirty="0"/>
              <a:t>="</a:t>
            </a:r>
            <a:r>
              <a:rPr lang="en-IN" sz="2000" dirty="0" err="1"/>
              <a:t>first_num</a:t>
            </a:r>
            <a:r>
              <a:rPr lang="en-IN" sz="2000" dirty="0"/>
              <a:t>" </a:t>
            </a:r>
            <a:r>
              <a:rPr lang="en-IN" sz="2000" b="1" dirty="0"/>
              <a:t>id</a:t>
            </a:r>
            <a:r>
              <a:rPr lang="en-IN" sz="2000" dirty="0"/>
              <a:t>="first" </a:t>
            </a:r>
            <a:r>
              <a:rPr lang="en-IN" sz="2000" b="1" dirty="0"/>
              <a:t>required</a:t>
            </a:r>
            <a:r>
              <a:rPr lang="en-IN" sz="2000" dirty="0"/>
              <a:t>="required" </a:t>
            </a:r>
            <a:r>
              <a:rPr lang="en-IN" sz="2000" b="1" dirty="0"/>
              <a:t>value</a:t>
            </a:r>
            <a:r>
              <a:rPr lang="en-IN" sz="2000" dirty="0"/>
              <a:t>="&lt;?</a:t>
            </a:r>
            <a:r>
              <a:rPr lang="en-IN" sz="2000" dirty="0" err="1"/>
              <a:t>php</a:t>
            </a:r>
            <a:r>
              <a:rPr lang="en-IN" sz="2000" dirty="0"/>
              <a:t> echo $</a:t>
            </a:r>
            <a:r>
              <a:rPr lang="en-IN" sz="2000" dirty="0" err="1"/>
              <a:t>first_num</a:t>
            </a:r>
            <a:r>
              <a:rPr lang="en-IN" sz="2000" dirty="0"/>
              <a:t>; ?&gt;"&gt; &lt;/div&gt;</a:t>
            </a:r>
          </a:p>
          <a:p>
            <a:r>
              <a:rPr lang="en-IN" sz="2000" dirty="0"/>
              <a:t>    &lt;div&gt; Enter second number: &lt;input </a:t>
            </a:r>
            <a:r>
              <a:rPr lang="en-IN" sz="2000" b="1" dirty="0"/>
              <a:t>type</a:t>
            </a:r>
            <a:r>
              <a:rPr lang="en-IN" sz="2000" dirty="0"/>
              <a:t>="number" </a:t>
            </a:r>
            <a:r>
              <a:rPr lang="en-IN" sz="2000" b="1" dirty="0"/>
              <a:t>name</a:t>
            </a:r>
            <a:r>
              <a:rPr lang="en-IN" sz="2000" dirty="0"/>
              <a:t>="</a:t>
            </a:r>
            <a:r>
              <a:rPr lang="en-IN" sz="2000" dirty="0" err="1"/>
              <a:t>second_num</a:t>
            </a:r>
            <a:r>
              <a:rPr lang="en-IN" sz="2000" dirty="0"/>
              <a:t>" r</a:t>
            </a:r>
            <a:r>
              <a:rPr lang="en-IN" sz="2000" b="1" dirty="0"/>
              <a:t>equired</a:t>
            </a:r>
            <a:r>
              <a:rPr lang="en-IN" sz="2000" dirty="0"/>
              <a:t>="required" </a:t>
            </a:r>
            <a:r>
              <a:rPr lang="en-IN" sz="2000" b="1" dirty="0"/>
              <a:t>value</a:t>
            </a:r>
            <a:r>
              <a:rPr lang="en-IN" sz="2000" dirty="0"/>
              <a:t>=""&gt; &lt;/div&gt;</a:t>
            </a:r>
          </a:p>
          <a:p>
            <a:r>
              <a:rPr lang="en-IN" sz="2000" dirty="0"/>
              <a:t>	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&lt;/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IN" sz="2000" dirty="0"/>
              <a:t>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4372" y="344214"/>
            <a:ext cx="10515600" cy="1325563"/>
          </a:xfrm>
        </p:spPr>
        <p:txBody>
          <a:bodyPr/>
          <a:lstStyle/>
          <a:p>
            <a:r>
              <a:rPr lang="en-IN" b="1" dirty="0"/>
              <a:t>HTML Form: A simple calculator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429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372" y="1188683"/>
            <a:ext cx="115266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dirty="0"/>
              <a:t>&lt;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IN" sz="2000" dirty="0"/>
              <a:t> action="" method="post" id="numbers"&gt;</a:t>
            </a:r>
          </a:p>
          <a:p>
            <a:r>
              <a:rPr lang="en-IN" sz="2000" dirty="0"/>
              <a:t>	&lt;div&gt; &lt;span style=margin-right:1.25em&gt;  Enter first number: &lt;/span&gt; &lt;input </a:t>
            </a:r>
            <a:r>
              <a:rPr lang="en-IN" sz="2000" b="1" dirty="0"/>
              <a:t>type</a:t>
            </a:r>
            <a:r>
              <a:rPr lang="en-IN" sz="2000" dirty="0"/>
              <a:t>="number" </a:t>
            </a:r>
            <a:r>
              <a:rPr lang="en-IN" sz="2000" b="1" dirty="0"/>
              <a:t>name</a:t>
            </a:r>
            <a:r>
              <a:rPr lang="en-IN" sz="2000" dirty="0"/>
              <a:t>="</a:t>
            </a:r>
            <a:r>
              <a:rPr lang="en-IN" sz="2000" dirty="0" err="1"/>
              <a:t>first_num</a:t>
            </a:r>
            <a:r>
              <a:rPr lang="en-IN" sz="2000" dirty="0"/>
              <a:t>" </a:t>
            </a:r>
            <a:r>
              <a:rPr lang="en-IN" sz="2000" b="1" dirty="0"/>
              <a:t>id</a:t>
            </a:r>
            <a:r>
              <a:rPr lang="en-IN" sz="2000" dirty="0"/>
              <a:t>="first" </a:t>
            </a:r>
            <a:r>
              <a:rPr lang="en-IN" sz="2000" b="1" dirty="0"/>
              <a:t>required</a:t>
            </a:r>
            <a:r>
              <a:rPr lang="en-IN" sz="2000" dirty="0"/>
              <a:t>="required" </a:t>
            </a:r>
            <a:r>
              <a:rPr lang="en-IN" sz="2000" b="1" dirty="0"/>
              <a:t>value</a:t>
            </a:r>
            <a:r>
              <a:rPr lang="en-IN" sz="2000" dirty="0"/>
              <a:t>="&lt;?</a:t>
            </a:r>
            <a:r>
              <a:rPr lang="en-IN" sz="2000" dirty="0" err="1"/>
              <a:t>php</a:t>
            </a:r>
            <a:r>
              <a:rPr lang="en-IN" sz="2000" dirty="0"/>
              <a:t> echo $</a:t>
            </a:r>
            <a:r>
              <a:rPr lang="en-IN" sz="2000" dirty="0" err="1"/>
              <a:t>first_num</a:t>
            </a:r>
            <a:r>
              <a:rPr lang="en-IN" sz="2000" dirty="0"/>
              <a:t>; ?&gt;"&gt; &lt;/div&gt;</a:t>
            </a:r>
          </a:p>
          <a:p>
            <a:r>
              <a:rPr lang="en-IN" sz="2000" dirty="0"/>
              <a:t>    &lt;div&gt; Enter second number: &lt;input </a:t>
            </a:r>
            <a:r>
              <a:rPr lang="en-IN" sz="2000" b="1" dirty="0"/>
              <a:t>type</a:t>
            </a:r>
            <a:r>
              <a:rPr lang="en-IN" sz="2000" dirty="0"/>
              <a:t>="number" </a:t>
            </a:r>
            <a:r>
              <a:rPr lang="en-IN" sz="2000" b="1" dirty="0"/>
              <a:t>name</a:t>
            </a:r>
            <a:r>
              <a:rPr lang="en-IN" sz="2000" dirty="0"/>
              <a:t>="</a:t>
            </a:r>
            <a:r>
              <a:rPr lang="en-IN" sz="2000" dirty="0" err="1"/>
              <a:t>second_num</a:t>
            </a:r>
            <a:r>
              <a:rPr lang="en-IN" sz="2000" dirty="0"/>
              <a:t>" r</a:t>
            </a:r>
            <a:r>
              <a:rPr lang="en-IN" sz="2000" b="1" dirty="0"/>
              <a:t>equired</a:t>
            </a:r>
            <a:r>
              <a:rPr lang="en-IN" sz="2000" dirty="0"/>
              <a:t>="required" </a:t>
            </a:r>
            <a:r>
              <a:rPr lang="en-IN" sz="2000" b="1" dirty="0"/>
              <a:t>value</a:t>
            </a:r>
            <a:r>
              <a:rPr lang="en-IN" sz="2000" dirty="0"/>
              <a:t>=""&gt; &lt;/div&gt;</a:t>
            </a:r>
          </a:p>
          <a:p>
            <a:r>
              <a:rPr lang="en-IN" sz="2000" dirty="0"/>
              <a:t>	</a:t>
            </a:r>
          </a:p>
          <a:p>
            <a:r>
              <a:rPr lang="en-IN" sz="2000" dirty="0"/>
              <a:t>  &lt;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IN" sz="2000" dirty="0"/>
              <a:t> </a:t>
            </a:r>
            <a:r>
              <a:rPr lang="en-IN" sz="2000" b="1" dirty="0"/>
              <a:t>name ="operator"</a:t>
            </a:r>
            <a:r>
              <a:rPr lang="en-IN" sz="2000" dirty="0"/>
              <a:t>&gt;</a:t>
            </a:r>
          </a:p>
          <a:p>
            <a:r>
              <a:rPr lang="en-IN" sz="2000" dirty="0"/>
              <a:t>            &lt;option value = "Add" selected&gt;Add&lt;/option&gt;</a:t>
            </a:r>
          </a:p>
          <a:p>
            <a:r>
              <a:rPr lang="en-IN" sz="2000" dirty="0"/>
              <a:t>            &lt;option value = "Subtract"&gt;Subtract&lt;/option&gt;</a:t>
            </a:r>
          </a:p>
          <a:p>
            <a:r>
              <a:rPr lang="en-IN" sz="2000" dirty="0"/>
              <a:t>            &lt;option value = "Multiply"&gt;Multiply&lt;/option&gt;</a:t>
            </a:r>
          </a:p>
          <a:p>
            <a:r>
              <a:rPr lang="en-IN" sz="2000" dirty="0"/>
              <a:t>             &lt;option value = "Divide"&gt;Divide&lt;/option&gt;</a:t>
            </a:r>
          </a:p>
          <a:p>
            <a:r>
              <a:rPr lang="en-IN" sz="2000" dirty="0"/>
              <a:t>    &lt;/</a:t>
            </a:r>
            <a:r>
              <a:rPr lang="en-IN" sz="2000" b="1" dirty="0"/>
              <a:t>select</a:t>
            </a:r>
            <a:r>
              <a:rPr lang="en-IN" sz="2000" dirty="0"/>
              <a:t>&gt;</a:t>
            </a:r>
          </a:p>
          <a:p>
            <a:r>
              <a:rPr lang="en-IN" sz="2000" dirty="0"/>
              <a:t>	</a:t>
            </a:r>
          </a:p>
          <a:p>
            <a:r>
              <a:rPr lang="en-IN" sz="2000" dirty="0"/>
              <a:t>&lt;/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IN" sz="2000" dirty="0"/>
              <a:t>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4372" y="344214"/>
            <a:ext cx="10515600" cy="1325563"/>
          </a:xfrm>
        </p:spPr>
        <p:txBody>
          <a:bodyPr/>
          <a:lstStyle/>
          <a:p>
            <a:r>
              <a:rPr lang="en-IN" b="1" dirty="0"/>
              <a:t>HTML Form: A simple calculator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529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372" y="1188683"/>
            <a:ext cx="1152664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dirty="0"/>
              <a:t>&lt;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IN" sz="2000" dirty="0"/>
              <a:t> action="" method="post" id="numbers"&gt;</a:t>
            </a:r>
          </a:p>
          <a:p>
            <a:r>
              <a:rPr lang="en-IN" sz="2000" dirty="0"/>
              <a:t>	&lt;div&gt; &lt;span style=margin-right:1.25em&gt;  Enter first number: &lt;/span&gt; &lt;input </a:t>
            </a:r>
            <a:r>
              <a:rPr lang="en-IN" sz="2000" b="1" dirty="0"/>
              <a:t>type</a:t>
            </a:r>
            <a:r>
              <a:rPr lang="en-IN" sz="2000" dirty="0"/>
              <a:t>="number" </a:t>
            </a:r>
            <a:r>
              <a:rPr lang="en-IN" sz="2000" b="1" dirty="0"/>
              <a:t>name</a:t>
            </a:r>
            <a:r>
              <a:rPr lang="en-IN" sz="2000" dirty="0"/>
              <a:t>="</a:t>
            </a:r>
            <a:r>
              <a:rPr lang="en-IN" sz="2000" dirty="0" err="1"/>
              <a:t>first_num</a:t>
            </a:r>
            <a:r>
              <a:rPr lang="en-IN" sz="2000" dirty="0"/>
              <a:t>" </a:t>
            </a:r>
            <a:r>
              <a:rPr lang="en-IN" sz="2000" b="1" dirty="0"/>
              <a:t>id</a:t>
            </a:r>
            <a:r>
              <a:rPr lang="en-IN" sz="2000" dirty="0"/>
              <a:t>="first" </a:t>
            </a:r>
            <a:r>
              <a:rPr lang="en-IN" sz="2000" b="1" dirty="0"/>
              <a:t>required</a:t>
            </a:r>
            <a:r>
              <a:rPr lang="en-IN" sz="2000" dirty="0"/>
              <a:t>="required" </a:t>
            </a:r>
            <a:r>
              <a:rPr lang="en-IN" sz="2000" b="1" dirty="0"/>
              <a:t>value</a:t>
            </a:r>
            <a:r>
              <a:rPr lang="en-IN" sz="2000" dirty="0"/>
              <a:t>="&lt;?</a:t>
            </a:r>
            <a:r>
              <a:rPr lang="en-IN" sz="2000" dirty="0" err="1"/>
              <a:t>php</a:t>
            </a:r>
            <a:r>
              <a:rPr lang="en-IN" sz="2000" dirty="0"/>
              <a:t> echo $</a:t>
            </a:r>
            <a:r>
              <a:rPr lang="en-IN" sz="2000" dirty="0" err="1"/>
              <a:t>first_num</a:t>
            </a:r>
            <a:r>
              <a:rPr lang="en-IN" sz="2000" dirty="0"/>
              <a:t>; ?&gt;"&gt; &lt;/div&gt;</a:t>
            </a:r>
          </a:p>
          <a:p>
            <a:r>
              <a:rPr lang="en-IN" sz="2000" dirty="0"/>
              <a:t>    &lt;div&gt; Enter second number: &lt;input </a:t>
            </a:r>
            <a:r>
              <a:rPr lang="en-IN" sz="2000" b="1" dirty="0"/>
              <a:t>type</a:t>
            </a:r>
            <a:r>
              <a:rPr lang="en-IN" sz="2000" dirty="0"/>
              <a:t>="number" </a:t>
            </a:r>
            <a:r>
              <a:rPr lang="en-IN" sz="2000" b="1" dirty="0"/>
              <a:t>name</a:t>
            </a:r>
            <a:r>
              <a:rPr lang="en-IN" sz="2000" dirty="0"/>
              <a:t>="</a:t>
            </a:r>
            <a:r>
              <a:rPr lang="en-IN" sz="2000" dirty="0" err="1"/>
              <a:t>second_num</a:t>
            </a:r>
            <a:r>
              <a:rPr lang="en-IN" sz="2000" dirty="0"/>
              <a:t>" r</a:t>
            </a:r>
            <a:r>
              <a:rPr lang="en-IN" sz="2000" b="1" dirty="0"/>
              <a:t>equired</a:t>
            </a:r>
            <a:r>
              <a:rPr lang="en-IN" sz="2000" dirty="0"/>
              <a:t>="required" </a:t>
            </a:r>
            <a:r>
              <a:rPr lang="en-IN" sz="2000" b="1" dirty="0"/>
              <a:t>value</a:t>
            </a:r>
            <a:r>
              <a:rPr lang="en-IN" sz="2000" dirty="0"/>
              <a:t>=""&gt; &lt;/div&gt;</a:t>
            </a:r>
          </a:p>
          <a:p>
            <a:r>
              <a:rPr lang="en-IN" sz="2000" dirty="0"/>
              <a:t>	</a:t>
            </a:r>
          </a:p>
          <a:p>
            <a:r>
              <a:rPr lang="en-IN" sz="2000" dirty="0"/>
              <a:t>  &lt;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IN" sz="2000" dirty="0"/>
              <a:t> </a:t>
            </a:r>
            <a:r>
              <a:rPr lang="en-IN" sz="2000" b="1" dirty="0"/>
              <a:t>name ="operator"</a:t>
            </a:r>
            <a:r>
              <a:rPr lang="en-IN" sz="2000" dirty="0"/>
              <a:t>&gt;</a:t>
            </a:r>
          </a:p>
          <a:p>
            <a:r>
              <a:rPr lang="en-IN" sz="2000" dirty="0"/>
              <a:t>            &lt;option value = "Add" selected&gt;Add&lt;/option&gt;</a:t>
            </a:r>
          </a:p>
          <a:p>
            <a:r>
              <a:rPr lang="en-IN" sz="2000" dirty="0"/>
              <a:t>            &lt;option value = "Subtract"&gt;Subtract&lt;/option&gt;</a:t>
            </a:r>
          </a:p>
          <a:p>
            <a:r>
              <a:rPr lang="en-IN" sz="2000" dirty="0"/>
              <a:t>            &lt;option value = "Multiply"&gt;Multiply&lt;/option&gt;</a:t>
            </a:r>
          </a:p>
          <a:p>
            <a:r>
              <a:rPr lang="en-IN" sz="2000" dirty="0"/>
              <a:t>             &lt;option value = "Divide"&gt;Divide&lt;/option&gt;</a:t>
            </a:r>
          </a:p>
          <a:p>
            <a:r>
              <a:rPr lang="en-IN" sz="2000" dirty="0"/>
              <a:t>    &lt;/</a:t>
            </a:r>
            <a:r>
              <a:rPr lang="en-IN" sz="2000" b="1" dirty="0"/>
              <a:t>select</a:t>
            </a:r>
            <a:r>
              <a:rPr lang="en-IN" sz="2000" dirty="0"/>
              <a:t>&gt;</a:t>
            </a:r>
          </a:p>
          <a:p>
            <a:r>
              <a:rPr lang="en-IN" sz="2000" dirty="0"/>
              <a:t>	</a:t>
            </a:r>
          </a:p>
          <a:p>
            <a:r>
              <a:rPr lang="en-IN" sz="2000" dirty="0"/>
              <a:t>     &lt;p&gt; &lt;span </a:t>
            </a:r>
            <a:r>
              <a:rPr lang="en-IN" sz="2000" dirty="0" err="1"/>
              <a:t>text-align:center</a:t>
            </a:r>
            <a:r>
              <a:rPr lang="en-IN" sz="2000" dirty="0"/>
              <a:t> &gt; &lt;input </a:t>
            </a:r>
            <a:r>
              <a:rPr lang="en-IN" sz="2000" b="1" dirty="0"/>
              <a:t>type</a:t>
            </a:r>
            <a:r>
              <a:rPr lang="en-IN" sz="2000" dirty="0"/>
              <a:t>="</a:t>
            </a:r>
            <a:r>
              <a:rPr lang="en-IN" sz="2000" b="1" dirty="0"/>
              <a:t>submit</a:t>
            </a:r>
            <a:r>
              <a:rPr lang="en-IN" sz="2000" dirty="0"/>
              <a:t>" </a:t>
            </a:r>
            <a:r>
              <a:rPr lang="en-IN" sz="2000" b="1" dirty="0"/>
              <a:t>value</a:t>
            </a:r>
            <a:r>
              <a:rPr lang="en-IN" sz="2000" dirty="0"/>
              <a:t>="</a:t>
            </a:r>
            <a:r>
              <a:rPr lang="en-IN" sz="2000" b="1" dirty="0"/>
              <a:t>Compute</a:t>
            </a:r>
            <a:r>
              <a:rPr lang="en-IN" sz="2000" dirty="0"/>
              <a:t>"&gt; &lt;/span&gt; &lt;/p&gt;</a:t>
            </a:r>
          </a:p>
          <a:p>
            <a:r>
              <a:rPr lang="en-IN" sz="2000" dirty="0"/>
              <a:t> &lt;/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IN" sz="2000" dirty="0"/>
              <a:t>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4372" y="344214"/>
            <a:ext cx="10515600" cy="1325563"/>
          </a:xfrm>
        </p:spPr>
        <p:txBody>
          <a:bodyPr/>
          <a:lstStyle/>
          <a:p>
            <a:r>
              <a:rPr lang="en-IN" b="1" dirty="0"/>
              <a:t>HTML Form: A simple calculator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760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3" y="1825625"/>
            <a:ext cx="6419262" cy="34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02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85" y="0"/>
            <a:ext cx="10515600" cy="1325563"/>
          </a:xfrm>
        </p:spPr>
        <p:txBody>
          <a:bodyPr/>
          <a:lstStyle/>
          <a:p>
            <a:r>
              <a:rPr lang="en-IN" dirty="0"/>
              <a:t>Processing POST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2166" y="1134709"/>
            <a:ext cx="102145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…………..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&lt;/form&gt;</a:t>
            </a:r>
          </a:p>
          <a:p>
            <a:r>
              <a:rPr lang="en-IN" dirty="0"/>
              <a:t> </a:t>
            </a:r>
            <a:r>
              <a:rPr lang="en-IN" b="1" dirty="0"/>
              <a:t>&lt;?</a:t>
            </a:r>
            <a:r>
              <a:rPr lang="en-IN" b="1" dirty="0" err="1"/>
              <a:t>php</a:t>
            </a:r>
            <a:r>
              <a:rPr lang="en-IN" b="1" dirty="0"/>
              <a:t> </a:t>
            </a:r>
          </a:p>
          <a:p>
            <a:r>
              <a:rPr lang="en-IN" dirty="0"/>
              <a:t>  if (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first_num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second_num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($_POST['operator'])) { </a:t>
            </a:r>
          </a:p>
          <a:p>
            <a:r>
              <a:rPr lang="en-IN" dirty="0"/>
              <a:t>	$</a:t>
            </a:r>
            <a:r>
              <a:rPr lang="en-IN" b="1" dirty="0" err="1"/>
              <a:t>first_num</a:t>
            </a:r>
            <a:r>
              <a:rPr lang="en-IN" dirty="0"/>
              <a:t>=$_POST['</a:t>
            </a:r>
            <a:r>
              <a:rPr lang="en-IN" dirty="0" err="1"/>
              <a:t>first_num</a:t>
            </a:r>
            <a:r>
              <a:rPr lang="en-IN" dirty="0"/>
              <a:t>'];  </a:t>
            </a:r>
          </a:p>
          <a:p>
            <a:r>
              <a:rPr lang="en-IN" dirty="0"/>
              <a:t>	$</a:t>
            </a:r>
            <a:r>
              <a:rPr lang="en-IN" b="1" dirty="0" err="1"/>
              <a:t>second_num</a:t>
            </a:r>
            <a:r>
              <a:rPr lang="en-IN" dirty="0"/>
              <a:t>=$_POST['</a:t>
            </a:r>
            <a:r>
              <a:rPr lang="en-IN" dirty="0" err="1"/>
              <a:t>second_num</a:t>
            </a:r>
            <a:r>
              <a:rPr lang="en-IN" dirty="0"/>
              <a:t>']; </a:t>
            </a:r>
          </a:p>
          <a:p>
            <a:r>
              <a:rPr lang="en-IN" dirty="0"/>
              <a:t>	$</a:t>
            </a:r>
            <a:r>
              <a:rPr lang="en-IN" b="1" dirty="0"/>
              <a:t>operator</a:t>
            </a:r>
            <a:r>
              <a:rPr lang="en-IN" dirty="0"/>
              <a:t>=$_POST['operator'];   $</a:t>
            </a:r>
            <a:r>
              <a:rPr lang="en-IN" b="1" dirty="0"/>
              <a:t>result </a:t>
            </a:r>
            <a:r>
              <a:rPr lang="en-IN" dirty="0"/>
              <a:t>= '‘”;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</a:t>
            </a:r>
          </a:p>
          <a:p>
            <a:r>
              <a:rPr lang="en-IN" dirty="0"/>
              <a:t>  }</a:t>
            </a:r>
          </a:p>
          <a:p>
            <a:r>
              <a:rPr lang="en-IN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67217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85" y="0"/>
            <a:ext cx="10515600" cy="1325563"/>
          </a:xfrm>
        </p:spPr>
        <p:txBody>
          <a:bodyPr/>
          <a:lstStyle/>
          <a:p>
            <a:r>
              <a:rPr lang="en-IN" dirty="0"/>
              <a:t>Processing POST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2166" y="1134709"/>
            <a:ext cx="1021451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…………..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&lt;/form&gt;</a:t>
            </a:r>
          </a:p>
          <a:p>
            <a:r>
              <a:rPr lang="en-IN" dirty="0"/>
              <a:t> </a:t>
            </a:r>
            <a:r>
              <a:rPr lang="en-IN" b="1" dirty="0"/>
              <a:t>&lt;?</a:t>
            </a:r>
            <a:r>
              <a:rPr lang="en-IN" b="1" dirty="0" err="1"/>
              <a:t>php</a:t>
            </a:r>
            <a:r>
              <a:rPr lang="en-IN" b="1" dirty="0"/>
              <a:t> </a:t>
            </a:r>
          </a:p>
          <a:p>
            <a:r>
              <a:rPr lang="en-IN" dirty="0"/>
              <a:t>  if (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first_num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second_num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($_POST['operator'])) { </a:t>
            </a:r>
          </a:p>
          <a:p>
            <a:r>
              <a:rPr lang="en-IN" dirty="0"/>
              <a:t>	$</a:t>
            </a:r>
            <a:r>
              <a:rPr lang="en-IN" b="1" dirty="0" err="1"/>
              <a:t>first_num</a:t>
            </a:r>
            <a:r>
              <a:rPr lang="en-IN" dirty="0"/>
              <a:t>=$_POST['</a:t>
            </a:r>
            <a:r>
              <a:rPr lang="en-IN" dirty="0" err="1"/>
              <a:t>first_num</a:t>
            </a:r>
            <a:r>
              <a:rPr lang="en-IN" dirty="0"/>
              <a:t>'];  </a:t>
            </a:r>
          </a:p>
          <a:p>
            <a:r>
              <a:rPr lang="en-IN" dirty="0"/>
              <a:t>	$</a:t>
            </a:r>
            <a:r>
              <a:rPr lang="en-IN" b="1" dirty="0" err="1"/>
              <a:t>second_num</a:t>
            </a:r>
            <a:r>
              <a:rPr lang="en-IN" dirty="0"/>
              <a:t>=$_POST['</a:t>
            </a:r>
            <a:r>
              <a:rPr lang="en-IN" dirty="0" err="1"/>
              <a:t>second_num</a:t>
            </a:r>
            <a:r>
              <a:rPr lang="en-IN" dirty="0"/>
              <a:t>']; </a:t>
            </a:r>
          </a:p>
          <a:p>
            <a:r>
              <a:rPr lang="en-IN" dirty="0"/>
              <a:t>	$</a:t>
            </a:r>
            <a:r>
              <a:rPr lang="en-IN" b="1" dirty="0"/>
              <a:t>operator</a:t>
            </a:r>
            <a:r>
              <a:rPr lang="en-IN" dirty="0"/>
              <a:t>=$_POST['operator'];   $</a:t>
            </a:r>
            <a:r>
              <a:rPr lang="en-IN" b="1" dirty="0"/>
              <a:t>result </a:t>
            </a:r>
            <a:r>
              <a:rPr lang="en-IN" dirty="0"/>
              <a:t>= '‘”;</a:t>
            </a:r>
          </a:p>
          <a:p>
            <a:r>
              <a:rPr lang="en-IN" dirty="0"/>
              <a:t>   if (</a:t>
            </a:r>
            <a:r>
              <a:rPr lang="en-IN" dirty="0" err="1"/>
              <a:t>is_numeric</a:t>
            </a:r>
            <a:r>
              <a:rPr lang="en-IN" dirty="0"/>
              <a:t>($</a:t>
            </a:r>
            <a:r>
              <a:rPr lang="en-IN" dirty="0" err="1"/>
              <a:t>first_num</a:t>
            </a:r>
            <a:r>
              <a:rPr lang="en-IN" dirty="0"/>
              <a:t>) &amp;&amp; </a:t>
            </a:r>
            <a:r>
              <a:rPr lang="en-IN" dirty="0" err="1"/>
              <a:t>is_numeric</a:t>
            </a:r>
            <a:r>
              <a:rPr lang="en-IN" dirty="0"/>
              <a:t>($</a:t>
            </a:r>
            <a:r>
              <a:rPr lang="en-IN" dirty="0" err="1"/>
              <a:t>second_num</a:t>
            </a:r>
            <a:r>
              <a:rPr lang="en-IN" dirty="0"/>
              <a:t>)) {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}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}</a:t>
            </a:r>
          </a:p>
          <a:p>
            <a:r>
              <a:rPr lang="en-IN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20862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85" y="0"/>
            <a:ext cx="10515600" cy="1325563"/>
          </a:xfrm>
        </p:spPr>
        <p:txBody>
          <a:bodyPr/>
          <a:lstStyle/>
          <a:p>
            <a:r>
              <a:rPr lang="en-IN" dirty="0"/>
              <a:t>Processing POST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2166" y="1134709"/>
            <a:ext cx="1021451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…………..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&lt;/form&gt;</a:t>
            </a:r>
          </a:p>
          <a:p>
            <a:r>
              <a:rPr lang="en-IN" dirty="0"/>
              <a:t> </a:t>
            </a:r>
            <a:r>
              <a:rPr lang="en-IN" b="1" dirty="0"/>
              <a:t>&lt;?</a:t>
            </a:r>
            <a:r>
              <a:rPr lang="en-IN" b="1" dirty="0" err="1"/>
              <a:t>php</a:t>
            </a:r>
            <a:r>
              <a:rPr lang="en-IN" b="1" dirty="0"/>
              <a:t> </a:t>
            </a:r>
          </a:p>
          <a:p>
            <a:r>
              <a:rPr lang="en-IN" dirty="0"/>
              <a:t>  if (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first_num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second_num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($_POST['operator'])) { </a:t>
            </a:r>
          </a:p>
          <a:p>
            <a:r>
              <a:rPr lang="en-IN" dirty="0"/>
              <a:t>	$</a:t>
            </a:r>
            <a:r>
              <a:rPr lang="en-IN" b="1" dirty="0" err="1"/>
              <a:t>first_num</a:t>
            </a:r>
            <a:r>
              <a:rPr lang="en-IN" dirty="0"/>
              <a:t>=$_POST['</a:t>
            </a:r>
            <a:r>
              <a:rPr lang="en-IN" dirty="0" err="1"/>
              <a:t>first_num</a:t>
            </a:r>
            <a:r>
              <a:rPr lang="en-IN" dirty="0"/>
              <a:t>'];  </a:t>
            </a:r>
          </a:p>
          <a:p>
            <a:r>
              <a:rPr lang="en-IN" dirty="0"/>
              <a:t>	$</a:t>
            </a:r>
            <a:r>
              <a:rPr lang="en-IN" b="1" dirty="0" err="1"/>
              <a:t>second_num</a:t>
            </a:r>
            <a:r>
              <a:rPr lang="en-IN" dirty="0"/>
              <a:t>=$_POST['</a:t>
            </a:r>
            <a:r>
              <a:rPr lang="en-IN" dirty="0" err="1"/>
              <a:t>second_num</a:t>
            </a:r>
            <a:r>
              <a:rPr lang="en-IN" dirty="0"/>
              <a:t>']; </a:t>
            </a:r>
          </a:p>
          <a:p>
            <a:r>
              <a:rPr lang="en-IN" dirty="0"/>
              <a:t>	$</a:t>
            </a:r>
            <a:r>
              <a:rPr lang="en-IN" b="1" dirty="0"/>
              <a:t>operator</a:t>
            </a:r>
            <a:r>
              <a:rPr lang="en-IN" dirty="0"/>
              <a:t>=$_POST['operator'];   $</a:t>
            </a:r>
            <a:r>
              <a:rPr lang="en-IN" b="1" dirty="0"/>
              <a:t>result </a:t>
            </a:r>
            <a:r>
              <a:rPr lang="en-IN" dirty="0"/>
              <a:t>= '‘”;</a:t>
            </a:r>
          </a:p>
          <a:p>
            <a:r>
              <a:rPr lang="en-IN" dirty="0"/>
              <a:t>   if (</a:t>
            </a:r>
            <a:r>
              <a:rPr lang="en-IN" dirty="0" err="1"/>
              <a:t>is_numeric</a:t>
            </a:r>
            <a:r>
              <a:rPr lang="en-IN" dirty="0"/>
              <a:t>($</a:t>
            </a:r>
            <a:r>
              <a:rPr lang="en-IN" dirty="0" err="1"/>
              <a:t>first_num</a:t>
            </a:r>
            <a:r>
              <a:rPr lang="en-IN" dirty="0"/>
              <a:t>) &amp;&amp; </a:t>
            </a:r>
            <a:r>
              <a:rPr lang="en-IN" dirty="0" err="1"/>
              <a:t>is_numeric</a:t>
            </a:r>
            <a:r>
              <a:rPr lang="en-IN" dirty="0"/>
              <a:t>($</a:t>
            </a:r>
            <a:r>
              <a:rPr lang="en-IN" dirty="0" err="1"/>
              <a:t>second_num</a:t>
            </a:r>
            <a:r>
              <a:rPr lang="en-IN" dirty="0"/>
              <a:t>)) {</a:t>
            </a:r>
          </a:p>
          <a:p>
            <a:r>
              <a:rPr lang="en-IN" dirty="0"/>
              <a:t>    switch ($operator) {</a:t>
            </a:r>
          </a:p>
          <a:p>
            <a:r>
              <a:rPr lang="en-IN" dirty="0"/>
              <a:t>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}   }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}</a:t>
            </a:r>
          </a:p>
          <a:p>
            <a:r>
              <a:rPr lang="en-IN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47194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85" y="0"/>
            <a:ext cx="10515600" cy="1325563"/>
          </a:xfrm>
        </p:spPr>
        <p:txBody>
          <a:bodyPr/>
          <a:lstStyle/>
          <a:p>
            <a:r>
              <a:rPr lang="en-IN" dirty="0"/>
              <a:t>Processing POST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2166" y="1134709"/>
            <a:ext cx="102145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…………..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&lt;/form&gt;</a:t>
            </a:r>
          </a:p>
          <a:p>
            <a:r>
              <a:rPr lang="en-IN" dirty="0"/>
              <a:t> </a:t>
            </a:r>
            <a:r>
              <a:rPr lang="en-IN" b="1" dirty="0"/>
              <a:t>&lt;?</a:t>
            </a:r>
            <a:r>
              <a:rPr lang="en-IN" b="1" dirty="0" err="1"/>
              <a:t>php</a:t>
            </a:r>
            <a:r>
              <a:rPr lang="en-IN" b="1" dirty="0"/>
              <a:t> </a:t>
            </a:r>
          </a:p>
          <a:p>
            <a:r>
              <a:rPr lang="en-IN" dirty="0"/>
              <a:t>  if (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first_num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second_num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($_POST['operator'])) { </a:t>
            </a:r>
          </a:p>
          <a:p>
            <a:r>
              <a:rPr lang="en-IN" dirty="0"/>
              <a:t>	$</a:t>
            </a:r>
            <a:r>
              <a:rPr lang="en-IN" b="1" dirty="0" err="1"/>
              <a:t>first_num</a:t>
            </a:r>
            <a:r>
              <a:rPr lang="en-IN" dirty="0"/>
              <a:t>=$_POST['</a:t>
            </a:r>
            <a:r>
              <a:rPr lang="en-IN" dirty="0" err="1"/>
              <a:t>first_num</a:t>
            </a:r>
            <a:r>
              <a:rPr lang="en-IN" dirty="0"/>
              <a:t>'];  </a:t>
            </a:r>
          </a:p>
          <a:p>
            <a:r>
              <a:rPr lang="en-IN" dirty="0"/>
              <a:t>	$</a:t>
            </a:r>
            <a:r>
              <a:rPr lang="en-IN" b="1" dirty="0" err="1"/>
              <a:t>second_num</a:t>
            </a:r>
            <a:r>
              <a:rPr lang="en-IN" dirty="0"/>
              <a:t>=$_POST['</a:t>
            </a:r>
            <a:r>
              <a:rPr lang="en-IN" dirty="0" err="1"/>
              <a:t>second_num</a:t>
            </a:r>
            <a:r>
              <a:rPr lang="en-IN" dirty="0"/>
              <a:t>']; </a:t>
            </a:r>
          </a:p>
          <a:p>
            <a:r>
              <a:rPr lang="en-IN" dirty="0"/>
              <a:t>	$</a:t>
            </a:r>
            <a:r>
              <a:rPr lang="en-IN" b="1" dirty="0"/>
              <a:t>operator</a:t>
            </a:r>
            <a:r>
              <a:rPr lang="en-IN" dirty="0"/>
              <a:t>=$_POST['operator'];   $</a:t>
            </a:r>
            <a:r>
              <a:rPr lang="en-IN" b="1" dirty="0"/>
              <a:t>result </a:t>
            </a:r>
            <a:r>
              <a:rPr lang="en-IN" dirty="0"/>
              <a:t>= '‘”;</a:t>
            </a:r>
          </a:p>
          <a:p>
            <a:r>
              <a:rPr lang="en-IN" dirty="0"/>
              <a:t>   if (</a:t>
            </a:r>
            <a:r>
              <a:rPr lang="en-IN" dirty="0" err="1"/>
              <a:t>is_numeric</a:t>
            </a:r>
            <a:r>
              <a:rPr lang="en-IN" dirty="0"/>
              <a:t>($</a:t>
            </a:r>
            <a:r>
              <a:rPr lang="en-IN" dirty="0" err="1"/>
              <a:t>first_num</a:t>
            </a:r>
            <a:r>
              <a:rPr lang="en-IN" dirty="0"/>
              <a:t>) &amp;&amp; </a:t>
            </a:r>
            <a:r>
              <a:rPr lang="en-IN" dirty="0" err="1"/>
              <a:t>is_numeric</a:t>
            </a:r>
            <a:r>
              <a:rPr lang="en-IN" dirty="0"/>
              <a:t>($</a:t>
            </a:r>
            <a:r>
              <a:rPr lang="en-IN" dirty="0" err="1"/>
              <a:t>second_num</a:t>
            </a:r>
            <a:r>
              <a:rPr lang="en-IN" dirty="0"/>
              <a:t>)) {</a:t>
            </a:r>
          </a:p>
          <a:p>
            <a:r>
              <a:rPr lang="en-IN" dirty="0"/>
              <a:t>    switch ($operator) {</a:t>
            </a:r>
          </a:p>
          <a:p>
            <a:r>
              <a:rPr lang="en-IN" dirty="0"/>
              <a:t>        case "Add":</a:t>
            </a:r>
          </a:p>
          <a:p>
            <a:r>
              <a:rPr lang="en-IN" dirty="0"/>
              <a:t>           $result = $</a:t>
            </a:r>
            <a:r>
              <a:rPr lang="en-IN" dirty="0" err="1"/>
              <a:t>first_num</a:t>
            </a:r>
            <a:r>
              <a:rPr lang="en-IN" dirty="0"/>
              <a:t> + $</a:t>
            </a:r>
            <a:r>
              <a:rPr lang="en-IN" dirty="0" err="1"/>
              <a:t>second_num</a:t>
            </a:r>
            <a:r>
              <a:rPr lang="en-IN" dirty="0"/>
              <a:t>;</a:t>
            </a:r>
          </a:p>
          <a:p>
            <a:r>
              <a:rPr lang="en-IN" dirty="0"/>
              <a:t>            break;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}   }</a:t>
            </a:r>
          </a:p>
          <a:p>
            <a:r>
              <a:rPr lang="en-IN" dirty="0"/>
              <a:t>          echo "Result:&lt;input type='text' value=$result /&gt;";	</a:t>
            </a:r>
          </a:p>
          <a:p>
            <a:r>
              <a:rPr lang="en-IN" dirty="0"/>
              <a:t>  }</a:t>
            </a:r>
          </a:p>
          <a:p>
            <a:r>
              <a:rPr lang="en-IN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80974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85" y="0"/>
            <a:ext cx="10515600" cy="1325563"/>
          </a:xfrm>
        </p:spPr>
        <p:txBody>
          <a:bodyPr/>
          <a:lstStyle/>
          <a:p>
            <a:r>
              <a:rPr lang="en-IN" dirty="0"/>
              <a:t>Processing POST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2166" y="1134709"/>
            <a:ext cx="102145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…………..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&lt;/form&gt;</a:t>
            </a:r>
          </a:p>
          <a:p>
            <a:r>
              <a:rPr lang="en-IN" dirty="0"/>
              <a:t> </a:t>
            </a:r>
            <a:r>
              <a:rPr lang="en-IN" b="1" dirty="0"/>
              <a:t>&lt;?</a:t>
            </a:r>
            <a:r>
              <a:rPr lang="en-IN" b="1" dirty="0" err="1"/>
              <a:t>php</a:t>
            </a:r>
            <a:r>
              <a:rPr lang="en-IN" b="1" dirty="0"/>
              <a:t> </a:t>
            </a:r>
          </a:p>
          <a:p>
            <a:r>
              <a:rPr lang="en-IN" dirty="0"/>
              <a:t>  if (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first_num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</a:t>
            </a:r>
            <a:r>
              <a:rPr lang="en-IN" dirty="0" err="1"/>
              <a:t>second_num</a:t>
            </a:r>
            <a:r>
              <a:rPr lang="en-IN" dirty="0"/>
              <a:t>']) &amp;&amp; </a:t>
            </a:r>
            <a:r>
              <a:rPr lang="en-IN" dirty="0" err="1"/>
              <a:t>isset</a:t>
            </a:r>
            <a:r>
              <a:rPr lang="en-IN" dirty="0"/>
              <a:t>($_POST['operator'])) { </a:t>
            </a:r>
          </a:p>
          <a:p>
            <a:r>
              <a:rPr lang="en-IN" dirty="0"/>
              <a:t>	$</a:t>
            </a:r>
            <a:r>
              <a:rPr lang="en-IN" b="1" dirty="0" err="1"/>
              <a:t>first_num</a:t>
            </a:r>
            <a:r>
              <a:rPr lang="en-IN" dirty="0"/>
              <a:t>=$_POST['</a:t>
            </a:r>
            <a:r>
              <a:rPr lang="en-IN" dirty="0" err="1"/>
              <a:t>first_num</a:t>
            </a:r>
            <a:r>
              <a:rPr lang="en-IN" dirty="0"/>
              <a:t>'];  </a:t>
            </a:r>
          </a:p>
          <a:p>
            <a:r>
              <a:rPr lang="en-IN" dirty="0"/>
              <a:t>	$</a:t>
            </a:r>
            <a:r>
              <a:rPr lang="en-IN" b="1" dirty="0" err="1"/>
              <a:t>second_num</a:t>
            </a:r>
            <a:r>
              <a:rPr lang="en-IN" dirty="0"/>
              <a:t>=$_POST['</a:t>
            </a:r>
            <a:r>
              <a:rPr lang="en-IN" dirty="0" err="1"/>
              <a:t>second_num</a:t>
            </a:r>
            <a:r>
              <a:rPr lang="en-IN" dirty="0"/>
              <a:t>']; </a:t>
            </a:r>
          </a:p>
          <a:p>
            <a:r>
              <a:rPr lang="en-IN" dirty="0"/>
              <a:t>	$</a:t>
            </a:r>
            <a:r>
              <a:rPr lang="en-IN" b="1" dirty="0"/>
              <a:t>operator</a:t>
            </a:r>
            <a:r>
              <a:rPr lang="en-IN" dirty="0"/>
              <a:t>=$_POST['operator'];   $</a:t>
            </a:r>
            <a:r>
              <a:rPr lang="en-IN" b="1" dirty="0"/>
              <a:t>result </a:t>
            </a:r>
            <a:r>
              <a:rPr lang="en-IN" dirty="0"/>
              <a:t>= '‘”;</a:t>
            </a:r>
          </a:p>
          <a:p>
            <a:r>
              <a:rPr lang="en-IN" dirty="0"/>
              <a:t>   if (</a:t>
            </a:r>
            <a:r>
              <a:rPr lang="en-IN" dirty="0" err="1"/>
              <a:t>is_numeric</a:t>
            </a:r>
            <a:r>
              <a:rPr lang="en-IN" dirty="0"/>
              <a:t>($</a:t>
            </a:r>
            <a:r>
              <a:rPr lang="en-IN" dirty="0" err="1"/>
              <a:t>first_num</a:t>
            </a:r>
            <a:r>
              <a:rPr lang="en-IN" dirty="0"/>
              <a:t>) &amp;&amp; </a:t>
            </a:r>
            <a:r>
              <a:rPr lang="en-IN" dirty="0" err="1"/>
              <a:t>is_numeric</a:t>
            </a:r>
            <a:r>
              <a:rPr lang="en-IN" dirty="0"/>
              <a:t>($</a:t>
            </a:r>
            <a:r>
              <a:rPr lang="en-IN" dirty="0" err="1"/>
              <a:t>second_num</a:t>
            </a:r>
            <a:r>
              <a:rPr lang="en-IN" dirty="0"/>
              <a:t>)) {</a:t>
            </a:r>
          </a:p>
          <a:p>
            <a:r>
              <a:rPr lang="en-IN" dirty="0"/>
              <a:t>    switch ($operator) {</a:t>
            </a:r>
          </a:p>
          <a:p>
            <a:r>
              <a:rPr lang="en-IN" dirty="0"/>
              <a:t>        case "Add":</a:t>
            </a:r>
          </a:p>
          <a:p>
            <a:r>
              <a:rPr lang="en-IN" dirty="0"/>
              <a:t>           $result = $</a:t>
            </a:r>
            <a:r>
              <a:rPr lang="en-IN" dirty="0" err="1"/>
              <a:t>first_num</a:t>
            </a:r>
            <a:r>
              <a:rPr lang="en-IN" dirty="0"/>
              <a:t> + $</a:t>
            </a:r>
            <a:r>
              <a:rPr lang="en-IN" dirty="0" err="1"/>
              <a:t>second_num</a:t>
            </a:r>
            <a:r>
              <a:rPr lang="en-IN" dirty="0"/>
              <a:t>;</a:t>
            </a:r>
          </a:p>
          <a:p>
            <a:r>
              <a:rPr lang="en-IN" dirty="0"/>
              <a:t>            break;</a:t>
            </a:r>
          </a:p>
          <a:p>
            <a:r>
              <a:rPr lang="en-IN" dirty="0"/>
              <a:t>        case "Subtract":</a:t>
            </a:r>
          </a:p>
          <a:p>
            <a:r>
              <a:rPr lang="en-IN" dirty="0"/>
              <a:t>           $result = $</a:t>
            </a:r>
            <a:r>
              <a:rPr lang="en-IN" dirty="0" err="1"/>
              <a:t>first_num</a:t>
            </a:r>
            <a:r>
              <a:rPr lang="en-IN" dirty="0"/>
              <a:t> - $</a:t>
            </a:r>
            <a:r>
              <a:rPr lang="en-IN" dirty="0" err="1"/>
              <a:t>second_num</a:t>
            </a:r>
            <a:r>
              <a:rPr lang="en-IN" dirty="0"/>
              <a:t>;</a:t>
            </a:r>
          </a:p>
          <a:p>
            <a:r>
              <a:rPr lang="en-IN" dirty="0"/>
              <a:t>            break;</a:t>
            </a:r>
          </a:p>
          <a:p>
            <a:r>
              <a:rPr lang="en-IN" dirty="0"/>
              <a:t>            ……………………</a:t>
            </a:r>
          </a:p>
          <a:p>
            <a:r>
              <a:rPr lang="en-IN" dirty="0"/>
              <a:t>             }   }</a:t>
            </a:r>
          </a:p>
          <a:p>
            <a:r>
              <a:rPr lang="en-IN" dirty="0"/>
              <a:t>          echo "Result:&lt;input type='text' value=$result /&gt;";	</a:t>
            </a:r>
          </a:p>
          <a:p>
            <a:r>
              <a:rPr lang="en-IN" dirty="0"/>
              <a:t>  }</a:t>
            </a:r>
          </a:p>
          <a:p>
            <a:r>
              <a:rPr lang="en-IN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63595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Numeric-indexed arrays: Indexed by integers</a:t>
            </a:r>
          </a:p>
          <a:p>
            <a:r>
              <a:rPr lang="en-US" sz="2400" dirty="0"/>
              <a:t>Associative arrays: Indexed by strings</a:t>
            </a:r>
          </a:p>
          <a:p>
            <a:r>
              <a:rPr lang="en-US" sz="2400" dirty="0"/>
              <a:t>Printing Arrays</a:t>
            </a:r>
          </a:p>
          <a:p>
            <a:pPr lvl="1"/>
            <a:r>
              <a:rPr lang="en-US" dirty="0" err="1"/>
              <a:t>print_r</a:t>
            </a:r>
            <a:r>
              <a:rPr lang="en-US" dirty="0"/>
              <a:t>: Shows information about an array</a:t>
            </a:r>
          </a:p>
          <a:p>
            <a:pPr lvl="1"/>
            <a:r>
              <a:rPr lang="en-IN" dirty="0" err="1"/>
              <a:t>var_dump</a:t>
            </a:r>
            <a:r>
              <a:rPr lang="en-IN" dirty="0"/>
              <a:t>: displays structured information</a:t>
            </a:r>
          </a:p>
          <a:p>
            <a:r>
              <a:rPr lang="en-IN" sz="2400" dirty="0"/>
              <a:t>Array functions</a:t>
            </a:r>
          </a:p>
          <a:p>
            <a:r>
              <a:rPr lang="en-US" sz="2400" dirty="0"/>
              <a:t>Syntax of HTML forms</a:t>
            </a:r>
          </a:p>
          <a:p>
            <a:pPr marL="228600" lvl="2">
              <a:spcBef>
                <a:spcPts val="1000"/>
              </a:spcBef>
            </a:pPr>
            <a:r>
              <a:rPr lang="en-US" altLang="en-US" sz="2400" dirty="0"/>
              <a:t>GET method sends form input in the URL  using name=value pairs separated </a:t>
            </a:r>
            <a:r>
              <a:rPr lang="en-US" altLang="en-US" sz="2400"/>
              <a:t>by &amp;</a:t>
            </a:r>
          </a:p>
          <a:p>
            <a:pPr marL="228600" lvl="2">
              <a:spcBef>
                <a:spcPts val="1000"/>
              </a:spcBef>
            </a:pPr>
            <a:r>
              <a:rPr lang="en-US" altLang="en-US" sz="2400" b="1" dirty="0"/>
              <a:t>POST</a:t>
            </a:r>
            <a:r>
              <a:rPr lang="en-US" altLang="en-US" sz="2400" dirty="0"/>
              <a:t> method sends all contents of a form with basically hidden headers</a:t>
            </a:r>
          </a:p>
          <a:p>
            <a:pPr marL="228600" lvl="2">
              <a:spcBef>
                <a:spcPts val="1000"/>
              </a:spcBef>
            </a:pPr>
            <a:endParaRPr lang="en-US" altLang="en-US" sz="24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9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Arrays: Numerically indexed arrays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keyword </a:t>
            </a:r>
            <a:r>
              <a:rPr lang="en-IN" b="1" dirty="0"/>
              <a:t>array</a:t>
            </a:r>
            <a:r>
              <a:rPr lang="en-IN" dirty="0"/>
              <a:t> is a constructor</a:t>
            </a:r>
          </a:p>
          <a:p>
            <a:r>
              <a:rPr lang="en-IN" dirty="0"/>
              <a:t>Integer indices starting from 0</a:t>
            </a:r>
          </a:p>
          <a:p>
            <a:r>
              <a:rPr lang="en-IN" dirty="0"/>
              <a:t>Creating arrays</a:t>
            </a:r>
          </a:p>
          <a:p>
            <a:pPr lvl="1"/>
            <a:r>
              <a:rPr lang="en-IN" dirty="0"/>
              <a:t>Start from an empty array and add items</a:t>
            </a:r>
          </a:p>
          <a:p>
            <a:pPr lvl="1"/>
            <a:r>
              <a:rPr lang="en-IN" dirty="0"/>
              <a:t>Copy one array to the other using the “=“</a:t>
            </a:r>
          </a:p>
          <a:p>
            <a:pPr lvl="1"/>
            <a:r>
              <a:rPr lang="en-IN" dirty="0"/>
              <a:t>Use the range() function to auto populate an array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79909" y="1690688"/>
            <a:ext cx="367389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/>
              <a:t>&lt;?</a:t>
            </a:r>
            <a:r>
              <a:rPr lang="en-IN" sz="2400" dirty="0" err="1"/>
              <a:t>php</a:t>
            </a:r>
            <a:endParaRPr lang="en-IN" sz="2400" dirty="0"/>
          </a:p>
          <a:p>
            <a:pPr lvl="1"/>
            <a:r>
              <a:rPr lang="en-IN" sz="2400" dirty="0"/>
              <a:t>	</a:t>
            </a:r>
            <a:r>
              <a:rPr lang="en-IN" sz="2000" dirty="0"/>
              <a:t>$numbers = range(1,10);</a:t>
            </a:r>
          </a:p>
          <a:p>
            <a:r>
              <a:rPr lang="en-IN" sz="2400" dirty="0"/>
              <a:t>?&gt;  </a:t>
            </a:r>
          </a:p>
          <a:p>
            <a:r>
              <a:rPr lang="en-IN" sz="2400" dirty="0"/>
              <a:t>$numbers[0] is assigned 1,</a:t>
            </a:r>
          </a:p>
          <a:p>
            <a:r>
              <a:rPr lang="en-IN" sz="2400" dirty="0"/>
              <a:t>$numbers[1] is assigned 2,</a:t>
            </a:r>
          </a:p>
          <a:p>
            <a:r>
              <a:rPr lang="en-IN" sz="2400" dirty="0"/>
              <a:t>and so on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9267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24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Arrays: Associative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69"/>
            <a:ext cx="10515600" cy="4351338"/>
          </a:xfrm>
        </p:spPr>
        <p:txBody>
          <a:bodyPr/>
          <a:lstStyle/>
          <a:p>
            <a:r>
              <a:rPr lang="en-IN" dirty="0"/>
              <a:t>In associative arrays, we associate a key (or index) with each value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/>
              <a:t>key</a:t>
            </a:r>
            <a:r>
              <a:rPr lang="en-IN" dirty="0"/>
              <a:t>=&gt;</a:t>
            </a:r>
            <a:r>
              <a:rPr lang="en-IN" b="1" dirty="0"/>
              <a:t>value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86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Arrays: Associative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69"/>
            <a:ext cx="10515600" cy="4351338"/>
          </a:xfrm>
        </p:spPr>
        <p:txBody>
          <a:bodyPr/>
          <a:lstStyle/>
          <a:p>
            <a:r>
              <a:rPr lang="en-IN" dirty="0"/>
              <a:t>In associative arrays, we associate a key (or index) with each value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/>
              <a:t>key</a:t>
            </a:r>
            <a:r>
              <a:rPr lang="en-IN" dirty="0"/>
              <a:t>=&gt;</a:t>
            </a:r>
            <a:r>
              <a:rPr lang="en-IN" b="1" dirty="0"/>
              <a:t>value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12855" y="3060039"/>
            <a:ext cx="105494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 &lt;?</a:t>
            </a:r>
            <a:r>
              <a:rPr lang="en-IN" sz="2800" dirty="0" err="1"/>
              <a:t>php</a:t>
            </a:r>
            <a:endParaRPr lang="en-IN" sz="2800" dirty="0"/>
          </a:p>
          <a:p>
            <a:r>
              <a:rPr lang="en-IN" sz="2800" dirty="0"/>
              <a:t>	$MA518=array("instructor"=&gt;"</a:t>
            </a:r>
            <a:r>
              <a:rPr lang="en-IN" sz="2800" dirty="0" err="1"/>
              <a:t>Ashok","course</a:t>
            </a:r>
            <a:r>
              <a:rPr lang="en-IN" sz="2800" dirty="0"/>
              <a:t> name"=&gt;"DBMS");</a:t>
            </a:r>
          </a:p>
          <a:p>
            <a:r>
              <a:rPr lang="en-IN" sz="2800" dirty="0"/>
              <a:t>	echo $MA518['course name'] ."\t". $MA518['instructor'], "\n";</a:t>
            </a:r>
          </a:p>
          <a:p>
            <a:r>
              <a:rPr lang="en-IN" sz="2800" dirty="0"/>
              <a:t>?&gt;  	</a:t>
            </a:r>
          </a:p>
          <a:p>
            <a:r>
              <a:rPr lang="en-IN" sz="2800" b="1" dirty="0"/>
              <a:t>Output</a:t>
            </a:r>
          </a:p>
          <a:p>
            <a:r>
              <a:rPr lang="en-IN" sz="2800" dirty="0"/>
              <a:t> DBMS Ashok</a:t>
            </a:r>
          </a:p>
        </p:txBody>
      </p:sp>
    </p:spTree>
    <p:extLst>
      <p:ext uri="{BB962C8B-B14F-4D97-AF65-F5344CB8AC3E}">
        <p14:creationId xmlns:p14="http://schemas.microsoft.com/office/powerpoint/2010/main" val="385000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Dumping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print_r</a:t>
            </a:r>
            <a:r>
              <a:rPr lang="en-IN" dirty="0"/>
              <a:t>(): shows information about a variable, good for debugging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4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0AD611-4E98-42DA-AFC9-2B8DA26CF0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61DB45-BDEC-486C-984D-AEDBA8F8CD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ABC4A5-163B-4C6E-B27F-7992D11081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3294</Words>
  <Application>Microsoft Office PowerPoint</Application>
  <PresentationFormat>Widescreen</PresentationFormat>
  <Paragraphs>654</Paragraphs>
  <Slides>60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Internet Applications PHP Arrays and HTML Forms</vt:lpstr>
      <vt:lpstr>Lecture Plan</vt:lpstr>
      <vt:lpstr>PHP Arrays: Numerically indexed arrays (1)</vt:lpstr>
      <vt:lpstr>PHP Arrays: Numerically indexed arrays (2)</vt:lpstr>
      <vt:lpstr>PHP Arrays: Numerically indexed arrays (3)</vt:lpstr>
      <vt:lpstr>PHP Arrays: Numerically indexed arrays (4)</vt:lpstr>
      <vt:lpstr>PHP Arrays: Associative arrays</vt:lpstr>
      <vt:lpstr>PHP Arrays: Associative arrays</vt:lpstr>
      <vt:lpstr>Dumping Arrays</vt:lpstr>
      <vt:lpstr>Dumping Arrays</vt:lpstr>
      <vt:lpstr>Dumping Arrays</vt:lpstr>
      <vt:lpstr>var_dump vs. print_r</vt:lpstr>
      <vt:lpstr>var_dump vs. print_r</vt:lpstr>
      <vt:lpstr>Looping through an array</vt:lpstr>
      <vt:lpstr>Looping through an array</vt:lpstr>
      <vt:lpstr>Looping through an Array (2)</vt:lpstr>
      <vt:lpstr>Looping through an Array (2)</vt:lpstr>
      <vt:lpstr>Array Functions</vt:lpstr>
      <vt:lpstr>Array Functions</vt:lpstr>
      <vt:lpstr>Array Functions</vt:lpstr>
      <vt:lpstr>Array Functions</vt:lpstr>
      <vt:lpstr>Array Functions</vt:lpstr>
      <vt:lpstr>Array Functions</vt:lpstr>
      <vt:lpstr>Array Functions</vt:lpstr>
      <vt:lpstr>Array Functions</vt:lpstr>
      <vt:lpstr>PHP - Dealing with the Client</vt:lpstr>
      <vt:lpstr>Anatomy of HTML form Tag</vt:lpstr>
      <vt:lpstr>Anatomy of HTML form Tag</vt:lpstr>
      <vt:lpstr>Anatomy of HTML form Tag</vt:lpstr>
      <vt:lpstr>Anatomy of HTML form Tag</vt:lpstr>
      <vt:lpstr>Anatomy of HTML form Tag</vt:lpstr>
      <vt:lpstr>$_GET and $_POST</vt:lpstr>
      <vt:lpstr>$_GET and $_POST</vt:lpstr>
      <vt:lpstr>$_GET and $_POST</vt:lpstr>
      <vt:lpstr>Example: $_GET and $_POST</vt:lpstr>
      <vt:lpstr>Example: $_GET and $_POST</vt:lpstr>
      <vt:lpstr>Example: $_GET and $_POST</vt:lpstr>
      <vt:lpstr>HTML Forms: A simple example</vt:lpstr>
      <vt:lpstr>HTML Forms: A simple example</vt:lpstr>
      <vt:lpstr>HTML Forms: A simple example</vt:lpstr>
      <vt:lpstr>HTML Forms: A simple example (2)</vt:lpstr>
      <vt:lpstr>HTML Form Controls</vt:lpstr>
      <vt:lpstr>Text Input Controls</vt:lpstr>
      <vt:lpstr>Text Input Controls</vt:lpstr>
      <vt:lpstr>Text Input Controls</vt:lpstr>
      <vt:lpstr>Text Input Controls</vt:lpstr>
      <vt:lpstr>Text Input Controls</vt:lpstr>
      <vt:lpstr>Text Input Controls</vt:lpstr>
      <vt:lpstr>HTML Form: A simple calculator</vt:lpstr>
      <vt:lpstr>HTML Form: A simple calculator</vt:lpstr>
      <vt:lpstr>HTML Form: A simple calculator</vt:lpstr>
      <vt:lpstr>HTML Form: A simple calculator</vt:lpstr>
      <vt:lpstr>PowerPoint Presentation</vt:lpstr>
      <vt:lpstr>Processing POST data</vt:lpstr>
      <vt:lpstr>Processing POST data</vt:lpstr>
      <vt:lpstr>Processing POST data</vt:lpstr>
      <vt:lpstr>Processing POST data</vt:lpstr>
      <vt:lpstr>Processing POST data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179</cp:revision>
  <dcterms:created xsi:type="dcterms:W3CDTF">2020-08-05T04:35:17Z</dcterms:created>
  <dcterms:modified xsi:type="dcterms:W3CDTF">2021-09-23T06:42:35Z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