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5AAC0-6834-451A-BCF4-43A22E49D349}" v="69" dt="2022-09-08T07:33:16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Module 6 -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5B68-D4BC-D209-E376-E2FFBB6F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Build a highly scalable database; make sure that it is always available and accessible, and manage automated backups for this database with a retention period of 2 days</a:t>
            </a:r>
            <a:endParaRPr lang="en-US" sz="2400" dirty="0"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A18FFA-27F7-0B03-CB92-8536BCA6D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144" y="1480343"/>
            <a:ext cx="6128368" cy="5375275"/>
          </a:xfr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7C91B9-B680-58E5-624B-A3739F6C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" y="1490662"/>
            <a:ext cx="5660229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9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89AE-DB1E-FBFF-3D94-05304BE5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Build a database architecture, which lets your application read data from different regions </a:t>
            </a:r>
            <a:endParaRPr lang="en-US" sz="2400">
              <a:cs typeface="Calibri Light"/>
            </a:endParaRP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3BD1D2-5ECA-0EA1-41D3-5627230BE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13" y="1611312"/>
            <a:ext cx="10688461" cy="4887119"/>
          </a:xfrm>
        </p:spPr>
      </p:pic>
    </p:spTree>
    <p:extLst>
      <p:ext uri="{BB962C8B-B14F-4D97-AF65-F5344CB8AC3E}">
        <p14:creationId xmlns:p14="http://schemas.microsoft.com/office/powerpoint/2010/main" val="7283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C22C-F2F9-6FC8-1762-2183D231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Establish a database architecture that processes the data collected for near real-time analysis. Upload data to a DynamoDB table that you have created</a:t>
            </a:r>
            <a:endParaRPr lang="en-US" sz="2400" dirty="0">
              <a:cs typeface="Calibri Light"/>
            </a:endParaRP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17B589E-E776-605D-FBFC-F3684ED9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69" y="1611312"/>
            <a:ext cx="11045649" cy="5006181"/>
          </a:xfrm>
        </p:spPr>
      </p:pic>
    </p:spTree>
    <p:extLst>
      <p:ext uri="{BB962C8B-B14F-4D97-AF65-F5344CB8AC3E}">
        <p14:creationId xmlns:p14="http://schemas.microsoft.com/office/powerpoint/2010/main" val="269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181A-8800-6919-25E0-917C76DE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Take a backup of the table; delete the table, and then restore it</a:t>
            </a:r>
            <a:endParaRPr lang="en-US" sz="2400" dirty="0">
              <a:cs typeface="Calibri Light"/>
            </a:endParaRP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F457F43-35F7-905C-F9C7-94DF0254A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88" y="1682750"/>
            <a:ext cx="5973587" cy="4601369"/>
          </a:xfr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26F130-0211-628D-AC1A-F9255609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120" y="1681162"/>
            <a:ext cx="6898480" cy="46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3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Module 6 - Assignment</vt:lpstr>
      <vt:lpstr>Build a highly scalable database; make sure that it is always available and accessible, and manage automated backups for this database with a retention period of 2 days</vt:lpstr>
      <vt:lpstr>Build a database architecture, which lets your application read data from different regions </vt:lpstr>
      <vt:lpstr>Establish a database architecture that processes the data collected for near real-time analysis. Upload data to a DynamoDB table that you have created</vt:lpstr>
      <vt:lpstr>Take a backup of the table; delete the table, and then restore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51</cp:revision>
  <dcterms:created xsi:type="dcterms:W3CDTF">2013-07-15T20:26:40Z</dcterms:created>
  <dcterms:modified xsi:type="dcterms:W3CDTF">2022-09-08T07:33:30Z</dcterms:modified>
</cp:coreProperties>
</file>