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dp4Io7TB20MpVkcUGSxICzZ5a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22A17B-3B48-4A81-A81E-82040D0495A2}">
  <a:tblStyle styleId="{4B22A17B-3B48-4A81-A81E-82040D0495A2}"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E6E7"/>
          </a:solidFill>
        </a:fill>
      </a:tcStyle>
    </a:wholeTbl>
    <a:band1H>
      <a:tcTxStyle/>
      <a:tcStyle>
        <a:fill>
          <a:solidFill>
            <a:srgbClr val="E9CACB"/>
          </a:solidFill>
        </a:fill>
      </a:tcStyle>
    </a:band1H>
    <a:band2H>
      <a:tcTxStyle/>
    </a:band2H>
    <a:band1V>
      <a:tcTxStyle/>
      <a:tcStyle>
        <a:fill>
          <a:solidFill>
            <a:srgbClr val="E9CAC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Calibri"/>
              <a:buNone/>
            </a:pPr>
            <a:r>
              <a:t/>
            </a:r>
            <a:endParaRPr/>
          </a:p>
        </p:txBody>
      </p:sp>
      <p:sp>
        <p:nvSpPr>
          <p:cNvPr id="178" name="Google Shape;17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abb55806f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abb55806f4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1abb55806f4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bb55806f4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bb55806f4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1abb55806f4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bb55806f4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bb55806f4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abb55806f4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Calibri"/>
              <a:buNone/>
            </a:pPr>
            <a:r>
              <a:t/>
            </a:r>
            <a:endParaRPr/>
          </a:p>
        </p:txBody>
      </p:sp>
      <p:sp>
        <p:nvSpPr>
          <p:cNvPr id="184" name="Google Shape;18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bb55806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abb55806f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1abb55806f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abb55806f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abb55806f4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abb55806f4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5"/>
          <p:cNvSpPr/>
          <p:nvPr/>
        </p:nvSpPr>
        <p:spPr>
          <a:xfrm>
            <a:off x="-101600" y="2921000"/>
            <a:ext cx="12395200" cy="1016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2400" u="none" cap="none" strike="noStrike">
              <a:solidFill>
                <a:schemeClr val="lt1"/>
              </a:solidFill>
              <a:latin typeface="Arial"/>
              <a:ea typeface="Arial"/>
              <a:cs typeface="Arial"/>
              <a:sym typeface="Arial"/>
            </a:endParaRPr>
          </a:p>
        </p:txBody>
      </p:sp>
      <p:sp>
        <p:nvSpPr>
          <p:cNvPr id="17" name="Google Shape;17;p15"/>
          <p:cNvSpPr txBox="1"/>
          <p:nvPr>
            <p:ph type="title"/>
          </p:nvPr>
        </p:nvSpPr>
        <p:spPr>
          <a:xfrm>
            <a:off x="609600" y="3124203"/>
            <a:ext cx="10972800" cy="359663"/>
          </a:xfrm>
          <a:prstGeom prst="rect">
            <a:avLst/>
          </a:prstGeom>
          <a:solidFill>
            <a:schemeClr val="lt2"/>
          </a:solid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accent1"/>
              </a:buClr>
              <a:buSzPts val="2600"/>
              <a:buFont typeface="Arial"/>
              <a:buNone/>
              <a:defRPr b="1" i="0" sz="3466" u="none" cap="none" strike="noStrike">
                <a:solidFill>
                  <a:schemeClr val="accent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p:txBody>
      </p:sp>
      <p:sp>
        <p:nvSpPr>
          <p:cNvPr id="18" name="Google Shape;18;p15"/>
          <p:cNvSpPr txBox="1"/>
          <p:nvPr>
            <p:ph idx="1" type="body"/>
          </p:nvPr>
        </p:nvSpPr>
        <p:spPr>
          <a:xfrm>
            <a:off x="609600" y="3553969"/>
            <a:ext cx="10972800" cy="256031"/>
          </a:xfrm>
          <a:prstGeom prst="rect">
            <a:avLst/>
          </a:prstGeom>
          <a:solidFill>
            <a:schemeClr val="lt2"/>
          </a:solidFill>
          <a:ln>
            <a:noFill/>
          </a:ln>
        </p:spPr>
        <p:txBody>
          <a:bodyPr anchorCtr="0" anchor="ctr" bIns="91425" lIns="91425" spcFirstLastPara="1" rIns="91425" wrap="square" tIns="91425">
            <a:noAutofit/>
          </a:bodyPr>
          <a:lstStyle>
            <a:lvl1pPr indent="-228600" lvl="0" marL="457200" marR="0" algn="ctr">
              <a:lnSpc>
                <a:spcPct val="100000"/>
              </a:lnSpc>
              <a:spcBef>
                <a:spcPts val="427"/>
              </a:spcBef>
              <a:spcAft>
                <a:spcPts val="0"/>
              </a:spcAft>
              <a:buClr>
                <a:schemeClr val="accent1"/>
              </a:buClr>
              <a:buSzPts val="1088"/>
              <a:buFont typeface="Arial"/>
              <a:buNone/>
              <a:defRPr b="0" i="0" sz="2133" u="none" cap="none" strike="noStrike">
                <a:solidFill>
                  <a:schemeClr val="dk1"/>
                </a:solidFill>
                <a:latin typeface="Arial"/>
                <a:ea typeface="Arial"/>
                <a:cs typeface="Arial"/>
                <a:sym typeface="Arial"/>
              </a:defRPr>
            </a:lvl1pPr>
            <a:lvl2pPr indent="-228600" lvl="1" marL="914400" marR="0" algn="l">
              <a:lnSpc>
                <a:spcPct val="100000"/>
              </a:lnSpc>
              <a:spcBef>
                <a:spcPts val="693"/>
              </a:spcBef>
              <a:spcAft>
                <a:spcPts val="0"/>
              </a:spcAft>
              <a:buClr>
                <a:schemeClr val="accent1"/>
              </a:buClr>
              <a:buSzPts val="1768"/>
              <a:buFont typeface="Arial"/>
              <a:buNone/>
              <a:defRPr b="0" i="0" sz="3466" u="none" cap="none" strike="noStrike">
                <a:solidFill>
                  <a:schemeClr val="dk1"/>
                </a:solidFill>
                <a:latin typeface="Arial"/>
                <a:ea typeface="Arial"/>
                <a:cs typeface="Arial"/>
                <a:sym typeface="Arial"/>
              </a:defRPr>
            </a:lvl2pPr>
            <a:lvl3pPr indent="-228600" lvl="2" marL="1371600" marR="0" algn="ctr">
              <a:lnSpc>
                <a:spcPct val="100000"/>
              </a:lnSpc>
              <a:spcBef>
                <a:spcPts val="427"/>
              </a:spcBef>
              <a:spcAft>
                <a:spcPts val="0"/>
              </a:spcAft>
              <a:buClr>
                <a:schemeClr val="accent1"/>
              </a:buClr>
              <a:buSzPts val="1088"/>
              <a:buFont typeface="Arial"/>
              <a:buNone/>
              <a:defRPr b="0" i="0" sz="2133" u="none" cap="none" strike="noStrike">
                <a:solidFill>
                  <a:schemeClr val="dk1"/>
                </a:solidFill>
                <a:latin typeface="Arial"/>
                <a:ea typeface="Arial"/>
                <a:cs typeface="Arial"/>
                <a:sym typeface="Arial"/>
              </a:defRPr>
            </a:lvl3pPr>
            <a:lvl4pPr indent="-297688" lvl="3" marL="1828800" marR="0" algn="l">
              <a:lnSpc>
                <a:spcPct val="100000"/>
              </a:lnSpc>
              <a:spcBef>
                <a:spcPts val="427"/>
              </a:spcBef>
              <a:spcAft>
                <a:spcPts val="0"/>
              </a:spcAft>
              <a:buClr>
                <a:schemeClr val="accent1"/>
              </a:buClr>
              <a:buSzPts val="1088"/>
              <a:buFont typeface="Arial"/>
              <a:buChar char="•"/>
              <a:defRPr b="0" i="0" sz="2133" u="none" cap="none" strike="noStrike">
                <a:solidFill>
                  <a:schemeClr val="dk1"/>
                </a:solidFill>
                <a:latin typeface="Arial"/>
                <a:ea typeface="Arial"/>
                <a:cs typeface="Arial"/>
                <a:sym typeface="Arial"/>
              </a:defRPr>
            </a:lvl4pPr>
            <a:lvl5pPr indent="-284733" lvl="4" marL="2286000" marR="0" algn="l">
              <a:lnSpc>
                <a:spcPct val="100000"/>
              </a:lnSpc>
              <a:spcBef>
                <a:spcPts val="347"/>
              </a:spcBef>
              <a:spcAft>
                <a:spcPts val="0"/>
              </a:spcAft>
              <a:buClr>
                <a:schemeClr val="accent1"/>
              </a:buClr>
              <a:buSzPts val="884"/>
              <a:buFont typeface="Arial"/>
              <a:buChar char="•"/>
              <a:defRPr b="0" i="0" sz="1733" u="none" cap="none" strike="noStrike">
                <a:solidFill>
                  <a:schemeClr val="dk1"/>
                </a:solidFill>
                <a:latin typeface="Arial"/>
                <a:ea typeface="Arial"/>
                <a:cs typeface="Arial"/>
                <a:sym typeface="Arial"/>
              </a:defRPr>
            </a:lvl5pPr>
            <a:lvl6pPr indent="-355600" lvl="5" marL="27432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6pPr>
            <a:lvl7pPr indent="-355600" lvl="6" marL="32004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7pPr>
            <a:lvl8pPr indent="-355600" lvl="7" marL="36576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8pPr>
            <a:lvl9pPr indent="-355600" lvl="8" marL="41148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9pPr>
          </a:lstStyle>
          <a:p/>
        </p:txBody>
      </p:sp>
      <p:pic>
        <p:nvPicPr>
          <p:cNvPr descr="UMD_primary_mark_vertical.png" id="19" name="Google Shape;19;p15"/>
          <p:cNvPicPr preferRelativeResize="0"/>
          <p:nvPr/>
        </p:nvPicPr>
        <p:blipFill rotWithShape="1">
          <a:blip r:embed="rId3">
            <a:alphaModFix/>
          </a:blip>
          <a:srcRect b="0" l="0" r="0" t="0"/>
          <a:stretch/>
        </p:blipFill>
        <p:spPr>
          <a:xfrm>
            <a:off x="4622800" y="5440173"/>
            <a:ext cx="2946400" cy="136516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p:nvPr>
            <p:ph idx="2" type="pic"/>
          </p:nvPr>
        </p:nvSpPr>
        <p:spPr>
          <a:xfrm>
            <a:off x="5183188" y="987425"/>
            <a:ext cx="6172200" cy="4873625"/>
          </a:xfrm>
          <a:prstGeom prst="rect">
            <a:avLst/>
          </a:prstGeom>
          <a:noFill/>
          <a:ln>
            <a:noFill/>
          </a:ln>
        </p:spPr>
      </p:sp>
      <p:sp>
        <p:nvSpPr>
          <p:cNvPr id="73" name="Google Shape;73;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type="obj">
  <p:cSld name="OBJECT">
    <p:spTree>
      <p:nvGrpSpPr>
        <p:cNvPr id="95" name="Shape 95"/>
        <p:cNvGrpSpPr/>
        <p:nvPr/>
      </p:nvGrpSpPr>
      <p:grpSpPr>
        <a:xfrm>
          <a:off x="0" y="0"/>
          <a:ext cx="0" cy="0"/>
          <a:chOff x="0" y="0"/>
          <a:chExt cx="0" cy="0"/>
        </a:xfrm>
      </p:grpSpPr>
      <p:sp>
        <p:nvSpPr>
          <p:cNvPr id="96" name="Google Shape;96;p17"/>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accent1"/>
              </a:buClr>
              <a:buSzPts val="3400"/>
              <a:buFont typeface="Arial"/>
              <a:buNone/>
              <a:defRPr b="1" i="0" sz="4533" u="none" cap="none" strike="noStrik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2400"/>
            </a:lvl2pPr>
            <a:lvl3pPr lvl="2" algn="l">
              <a:lnSpc>
                <a:spcPct val="100000"/>
              </a:lnSpc>
              <a:spcBef>
                <a:spcPts val="0"/>
              </a:spcBef>
              <a:spcAft>
                <a:spcPts val="0"/>
              </a:spcAft>
              <a:buSzPts val="1400"/>
              <a:buNone/>
              <a:defRPr sz="2400"/>
            </a:lvl3pPr>
            <a:lvl4pPr lvl="3" algn="l">
              <a:lnSpc>
                <a:spcPct val="100000"/>
              </a:lnSpc>
              <a:spcBef>
                <a:spcPts val="0"/>
              </a:spcBef>
              <a:spcAft>
                <a:spcPts val="0"/>
              </a:spcAft>
              <a:buSzPts val="1400"/>
              <a:buNone/>
              <a:defRPr sz="2400"/>
            </a:lvl4pPr>
            <a:lvl5pPr lvl="4" algn="l">
              <a:lnSpc>
                <a:spcPct val="100000"/>
              </a:lnSpc>
              <a:spcBef>
                <a:spcPts val="0"/>
              </a:spcBef>
              <a:spcAft>
                <a:spcPts val="0"/>
              </a:spcAft>
              <a:buSzPts val="1400"/>
              <a:buNone/>
              <a:defRPr sz="2400"/>
            </a:lvl5pPr>
            <a:lvl6pPr lvl="5" algn="l">
              <a:lnSpc>
                <a:spcPct val="100000"/>
              </a:lnSpc>
              <a:spcBef>
                <a:spcPts val="0"/>
              </a:spcBef>
              <a:spcAft>
                <a:spcPts val="0"/>
              </a:spcAft>
              <a:buSzPts val="1400"/>
              <a:buNone/>
              <a:defRPr sz="2400"/>
            </a:lvl6pPr>
            <a:lvl7pPr lvl="6" algn="l">
              <a:lnSpc>
                <a:spcPct val="100000"/>
              </a:lnSpc>
              <a:spcBef>
                <a:spcPts val="0"/>
              </a:spcBef>
              <a:spcAft>
                <a:spcPts val="0"/>
              </a:spcAft>
              <a:buSzPts val="1400"/>
              <a:buNone/>
              <a:defRPr sz="2400"/>
            </a:lvl7pPr>
            <a:lvl8pPr lvl="7" algn="l">
              <a:lnSpc>
                <a:spcPct val="100000"/>
              </a:lnSpc>
              <a:spcBef>
                <a:spcPts val="0"/>
              </a:spcBef>
              <a:spcAft>
                <a:spcPts val="0"/>
              </a:spcAft>
              <a:buSzPts val="1400"/>
              <a:buNone/>
              <a:defRPr sz="2400"/>
            </a:lvl8pPr>
            <a:lvl9pPr lvl="8" algn="l">
              <a:lnSpc>
                <a:spcPct val="100000"/>
              </a:lnSpc>
              <a:spcBef>
                <a:spcPts val="0"/>
              </a:spcBef>
              <a:spcAft>
                <a:spcPts val="0"/>
              </a:spcAft>
              <a:buSzPts val="1400"/>
              <a:buNone/>
              <a:defRPr sz="2400"/>
            </a:lvl9pPr>
          </a:lstStyle>
          <a:p/>
        </p:txBody>
      </p:sp>
      <p:sp>
        <p:nvSpPr>
          <p:cNvPr id="97" name="Google Shape;97;p17"/>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907"/>
              </a:spcBef>
              <a:spcAft>
                <a:spcPts val="0"/>
              </a:spcAft>
              <a:buClr>
                <a:schemeClr val="accent1"/>
              </a:buClr>
              <a:buSzPts val="2312"/>
              <a:buFont typeface="Arial"/>
              <a:buNone/>
              <a:defRPr b="0" i="0" sz="4533" u="none" cap="none" strike="noStrike">
                <a:solidFill>
                  <a:schemeClr val="dk1"/>
                </a:solidFill>
                <a:latin typeface="Arial"/>
                <a:ea typeface="Arial"/>
                <a:cs typeface="Arial"/>
                <a:sym typeface="Arial"/>
              </a:defRPr>
            </a:lvl1pPr>
            <a:lvl2pPr indent="-228600" lvl="1" marL="914400" marR="0" algn="l">
              <a:lnSpc>
                <a:spcPct val="100000"/>
              </a:lnSpc>
              <a:spcBef>
                <a:spcPts val="693"/>
              </a:spcBef>
              <a:spcAft>
                <a:spcPts val="0"/>
              </a:spcAft>
              <a:buClr>
                <a:schemeClr val="accent1"/>
              </a:buClr>
              <a:buSzPts val="1768"/>
              <a:buFont typeface="Arial"/>
              <a:buNone/>
              <a:defRPr b="0" i="0" sz="3466" u="none" cap="none" strike="noStrike">
                <a:solidFill>
                  <a:schemeClr val="dk1"/>
                </a:solidFill>
                <a:latin typeface="Arial"/>
                <a:ea typeface="Arial"/>
                <a:cs typeface="Arial"/>
                <a:sym typeface="Arial"/>
              </a:defRPr>
            </a:lvl2pPr>
            <a:lvl3pPr indent="-228600" lvl="2" marL="1371600" marR="0" algn="l">
              <a:lnSpc>
                <a:spcPct val="100000"/>
              </a:lnSpc>
              <a:spcBef>
                <a:spcPts val="560"/>
              </a:spcBef>
              <a:spcAft>
                <a:spcPts val="0"/>
              </a:spcAft>
              <a:buClr>
                <a:schemeClr val="accent1"/>
              </a:buClr>
              <a:buSzPts val="1428"/>
              <a:buFont typeface="Arial"/>
              <a:buNone/>
              <a:defRPr b="0" i="0" sz="2800" u="none" cap="none" strike="noStrike">
                <a:solidFill>
                  <a:schemeClr val="dk1"/>
                </a:solidFill>
                <a:latin typeface="Arial"/>
                <a:ea typeface="Arial"/>
                <a:cs typeface="Arial"/>
                <a:sym typeface="Arial"/>
              </a:defRPr>
            </a:lvl3pPr>
            <a:lvl4pPr indent="-228600" lvl="3" marL="1828800" marR="0" algn="l">
              <a:lnSpc>
                <a:spcPct val="100000"/>
              </a:lnSpc>
              <a:spcBef>
                <a:spcPts val="427"/>
              </a:spcBef>
              <a:spcAft>
                <a:spcPts val="0"/>
              </a:spcAft>
              <a:buClr>
                <a:schemeClr val="accent1"/>
              </a:buClr>
              <a:buSzPts val="1088"/>
              <a:buFont typeface="Arial"/>
              <a:buNone/>
              <a:defRPr b="0" i="0" sz="2133" u="none" cap="none" strike="noStrike">
                <a:solidFill>
                  <a:schemeClr val="dk1"/>
                </a:solidFill>
                <a:latin typeface="Arial"/>
                <a:ea typeface="Arial"/>
                <a:cs typeface="Arial"/>
                <a:sym typeface="Arial"/>
              </a:defRPr>
            </a:lvl4pPr>
            <a:lvl5pPr indent="-228600" lvl="4" marL="2286000" marR="0" algn="l">
              <a:lnSpc>
                <a:spcPct val="100000"/>
              </a:lnSpc>
              <a:spcBef>
                <a:spcPts val="347"/>
              </a:spcBef>
              <a:spcAft>
                <a:spcPts val="0"/>
              </a:spcAft>
              <a:buClr>
                <a:schemeClr val="accent1"/>
              </a:buClr>
              <a:buSzPts val="884"/>
              <a:buFont typeface="Arial"/>
              <a:buNone/>
              <a:defRPr b="0" i="0" sz="1733" u="none" cap="none" strike="noStrike">
                <a:solidFill>
                  <a:schemeClr val="dk1"/>
                </a:solidFill>
                <a:latin typeface="Arial"/>
                <a:ea typeface="Arial"/>
                <a:cs typeface="Arial"/>
                <a:sym typeface="Arial"/>
              </a:defRPr>
            </a:lvl5pPr>
            <a:lvl6pPr indent="-355600" lvl="5" marL="27432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6pPr>
            <a:lvl7pPr indent="-355600" lvl="6" marL="32004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7pPr>
            <a:lvl8pPr indent="-355600" lvl="7" marL="36576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8pPr>
            <a:lvl9pPr indent="-355600" lvl="8" marL="41148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9pPr>
          </a:lstStyle>
          <a:p/>
        </p:txBody>
      </p:sp>
      <p:cxnSp>
        <p:nvCxnSpPr>
          <p:cNvPr id="98" name="Google Shape;98;p17"/>
          <p:cNvCxnSpPr/>
          <p:nvPr/>
        </p:nvCxnSpPr>
        <p:spPr>
          <a:xfrm>
            <a:off x="609600" y="1447800"/>
            <a:ext cx="10972800" cy="0"/>
          </a:xfrm>
          <a:prstGeom prst="straightConnector1">
            <a:avLst/>
          </a:prstGeom>
          <a:noFill/>
          <a:ln cap="flat" cmpd="sng" w="25400">
            <a:solidFill>
              <a:srgbClr val="C7CCCC"/>
            </a:solidFill>
            <a:prstDash val="solid"/>
            <a:round/>
            <a:headEnd len="sm" w="sm" type="none"/>
            <a:tailEnd len="sm" w="sm" type="none"/>
          </a:ln>
        </p:spPr>
      </p:cxnSp>
      <p:sp>
        <p:nvSpPr>
          <p:cNvPr id="99" name="Google Shape;99;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1pPr>
            <a:lvl2pPr indent="0" lvl="1"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2pPr>
            <a:lvl3pPr indent="0" lvl="2"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3pPr>
            <a:lvl4pPr indent="0" lvl="3"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4pPr>
            <a:lvl5pPr indent="0" lvl="4"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5pPr>
            <a:lvl6pPr indent="0" lvl="5"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6pPr>
            <a:lvl7pPr indent="0" lvl="6"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7pPr>
            <a:lvl8pPr indent="0" lvl="7"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8pPr>
            <a:lvl9pPr indent="0" lvl="8"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600"/>
          </a:p>
        </p:txBody>
      </p:sp>
      <p:cxnSp>
        <p:nvCxnSpPr>
          <p:cNvPr id="100" name="Google Shape;100;p17"/>
          <p:cNvCxnSpPr/>
          <p:nvPr/>
        </p:nvCxnSpPr>
        <p:spPr>
          <a:xfrm>
            <a:off x="609600" y="6248400"/>
            <a:ext cx="10972800" cy="0"/>
          </a:xfrm>
          <a:prstGeom prst="straightConnector1">
            <a:avLst/>
          </a:prstGeom>
          <a:noFill/>
          <a:ln cap="flat" cmpd="sng" w="25400">
            <a:solidFill>
              <a:srgbClr val="C7CCCC"/>
            </a:solidFill>
            <a:prstDash val="solid"/>
            <a:round/>
            <a:headEnd len="sm" w="sm" type="none"/>
            <a:tailEnd len="sm" w="sm" type="none"/>
          </a:ln>
        </p:spPr>
      </p:cxnSp>
      <p:pic>
        <p:nvPicPr>
          <p:cNvPr descr="UMD_primary_mark.png" id="101" name="Google Shape;101;p17"/>
          <p:cNvPicPr preferRelativeResize="0"/>
          <p:nvPr/>
        </p:nvPicPr>
        <p:blipFill rotWithShape="1">
          <a:blip r:embed="rId2">
            <a:alphaModFix/>
          </a:blip>
          <a:srcRect b="0" l="0" r="0" t="0"/>
          <a:stretch/>
        </p:blipFill>
        <p:spPr>
          <a:xfrm>
            <a:off x="635431" y="6274872"/>
            <a:ext cx="2032000" cy="568960"/>
          </a:xfrm>
          <a:prstGeom prst="rect">
            <a:avLst/>
          </a:prstGeom>
          <a:noFill/>
          <a:ln>
            <a:noFill/>
          </a:ln>
        </p:spPr>
      </p:pic>
      <p:pic>
        <p:nvPicPr>
          <p:cNvPr descr="FearlessIdeas-01.png" id="102" name="Google Shape;102;p17"/>
          <p:cNvPicPr preferRelativeResize="0"/>
          <p:nvPr/>
        </p:nvPicPr>
        <p:blipFill rotWithShape="1">
          <a:blip r:embed="rId3">
            <a:alphaModFix/>
          </a:blip>
          <a:srcRect b="0" l="0" r="0" t="0"/>
          <a:stretch/>
        </p:blipFill>
        <p:spPr>
          <a:xfrm>
            <a:off x="4775200" y="6400799"/>
            <a:ext cx="2590800" cy="37169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29"/>
          <p:cNvSpPr/>
          <p:nvPr/>
        </p:nvSpPr>
        <p:spPr>
          <a:xfrm>
            <a:off x="-101600" y="2921000"/>
            <a:ext cx="12395200" cy="1016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2400" u="none" cap="none" strike="noStrike">
              <a:solidFill>
                <a:schemeClr val="lt1"/>
              </a:solidFill>
              <a:latin typeface="Arial"/>
              <a:ea typeface="Arial"/>
              <a:cs typeface="Arial"/>
              <a:sym typeface="Arial"/>
            </a:endParaRPr>
          </a:p>
        </p:txBody>
      </p:sp>
      <p:sp>
        <p:nvSpPr>
          <p:cNvPr id="105" name="Google Shape;105;p29"/>
          <p:cNvSpPr txBox="1"/>
          <p:nvPr>
            <p:ph type="title"/>
          </p:nvPr>
        </p:nvSpPr>
        <p:spPr>
          <a:xfrm>
            <a:off x="609600" y="3124201"/>
            <a:ext cx="10972800" cy="359663"/>
          </a:xfrm>
          <a:prstGeom prst="rect">
            <a:avLst/>
          </a:prstGeom>
          <a:solidFill>
            <a:schemeClr val="lt2"/>
          </a:solid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accent1"/>
              </a:buClr>
              <a:buSzPts val="2600"/>
              <a:buFont typeface="Arial"/>
              <a:buNone/>
              <a:defRPr b="1" i="0" sz="3466" u="none" cap="none" strike="noStrik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2400"/>
            </a:lvl2pPr>
            <a:lvl3pPr lvl="2" algn="l">
              <a:lnSpc>
                <a:spcPct val="100000"/>
              </a:lnSpc>
              <a:spcBef>
                <a:spcPts val="0"/>
              </a:spcBef>
              <a:spcAft>
                <a:spcPts val="0"/>
              </a:spcAft>
              <a:buSzPts val="1400"/>
              <a:buNone/>
              <a:defRPr sz="2400"/>
            </a:lvl3pPr>
            <a:lvl4pPr lvl="3" algn="l">
              <a:lnSpc>
                <a:spcPct val="100000"/>
              </a:lnSpc>
              <a:spcBef>
                <a:spcPts val="0"/>
              </a:spcBef>
              <a:spcAft>
                <a:spcPts val="0"/>
              </a:spcAft>
              <a:buSzPts val="1400"/>
              <a:buNone/>
              <a:defRPr sz="2400"/>
            </a:lvl4pPr>
            <a:lvl5pPr lvl="4" algn="l">
              <a:lnSpc>
                <a:spcPct val="100000"/>
              </a:lnSpc>
              <a:spcBef>
                <a:spcPts val="0"/>
              </a:spcBef>
              <a:spcAft>
                <a:spcPts val="0"/>
              </a:spcAft>
              <a:buSzPts val="1400"/>
              <a:buNone/>
              <a:defRPr sz="2400"/>
            </a:lvl5pPr>
            <a:lvl6pPr lvl="5" algn="l">
              <a:lnSpc>
                <a:spcPct val="100000"/>
              </a:lnSpc>
              <a:spcBef>
                <a:spcPts val="0"/>
              </a:spcBef>
              <a:spcAft>
                <a:spcPts val="0"/>
              </a:spcAft>
              <a:buSzPts val="1400"/>
              <a:buNone/>
              <a:defRPr sz="2400"/>
            </a:lvl6pPr>
            <a:lvl7pPr lvl="6" algn="l">
              <a:lnSpc>
                <a:spcPct val="100000"/>
              </a:lnSpc>
              <a:spcBef>
                <a:spcPts val="0"/>
              </a:spcBef>
              <a:spcAft>
                <a:spcPts val="0"/>
              </a:spcAft>
              <a:buSzPts val="1400"/>
              <a:buNone/>
              <a:defRPr sz="2400"/>
            </a:lvl7pPr>
            <a:lvl8pPr lvl="7" algn="l">
              <a:lnSpc>
                <a:spcPct val="100000"/>
              </a:lnSpc>
              <a:spcBef>
                <a:spcPts val="0"/>
              </a:spcBef>
              <a:spcAft>
                <a:spcPts val="0"/>
              </a:spcAft>
              <a:buSzPts val="1400"/>
              <a:buNone/>
              <a:defRPr sz="2400"/>
            </a:lvl8pPr>
            <a:lvl9pPr lvl="8" algn="l">
              <a:lnSpc>
                <a:spcPct val="100000"/>
              </a:lnSpc>
              <a:spcBef>
                <a:spcPts val="0"/>
              </a:spcBef>
              <a:spcAft>
                <a:spcPts val="0"/>
              </a:spcAft>
              <a:buSzPts val="1400"/>
              <a:buNone/>
              <a:defRPr sz="2400"/>
            </a:lvl9pPr>
          </a:lstStyle>
          <a:p/>
        </p:txBody>
      </p:sp>
      <p:sp>
        <p:nvSpPr>
          <p:cNvPr id="106" name="Google Shape;106;p29"/>
          <p:cNvSpPr txBox="1"/>
          <p:nvPr>
            <p:ph idx="1" type="body"/>
          </p:nvPr>
        </p:nvSpPr>
        <p:spPr>
          <a:xfrm>
            <a:off x="609600" y="3553969"/>
            <a:ext cx="10972800" cy="256031"/>
          </a:xfrm>
          <a:prstGeom prst="rect">
            <a:avLst/>
          </a:prstGeom>
          <a:solidFill>
            <a:schemeClr val="lt2"/>
          </a:solidFill>
          <a:ln>
            <a:noFill/>
          </a:ln>
        </p:spPr>
        <p:txBody>
          <a:bodyPr anchorCtr="0" anchor="ctr" bIns="91425" lIns="91425" spcFirstLastPara="1" rIns="91425" wrap="square" tIns="91425">
            <a:noAutofit/>
          </a:bodyPr>
          <a:lstStyle>
            <a:lvl1pPr indent="-228600" lvl="0" marL="457200" marR="0" algn="ctr">
              <a:lnSpc>
                <a:spcPct val="100000"/>
              </a:lnSpc>
              <a:spcBef>
                <a:spcPts val="427"/>
              </a:spcBef>
              <a:spcAft>
                <a:spcPts val="0"/>
              </a:spcAft>
              <a:buClr>
                <a:schemeClr val="accent1"/>
              </a:buClr>
              <a:buSzPts val="1088"/>
              <a:buFont typeface="Arial"/>
              <a:buNone/>
              <a:defRPr b="0" i="0" sz="2133" u="none" cap="none" strike="noStrike">
                <a:solidFill>
                  <a:schemeClr val="dk1"/>
                </a:solidFill>
                <a:latin typeface="Arial"/>
                <a:ea typeface="Arial"/>
                <a:cs typeface="Arial"/>
                <a:sym typeface="Arial"/>
              </a:defRPr>
            </a:lvl1pPr>
            <a:lvl2pPr indent="-228600" lvl="1" marL="914400" marR="0" algn="l">
              <a:lnSpc>
                <a:spcPct val="100000"/>
              </a:lnSpc>
              <a:spcBef>
                <a:spcPts val="693"/>
              </a:spcBef>
              <a:spcAft>
                <a:spcPts val="0"/>
              </a:spcAft>
              <a:buClr>
                <a:schemeClr val="accent1"/>
              </a:buClr>
              <a:buSzPts val="1768"/>
              <a:buFont typeface="Arial"/>
              <a:buNone/>
              <a:defRPr b="0" i="0" sz="3466" u="none" cap="none" strike="noStrike">
                <a:solidFill>
                  <a:schemeClr val="dk1"/>
                </a:solidFill>
                <a:latin typeface="Arial"/>
                <a:ea typeface="Arial"/>
                <a:cs typeface="Arial"/>
                <a:sym typeface="Arial"/>
              </a:defRPr>
            </a:lvl2pPr>
            <a:lvl3pPr indent="-228600" lvl="2" marL="1371600" marR="0" algn="ctr">
              <a:lnSpc>
                <a:spcPct val="100000"/>
              </a:lnSpc>
              <a:spcBef>
                <a:spcPts val="427"/>
              </a:spcBef>
              <a:spcAft>
                <a:spcPts val="0"/>
              </a:spcAft>
              <a:buClr>
                <a:schemeClr val="accent1"/>
              </a:buClr>
              <a:buSzPts val="1088"/>
              <a:buFont typeface="Arial"/>
              <a:buNone/>
              <a:defRPr b="0" i="0" sz="2133" u="none" cap="none" strike="noStrike">
                <a:solidFill>
                  <a:schemeClr val="dk1"/>
                </a:solidFill>
                <a:latin typeface="Arial"/>
                <a:ea typeface="Arial"/>
                <a:cs typeface="Arial"/>
                <a:sym typeface="Arial"/>
              </a:defRPr>
            </a:lvl3pPr>
            <a:lvl4pPr indent="-297688" lvl="3" marL="1828800" marR="0" algn="l">
              <a:lnSpc>
                <a:spcPct val="100000"/>
              </a:lnSpc>
              <a:spcBef>
                <a:spcPts val="427"/>
              </a:spcBef>
              <a:spcAft>
                <a:spcPts val="0"/>
              </a:spcAft>
              <a:buClr>
                <a:schemeClr val="accent1"/>
              </a:buClr>
              <a:buSzPts val="1088"/>
              <a:buFont typeface="Arial"/>
              <a:buChar char="•"/>
              <a:defRPr b="0" i="0" sz="2133" u="none" cap="none" strike="noStrike">
                <a:solidFill>
                  <a:schemeClr val="dk1"/>
                </a:solidFill>
                <a:latin typeface="Arial"/>
                <a:ea typeface="Arial"/>
                <a:cs typeface="Arial"/>
                <a:sym typeface="Arial"/>
              </a:defRPr>
            </a:lvl4pPr>
            <a:lvl5pPr indent="-284733" lvl="4" marL="2286000" marR="0" algn="l">
              <a:lnSpc>
                <a:spcPct val="100000"/>
              </a:lnSpc>
              <a:spcBef>
                <a:spcPts val="347"/>
              </a:spcBef>
              <a:spcAft>
                <a:spcPts val="0"/>
              </a:spcAft>
              <a:buClr>
                <a:schemeClr val="accent1"/>
              </a:buClr>
              <a:buSzPts val="884"/>
              <a:buFont typeface="Arial"/>
              <a:buChar char="•"/>
              <a:defRPr b="0" i="0" sz="1733" u="none" cap="none" strike="noStrike">
                <a:solidFill>
                  <a:schemeClr val="dk1"/>
                </a:solidFill>
                <a:latin typeface="Arial"/>
                <a:ea typeface="Arial"/>
                <a:cs typeface="Arial"/>
                <a:sym typeface="Arial"/>
              </a:defRPr>
            </a:lvl5pPr>
            <a:lvl6pPr indent="-355600" lvl="5" marL="27432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6pPr>
            <a:lvl7pPr indent="-355600" lvl="6" marL="32004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7pPr>
            <a:lvl8pPr indent="-355600" lvl="7" marL="36576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8pPr>
            <a:lvl9pPr indent="-355600" lvl="8" marL="41148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9pPr>
          </a:lstStyle>
          <a:p/>
        </p:txBody>
      </p:sp>
      <p:pic>
        <p:nvPicPr>
          <p:cNvPr descr="UMD_primary_mark_vertical.png" id="107" name="Google Shape;107;p29"/>
          <p:cNvPicPr preferRelativeResize="0"/>
          <p:nvPr/>
        </p:nvPicPr>
        <p:blipFill rotWithShape="1">
          <a:blip r:embed="rId3">
            <a:alphaModFix/>
          </a:blip>
          <a:srcRect b="0" l="0" r="0" t="0"/>
          <a:stretch/>
        </p:blipFill>
        <p:spPr>
          <a:xfrm>
            <a:off x="4622800" y="5440171"/>
            <a:ext cx="2946400" cy="136516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8" name="Shape 108"/>
        <p:cNvGrpSpPr/>
        <p:nvPr/>
      </p:nvGrpSpPr>
      <p:grpSpPr>
        <a:xfrm>
          <a:off x="0" y="0"/>
          <a:ext cx="0" cy="0"/>
          <a:chOff x="0" y="0"/>
          <a:chExt cx="0" cy="0"/>
        </a:xfrm>
      </p:grpSpPr>
      <p:sp>
        <p:nvSpPr>
          <p:cNvPr id="109" name="Google Shape;109;p30"/>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accent1"/>
              </a:buClr>
              <a:buSzPts val="3400"/>
              <a:buFont typeface="Arial"/>
              <a:buNone/>
              <a:defRPr b="1" i="0" sz="4533" u="none" cap="none" strike="noStrik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2400"/>
            </a:lvl2pPr>
            <a:lvl3pPr lvl="2" algn="l">
              <a:lnSpc>
                <a:spcPct val="100000"/>
              </a:lnSpc>
              <a:spcBef>
                <a:spcPts val="0"/>
              </a:spcBef>
              <a:spcAft>
                <a:spcPts val="0"/>
              </a:spcAft>
              <a:buSzPts val="1400"/>
              <a:buNone/>
              <a:defRPr sz="2400"/>
            </a:lvl3pPr>
            <a:lvl4pPr lvl="3" algn="l">
              <a:lnSpc>
                <a:spcPct val="100000"/>
              </a:lnSpc>
              <a:spcBef>
                <a:spcPts val="0"/>
              </a:spcBef>
              <a:spcAft>
                <a:spcPts val="0"/>
              </a:spcAft>
              <a:buSzPts val="1400"/>
              <a:buNone/>
              <a:defRPr sz="2400"/>
            </a:lvl4pPr>
            <a:lvl5pPr lvl="4" algn="l">
              <a:lnSpc>
                <a:spcPct val="100000"/>
              </a:lnSpc>
              <a:spcBef>
                <a:spcPts val="0"/>
              </a:spcBef>
              <a:spcAft>
                <a:spcPts val="0"/>
              </a:spcAft>
              <a:buSzPts val="1400"/>
              <a:buNone/>
              <a:defRPr sz="2400"/>
            </a:lvl5pPr>
            <a:lvl6pPr lvl="5" algn="l">
              <a:lnSpc>
                <a:spcPct val="100000"/>
              </a:lnSpc>
              <a:spcBef>
                <a:spcPts val="0"/>
              </a:spcBef>
              <a:spcAft>
                <a:spcPts val="0"/>
              </a:spcAft>
              <a:buSzPts val="1400"/>
              <a:buNone/>
              <a:defRPr sz="2400"/>
            </a:lvl6pPr>
            <a:lvl7pPr lvl="6" algn="l">
              <a:lnSpc>
                <a:spcPct val="100000"/>
              </a:lnSpc>
              <a:spcBef>
                <a:spcPts val="0"/>
              </a:spcBef>
              <a:spcAft>
                <a:spcPts val="0"/>
              </a:spcAft>
              <a:buSzPts val="1400"/>
              <a:buNone/>
              <a:defRPr sz="2400"/>
            </a:lvl7pPr>
            <a:lvl8pPr lvl="7" algn="l">
              <a:lnSpc>
                <a:spcPct val="100000"/>
              </a:lnSpc>
              <a:spcBef>
                <a:spcPts val="0"/>
              </a:spcBef>
              <a:spcAft>
                <a:spcPts val="0"/>
              </a:spcAft>
              <a:buSzPts val="1400"/>
              <a:buNone/>
              <a:defRPr sz="2400"/>
            </a:lvl8pPr>
            <a:lvl9pPr lvl="8" algn="l">
              <a:lnSpc>
                <a:spcPct val="100000"/>
              </a:lnSpc>
              <a:spcBef>
                <a:spcPts val="0"/>
              </a:spcBef>
              <a:spcAft>
                <a:spcPts val="0"/>
              </a:spcAft>
              <a:buSzPts val="1400"/>
              <a:buNone/>
              <a:defRPr sz="2400"/>
            </a:lvl9pPr>
          </a:lstStyle>
          <a:p/>
        </p:txBody>
      </p:sp>
      <p:sp>
        <p:nvSpPr>
          <p:cNvPr id="110" name="Google Shape;110;p30"/>
          <p:cNvSpPr txBox="1"/>
          <p:nvPr>
            <p:ph idx="1" type="body"/>
          </p:nvPr>
        </p:nvSpPr>
        <p:spPr>
          <a:xfrm>
            <a:off x="609600" y="1752600"/>
            <a:ext cx="5181600" cy="639763"/>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640"/>
              </a:spcBef>
              <a:spcAft>
                <a:spcPts val="0"/>
              </a:spcAft>
              <a:buClr>
                <a:schemeClr val="accent1"/>
              </a:buClr>
              <a:buSzPts val="1632"/>
              <a:buFont typeface="Arial"/>
              <a:buNone/>
              <a:defRPr b="1" i="0" sz="3200" u="none" cap="none" strike="noStrike">
                <a:solidFill>
                  <a:schemeClr val="dk1"/>
                </a:solidFill>
                <a:latin typeface="Arial"/>
                <a:ea typeface="Arial"/>
                <a:cs typeface="Arial"/>
                <a:sym typeface="Arial"/>
              </a:defRPr>
            </a:lvl1pPr>
            <a:lvl2pPr indent="-228600" lvl="1" marL="914400" marR="0" algn="l">
              <a:lnSpc>
                <a:spcPct val="100000"/>
              </a:lnSpc>
              <a:spcBef>
                <a:spcPts val="533"/>
              </a:spcBef>
              <a:spcAft>
                <a:spcPts val="0"/>
              </a:spcAft>
              <a:buClr>
                <a:schemeClr val="accent1"/>
              </a:buClr>
              <a:buSzPts val="1360"/>
              <a:buFont typeface="Arial"/>
              <a:buNone/>
              <a:defRPr b="1" i="0" sz="2667" u="none" cap="none" strike="noStrike">
                <a:solidFill>
                  <a:schemeClr val="dk1"/>
                </a:solidFill>
                <a:latin typeface="Arial"/>
                <a:ea typeface="Arial"/>
                <a:cs typeface="Arial"/>
                <a:sym typeface="Arial"/>
              </a:defRPr>
            </a:lvl2pPr>
            <a:lvl3pPr indent="-228600" lvl="2" marL="1371600" marR="0" algn="l">
              <a:lnSpc>
                <a:spcPct val="100000"/>
              </a:lnSpc>
              <a:spcBef>
                <a:spcPts val="480"/>
              </a:spcBef>
              <a:spcAft>
                <a:spcPts val="0"/>
              </a:spcAft>
              <a:buClr>
                <a:schemeClr val="accent1"/>
              </a:buClr>
              <a:buSzPts val="1224"/>
              <a:buFont typeface="Arial"/>
              <a:buNone/>
              <a:defRPr b="1" i="0" sz="2400" u="none" cap="none" strike="noStrike">
                <a:solidFill>
                  <a:schemeClr val="dk1"/>
                </a:solidFill>
                <a:latin typeface="Arial"/>
                <a:ea typeface="Arial"/>
                <a:cs typeface="Arial"/>
                <a:sym typeface="Arial"/>
              </a:defRPr>
            </a:lvl3pPr>
            <a:lvl4pPr indent="-228600" lvl="3" marL="1828800" marR="0" algn="l">
              <a:lnSpc>
                <a:spcPct val="100000"/>
              </a:lnSpc>
              <a:spcBef>
                <a:spcPts val="427"/>
              </a:spcBef>
              <a:spcAft>
                <a:spcPts val="0"/>
              </a:spcAft>
              <a:buClr>
                <a:schemeClr val="accent1"/>
              </a:buClr>
              <a:buSzPts val="1088"/>
              <a:buFont typeface="Arial"/>
              <a:buNone/>
              <a:defRPr b="1" i="0" sz="2133" u="none" cap="none" strike="noStrike">
                <a:solidFill>
                  <a:schemeClr val="dk1"/>
                </a:solidFill>
                <a:latin typeface="Arial"/>
                <a:ea typeface="Arial"/>
                <a:cs typeface="Arial"/>
                <a:sym typeface="Arial"/>
              </a:defRPr>
            </a:lvl4pPr>
            <a:lvl5pPr indent="-228600" lvl="4" marL="2286000" marR="0" algn="l">
              <a:lnSpc>
                <a:spcPct val="100000"/>
              </a:lnSpc>
              <a:spcBef>
                <a:spcPts val="427"/>
              </a:spcBef>
              <a:spcAft>
                <a:spcPts val="0"/>
              </a:spcAft>
              <a:buClr>
                <a:schemeClr val="accent1"/>
              </a:buClr>
              <a:buSzPts val="1088"/>
              <a:buFont typeface="Arial"/>
              <a:buNone/>
              <a:defRPr b="1" i="0" sz="2133" u="none" cap="none" strike="noStrike">
                <a:solidFill>
                  <a:schemeClr val="dk1"/>
                </a:solidFill>
                <a:latin typeface="Arial"/>
                <a:ea typeface="Arial"/>
                <a:cs typeface="Arial"/>
                <a:sym typeface="Arial"/>
              </a:defRPr>
            </a:lvl5pPr>
            <a:lvl6pPr indent="-228600" lvl="5" marL="2743200" marR="0" algn="l">
              <a:lnSpc>
                <a:spcPct val="100000"/>
              </a:lnSpc>
              <a:spcBef>
                <a:spcPts val="427"/>
              </a:spcBef>
              <a:spcAft>
                <a:spcPts val="0"/>
              </a:spcAft>
              <a:buClr>
                <a:schemeClr val="dk1"/>
              </a:buClr>
              <a:buSzPts val="1600"/>
              <a:buFont typeface="Arial"/>
              <a:buNone/>
              <a:defRPr b="1" i="0" sz="2133" u="none" cap="none" strike="noStrike">
                <a:solidFill>
                  <a:schemeClr val="dk1"/>
                </a:solidFill>
                <a:latin typeface="Arial"/>
                <a:ea typeface="Arial"/>
                <a:cs typeface="Arial"/>
                <a:sym typeface="Arial"/>
              </a:defRPr>
            </a:lvl6pPr>
            <a:lvl7pPr indent="-228600" lvl="6" marL="3200400" marR="0" algn="l">
              <a:lnSpc>
                <a:spcPct val="100000"/>
              </a:lnSpc>
              <a:spcBef>
                <a:spcPts val="427"/>
              </a:spcBef>
              <a:spcAft>
                <a:spcPts val="0"/>
              </a:spcAft>
              <a:buClr>
                <a:schemeClr val="dk1"/>
              </a:buClr>
              <a:buSzPts val="1600"/>
              <a:buFont typeface="Arial"/>
              <a:buNone/>
              <a:defRPr b="1" i="0" sz="2133" u="none" cap="none" strike="noStrike">
                <a:solidFill>
                  <a:schemeClr val="dk1"/>
                </a:solidFill>
                <a:latin typeface="Arial"/>
                <a:ea typeface="Arial"/>
                <a:cs typeface="Arial"/>
                <a:sym typeface="Arial"/>
              </a:defRPr>
            </a:lvl7pPr>
            <a:lvl8pPr indent="-228600" lvl="7" marL="3657600" marR="0" algn="l">
              <a:lnSpc>
                <a:spcPct val="100000"/>
              </a:lnSpc>
              <a:spcBef>
                <a:spcPts val="427"/>
              </a:spcBef>
              <a:spcAft>
                <a:spcPts val="0"/>
              </a:spcAft>
              <a:buClr>
                <a:schemeClr val="dk1"/>
              </a:buClr>
              <a:buSzPts val="1600"/>
              <a:buFont typeface="Arial"/>
              <a:buNone/>
              <a:defRPr b="1" i="0" sz="2133" u="none" cap="none" strike="noStrike">
                <a:solidFill>
                  <a:schemeClr val="dk1"/>
                </a:solidFill>
                <a:latin typeface="Arial"/>
                <a:ea typeface="Arial"/>
                <a:cs typeface="Arial"/>
                <a:sym typeface="Arial"/>
              </a:defRPr>
            </a:lvl8pPr>
            <a:lvl9pPr indent="-228600" lvl="8" marL="4114800" marR="0" algn="l">
              <a:lnSpc>
                <a:spcPct val="100000"/>
              </a:lnSpc>
              <a:spcBef>
                <a:spcPts val="427"/>
              </a:spcBef>
              <a:spcAft>
                <a:spcPts val="0"/>
              </a:spcAft>
              <a:buClr>
                <a:schemeClr val="dk1"/>
              </a:buClr>
              <a:buSzPts val="1600"/>
              <a:buFont typeface="Arial"/>
              <a:buNone/>
              <a:defRPr b="1" i="0" sz="2133" u="none" cap="none" strike="noStrike">
                <a:solidFill>
                  <a:schemeClr val="dk1"/>
                </a:solidFill>
                <a:latin typeface="Arial"/>
                <a:ea typeface="Arial"/>
                <a:cs typeface="Arial"/>
                <a:sym typeface="Arial"/>
              </a:defRPr>
            </a:lvl9pPr>
          </a:lstStyle>
          <a:p/>
        </p:txBody>
      </p:sp>
      <p:sp>
        <p:nvSpPr>
          <p:cNvPr id="111" name="Google Shape;111;p30"/>
          <p:cNvSpPr txBox="1"/>
          <p:nvPr>
            <p:ph idx="2" type="body"/>
          </p:nvPr>
        </p:nvSpPr>
        <p:spPr>
          <a:xfrm>
            <a:off x="609600" y="2392363"/>
            <a:ext cx="5181600" cy="3779837"/>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640"/>
              </a:spcBef>
              <a:spcAft>
                <a:spcPts val="0"/>
              </a:spcAft>
              <a:buClr>
                <a:schemeClr val="accent1"/>
              </a:buClr>
              <a:buSzPts val="1632"/>
              <a:buFont typeface="Arial"/>
              <a:buNone/>
              <a:defRPr b="0" i="0" sz="3200" u="none" cap="none" strike="noStrike">
                <a:solidFill>
                  <a:schemeClr val="dk1"/>
                </a:solidFill>
                <a:latin typeface="Arial"/>
                <a:ea typeface="Arial"/>
                <a:cs typeface="Arial"/>
                <a:sym typeface="Arial"/>
              </a:defRPr>
            </a:lvl1pPr>
            <a:lvl2pPr indent="-314960" lvl="1" marL="914400" marR="0" algn="l">
              <a:lnSpc>
                <a:spcPct val="100000"/>
              </a:lnSpc>
              <a:spcBef>
                <a:spcPts val="533"/>
              </a:spcBef>
              <a:spcAft>
                <a:spcPts val="0"/>
              </a:spcAft>
              <a:buClr>
                <a:schemeClr val="accent1"/>
              </a:buClr>
              <a:buSzPts val="1360"/>
              <a:buFont typeface="Arial"/>
              <a:buChar char="•"/>
              <a:defRPr b="0" i="0" sz="2667" u="none" cap="none" strike="noStrike">
                <a:solidFill>
                  <a:schemeClr val="dk1"/>
                </a:solidFill>
                <a:latin typeface="Arial"/>
                <a:ea typeface="Arial"/>
                <a:cs typeface="Arial"/>
                <a:sym typeface="Arial"/>
              </a:defRPr>
            </a:lvl2pPr>
            <a:lvl3pPr indent="-306324" lvl="2" marL="1371600" marR="0" algn="l">
              <a:lnSpc>
                <a:spcPct val="100000"/>
              </a:lnSpc>
              <a:spcBef>
                <a:spcPts val="480"/>
              </a:spcBef>
              <a:spcAft>
                <a:spcPts val="0"/>
              </a:spcAft>
              <a:buClr>
                <a:schemeClr val="accent1"/>
              </a:buClr>
              <a:buSzPts val="1224"/>
              <a:buFont typeface="Arial"/>
              <a:buChar char="•"/>
              <a:defRPr b="0" i="0" sz="2400" u="none" cap="none" strike="noStrike">
                <a:solidFill>
                  <a:schemeClr val="dk1"/>
                </a:solidFill>
                <a:latin typeface="Arial"/>
                <a:ea typeface="Arial"/>
                <a:cs typeface="Arial"/>
                <a:sym typeface="Arial"/>
              </a:defRPr>
            </a:lvl3pPr>
            <a:lvl4pPr indent="-297688" lvl="3" marL="1828800" marR="0" algn="l">
              <a:lnSpc>
                <a:spcPct val="100000"/>
              </a:lnSpc>
              <a:spcBef>
                <a:spcPts val="427"/>
              </a:spcBef>
              <a:spcAft>
                <a:spcPts val="0"/>
              </a:spcAft>
              <a:buClr>
                <a:schemeClr val="accent1"/>
              </a:buClr>
              <a:buSzPts val="1088"/>
              <a:buFont typeface="Arial"/>
              <a:buChar char="•"/>
              <a:defRPr b="0" i="0" sz="2133" u="none" cap="none" strike="noStrike">
                <a:solidFill>
                  <a:schemeClr val="dk1"/>
                </a:solidFill>
                <a:latin typeface="Arial"/>
                <a:ea typeface="Arial"/>
                <a:cs typeface="Arial"/>
                <a:sym typeface="Arial"/>
              </a:defRPr>
            </a:lvl4pPr>
            <a:lvl5pPr indent="-297688" lvl="4" marL="2286000" marR="0" algn="l">
              <a:lnSpc>
                <a:spcPct val="100000"/>
              </a:lnSpc>
              <a:spcBef>
                <a:spcPts val="427"/>
              </a:spcBef>
              <a:spcAft>
                <a:spcPts val="0"/>
              </a:spcAft>
              <a:buClr>
                <a:schemeClr val="accent1"/>
              </a:buClr>
              <a:buSzPts val="1088"/>
              <a:buFont typeface="Arial"/>
              <a:buChar char="•"/>
              <a:defRPr b="0" i="0" sz="2133" u="none" cap="none" strike="noStrike">
                <a:solidFill>
                  <a:schemeClr val="dk1"/>
                </a:solidFill>
                <a:latin typeface="Arial"/>
                <a:ea typeface="Arial"/>
                <a:cs typeface="Arial"/>
                <a:sym typeface="Arial"/>
              </a:defRPr>
            </a:lvl5pPr>
            <a:lvl6pPr indent="-330200" lvl="5" marL="2743200" marR="0" algn="l">
              <a:lnSpc>
                <a:spcPct val="100000"/>
              </a:lnSpc>
              <a:spcBef>
                <a:spcPts val="427"/>
              </a:spcBef>
              <a:spcAft>
                <a:spcPts val="0"/>
              </a:spcAft>
              <a:buClr>
                <a:schemeClr val="dk1"/>
              </a:buClr>
              <a:buSzPts val="1600"/>
              <a:buFont typeface="Arial"/>
              <a:buChar char="•"/>
              <a:defRPr b="0" i="0" sz="2133" u="none" cap="none" strike="noStrike">
                <a:solidFill>
                  <a:schemeClr val="dk1"/>
                </a:solidFill>
                <a:latin typeface="Arial"/>
                <a:ea typeface="Arial"/>
                <a:cs typeface="Arial"/>
                <a:sym typeface="Arial"/>
              </a:defRPr>
            </a:lvl6pPr>
            <a:lvl7pPr indent="-330200" lvl="6" marL="3200400" marR="0" algn="l">
              <a:lnSpc>
                <a:spcPct val="100000"/>
              </a:lnSpc>
              <a:spcBef>
                <a:spcPts val="427"/>
              </a:spcBef>
              <a:spcAft>
                <a:spcPts val="0"/>
              </a:spcAft>
              <a:buClr>
                <a:schemeClr val="dk1"/>
              </a:buClr>
              <a:buSzPts val="1600"/>
              <a:buFont typeface="Arial"/>
              <a:buChar char="•"/>
              <a:defRPr b="0" i="0" sz="2133" u="none" cap="none" strike="noStrike">
                <a:solidFill>
                  <a:schemeClr val="dk1"/>
                </a:solidFill>
                <a:latin typeface="Arial"/>
                <a:ea typeface="Arial"/>
                <a:cs typeface="Arial"/>
                <a:sym typeface="Arial"/>
              </a:defRPr>
            </a:lvl7pPr>
            <a:lvl8pPr indent="-330200" lvl="7" marL="3657600" marR="0" algn="l">
              <a:lnSpc>
                <a:spcPct val="100000"/>
              </a:lnSpc>
              <a:spcBef>
                <a:spcPts val="427"/>
              </a:spcBef>
              <a:spcAft>
                <a:spcPts val="0"/>
              </a:spcAft>
              <a:buClr>
                <a:schemeClr val="dk1"/>
              </a:buClr>
              <a:buSzPts val="1600"/>
              <a:buFont typeface="Arial"/>
              <a:buChar char="•"/>
              <a:defRPr b="0" i="0" sz="2133" u="none" cap="none" strike="noStrike">
                <a:solidFill>
                  <a:schemeClr val="dk1"/>
                </a:solidFill>
                <a:latin typeface="Arial"/>
                <a:ea typeface="Arial"/>
                <a:cs typeface="Arial"/>
                <a:sym typeface="Arial"/>
              </a:defRPr>
            </a:lvl8pPr>
            <a:lvl9pPr indent="-330200" lvl="8" marL="4114800" marR="0" algn="l">
              <a:lnSpc>
                <a:spcPct val="100000"/>
              </a:lnSpc>
              <a:spcBef>
                <a:spcPts val="427"/>
              </a:spcBef>
              <a:spcAft>
                <a:spcPts val="0"/>
              </a:spcAft>
              <a:buClr>
                <a:schemeClr val="dk1"/>
              </a:buClr>
              <a:buSzPts val="1600"/>
              <a:buFont typeface="Arial"/>
              <a:buChar char="•"/>
              <a:defRPr b="0" i="0" sz="2133" u="none" cap="none" strike="noStrike">
                <a:solidFill>
                  <a:schemeClr val="dk1"/>
                </a:solidFill>
                <a:latin typeface="Arial"/>
                <a:ea typeface="Arial"/>
                <a:cs typeface="Arial"/>
                <a:sym typeface="Arial"/>
              </a:defRPr>
            </a:lvl9pPr>
          </a:lstStyle>
          <a:p/>
        </p:txBody>
      </p:sp>
      <p:sp>
        <p:nvSpPr>
          <p:cNvPr id="112" name="Google Shape;112;p30"/>
          <p:cNvSpPr txBox="1"/>
          <p:nvPr>
            <p:ph idx="3" type="body"/>
          </p:nvPr>
        </p:nvSpPr>
        <p:spPr>
          <a:xfrm>
            <a:off x="6400800" y="1752600"/>
            <a:ext cx="5181600" cy="639763"/>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640"/>
              </a:spcBef>
              <a:spcAft>
                <a:spcPts val="0"/>
              </a:spcAft>
              <a:buClr>
                <a:schemeClr val="accent1"/>
              </a:buClr>
              <a:buSzPts val="1632"/>
              <a:buFont typeface="Arial"/>
              <a:buNone/>
              <a:defRPr b="1" i="0" sz="3200" u="none" cap="none" strike="noStrike">
                <a:solidFill>
                  <a:schemeClr val="dk1"/>
                </a:solidFill>
                <a:latin typeface="Arial"/>
                <a:ea typeface="Arial"/>
                <a:cs typeface="Arial"/>
                <a:sym typeface="Arial"/>
              </a:defRPr>
            </a:lvl1pPr>
            <a:lvl2pPr indent="-228600" lvl="1" marL="914400" marR="0" algn="l">
              <a:lnSpc>
                <a:spcPct val="100000"/>
              </a:lnSpc>
              <a:spcBef>
                <a:spcPts val="533"/>
              </a:spcBef>
              <a:spcAft>
                <a:spcPts val="0"/>
              </a:spcAft>
              <a:buClr>
                <a:schemeClr val="accent1"/>
              </a:buClr>
              <a:buSzPts val="1360"/>
              <a:buFont typeface="Arial"/>
              <a:buNone/>
              <a:defRPr b="1" i="0" sz="2667" u="none" cap="none" strike="noStrike">
                <a:solidFill>
                  <a:schemeClr val="dk1"/>
                </a:solidFill>
                <a:latin typeface="Arial"/>
                <a:ea typeface="Arial"/>
                <a:cs typeface="Arial"/>
                <a:sym typeface="Arial"/>
              </a:defRPr>
            </a:lvl2pPr>
            <a:lvl3pPr indent="-228600" lvl="2" marL="1371600" marR="0" algn="l">
              <a:lnSpc>
                <a:spcPct val="100000"/>
              </a:lnSpc>
              <a:spcBef>
                <a:spcPts val="480"/>
              </a:spcBef>
              <a:spcAft>
                <a:spcPts val="0"/>
              </a:spcAft>
              <a:buClr>
                <a:schemeClr val="accent1"/>
              </a:buClr>
              <a:buSzPts val="1224"/>
              <a:buFont typeface="Arial"/>
              <a:buNone/>
              <a:defRPr b="1" i="0" sz="2400" u="none" cap="none" strike="noStrike">
                <a:solidFill>
                  <a:schemeClr val="dk1"/>
                </a:solidFill>
                <a:latin typeface="Arial"/>
                <a:ea typeface="Arial"/>
                <a:cs typeface="Arial"/>
                <a:sym typeface="Arial"/>
              </a:defRPr>
            </a:lvl3pPr>
            <a:lvl4pPr indent="-228600" lvl="3" marL="1828800" marR="0" algn="l">
              <a:lnSpc>
                <a:spcPct val="100000"/>
              </a:lnSpc>
              <a:spcBef>
                <a:spcPts val="427"/>
              </a:spcBef>
              <a:spcAft>
                <a:spcPts val="0"/>
              </a:spcAft>
              <a:buClr>
                <a:schemeClr val="accent1"/>
              </a:buClr>
              <a:buSzPts val="1088"/>
              <a:buFont typeface="Arial"/>
              <a:buNone/>
              <a:defRPr b="1" i="0" sz="2133" u="none" cap="none" strike="noStrike">
                <a:solidFill>
                  <a:schemeClr val="dk1"/>
                </a:solidFill>
                <a:latin typeface="Arial"/>
                <a:ea typeface="Arial"/>
                <a:cs typeface="Arial"/>
                <a:sym typeface="Arial"/>
              </a:defRPr>
            </a:lvl4pPr>
            <a:lvl5pPr indent="-228600" lvl="4" marL="2286000" marR="0" algn="l">
              <a:lnSpc>
                <a:spcPct val="100000"/>
              </a:lnSpc>
              <a:spcBef>
                <a:spcPts val="427"/>
              </a:spcBef>
              <a:spcAft>
                <a:spcPts val="0"/>
              </a:spcAft>
              <a:buClr>
                <a:schemeClr val="accent1"/>
              </a:buClr>
              <a:buSzPts val="1088"/>
              <a:buFont typeface="Arial"/>
              <a:buNone/>
              <a:defRPr b="1" i="0" sz="2133" u="none" cap="none" strike="noStrike">
                <a:solidFill>
                  <a:schemeClr val="dk1"/>
                </a:solidFill>
                <a:latin typeface="Arial"/>
                <a:ea typeface="Arial"/>
                <a:cs typeface="Arial"/>
                <a:sym typeface="Arial"/>
              </a:defRPr>
            </a:lvl5pPr>
            <a:lvl6pPr indent="-228600" lvl="5" marL="2743200" marR="0" algn="l">
              <a:lnSpc>
                <a:spcPct val="100000"/>
              </a:lnSpc>
              <a:spcBef>
                <a:spcPts val="427"/>
              </a:spcBef>
              <a:spcAft>
                <a:spcPts val="0"/>
              </a:spcAft>
              <a:buClr>
                <a:schemeClr val="dk1"/>
              </a:buClr>
              <a:buSzPts val="1600"/>
              <a:buFont typeface="Arial"/>
              <a:buNone/>
              <a:defRPr b="1" i="0" sz="2133" u="none" cap="none" strike="noStrike">
                <a:solidFill>
                  <a:schemeClr val="dk1"/>
                </a:solidFill>
                <a:latin typeface="Arial"/>
                <a:ea typeface="Arial"/>
                <a:cs typeface="Arial"/>
                <a:sym typeface="Arial"/>
              </a:defRPr>
            </a:lvl6pPr>
            <a:lvl7pPr indent="-228600" lvl="6" marL="3200400" marR="0" algn="l">
              <a:lnSpc>
                <a:spcPct val="100000"/>
              </a:lnSpc>
              <a:spcBef>
                <a:spcPts val="427"/>
              </a:spcBef>
              <a:spcAft>
                <a:spcPts val="0"/>
              </a:spcAft>
              <a:buClr>
                <a:schemeClr val="dk1"/>
              </a:buClr>
              <a:buSzPts val="1600"/>
              <a:buFont typeface="Arial"/>
              <a:buNone/>
              <a:defRPr b="1" i="0" sz="2133" u="none" cap="none" strike="noStrike">
                <a:solidFill>
                  <a:schemeClr val="dk1"/>
                </a:solidFill>
                <a:latin typeface="Arial"/>
                <a:ea typeface="Arial"/>
                <a:cs typeface="Arial"/>
                <a:sym typeface="Arial"/>
              </a:defRPr>
            </a:lvl7pPr>
            <a:lvl8pPr indent="-228600" lvl="7" marL="3657600" marR="0" algn="l">
              <a:lnSpc>
                <a:spcPct val="100000"/>
              </a:lnSpc>
              <a:spcBef>
                <a:spcPts val="427"/>
              </a:spcBef>
              <a:spcAft>
                <a:spcPts val="0"/>
              </a:spcAft>
              <a:buClr>
                <a:schemeClr val="dk1"/>
              </a:buClr>
              <a:buSzPts val="1600"/>
              <a:buFont typeface="Arial"/>
              <a:buNone/>
              <a:defRPr b="1" i="0" sz="2133" u="none" cap="none" strike="noStrike">
                <a:solidFill>
                  <a:schemeClr val="dk1"/>
                </a:solidFill>
                <a:latin typeface="Arial"/>
                <a:ea typeface="Arial"/>
                <a:cs typeface="Arial"/>
                <a:sym typeface="Arial"/>
              </a:defRPr>
            </a:lvl8pPr>
            <a:lvl9pPr indent="-228600" lvl="8" marL="4114800" marR="0" algn="l">
              <a:lnSpc>
                <a:spcPct val="100000"/>
              </a:lnSpc>
              <a:spcBef>
                <a:spcPts val="427"/>
              </a:spcBef>
              <a:spcAft>
                <a:spcPts val="0"/>
              </a:spcAft>
              <a:buClr>
                <a:schemeClr val="dk1"/>
              </a:buClr>
              <a:buSzPts val="1600"/>
              <a:buFont typeface="Arial"/>
              <a:buNone/>
              <a:defRPr b="1" i="0" sz="2133" u="none" cap="none" strike="noStrike">
                <a:solidFill>
                  <a:schemeClr val="dk1"/>
                </a:solidFill>
                <a:latin typeface="Arial"/>
                <a:ea typeface="Arial"/>
                <a:cs typeface="Arial"/>
                <a:sym typeface="Arial"/>
              </a:defRPr>
            </a:lvl9pPr>
          </a:lstStyle>
          <a:p/>
        </p:txBody>
      </p:sp>
      <p:sp>
        <p:nvSpPr>
          <p:cNvPr id="113" name="Google Shape;113;p30"/>
          <p:cNvSpPr txBox="1"/>
          <p:nvPr>
            <p:ph idx="4" type="body"/>
          </p:nvPr>
        </p:nvSpPr>
        <p:spPr>
          <a:xfrm>
            <a:off x="6400800" y="2392363"/>
            <a:ext cx="5181600" cy="3779837"/>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640"/>
              </a:spcBef>
              <a:spcAft>
                <a:spcPts val="0"/>
              </a:spcAft>
              <a:buClr>
                <a:schemeClr val="accent1"/>
              </a:buClr>
              <a:buSzPts val="1632"/>
              <a:buFont typeface="Arial"/>
              <a:buNone/>
              <a:defRPr b="0" i="0" sz="3200" u="none" cap="none" strike="noStrike">
                <a:solidFill>
                  <a:schemeClr val="dk1"/>
                </a:solidFill>
                <a:latin typeface="Arial"/>
                <a:ea typeface="Arial"/>
                <a:cs typeface="Arial"/>
                <a:sym typeface="Arial"/>
              </a:defRPr>
            </a:lvl1pPr>
            <a:lvl2pPr indent="-314960" lvl="1" marL="914400" marR="0" algn="l">
              <a:lnSpc>
                <a:spcPct val="100000"/>
              </a:lnSpc>
              <a:spcBef>
                <a:spcPts val="533"/>
              </a:spcBef>
              <a:spcAft>
                <a:spcPts val="0"/>
              </a:spcAft>
              <a:buClr>
                <a:schemeClr val="accent1"/>
              </a:buClr>
              <a:buSzPts val="1360"/>
              <a:buFont typeface="Arial"/>
              <a:buChar char="•"/>
              <a:defRPr b="0" i="0" sz="2667" u="none" cap="none" strike="noStrike">
                <a:solidFill>
                  <a:schemeClr val="dk1"/>
                </a:solidFill>
                <a:latin typeface="Arial"/>
                <a:ea typeface="Arial"/>
                <a:cs typeface="Arial"/>
                <a:sym typeface="Arial"/>
              </a:defRPr>
            </a:lvl2pPr>
            <a:lvl3pPr indent="-306324" lvl="2" marL="1371600" marR="0" algn="l">
              <a:lnSpc>
                <a:spcPct val="100000"/>
              </a:lnSpc>
              <a:spcBef>
                <a:spcPts val="480"/>
              </a:spcBef>
              <a:spcAft>
                <a:spcPts val="0"/>
              </a:spcAft>
              <a:buClr>
                <a:schemeClr val="accent1"/>
              </a:buClr>
              <a:buSzPts val="1224"/>
              <a:buFont typeface="Arial"/>
              <a:buChar char="•"/>
              <a:defRPr b="0" i="0" sz="2400" u="none" cap="none" strike="noStrike">
                <a:solidFill>
                  <a:schemeClr val="dk1"/>
                </a:solidFill>
                <a:latin typeface="Arial"/>
                <a:ea typeface="Arial"/>
                <a:cs typeface="Arial"/>
                <a:sym typeface="Arial"/>
              </a:defRPr>
            </a:lvl3pPr>
            <a:lvl4pPr indent="-297688" lvl="3" marL="1828800" marR="0" algn="l">
              <a:lnSpc>
                <a:spcPct val="100000"/>
              </a:lnSpc>
              <a:spcBef>
                <a:spcPts val="427"/>
              </a:spcBef>
              <a:spcAft>
                <a:spcPts val="0"/>
              </a:spcAft>
              <a:buClr>
                <a:schemeClr val="accent1"/>
              </a:buClr>
              <a:buSzPts val="1088"/>
              <a:buFont typeface="Arial"/>
              <a:buChar char="•"/>
              <a:defRPr b="0" i="0" sz="2133" u="none" cap="none" strike="noStrike">
                <a:solidFill>
                  <a:schemeClr val="dk1"/>
                </a:solidFill>
                <a:latin typeface="Arial"/>
                <a:ea typeface="Arial"/>
                <a:cs typeface="Arial"/>
                <a:sym typeface="Arial"/>
              </a:defRPr>
            </a:lvl4pPr>
            <a:lvl5pPr indent="-297688" lvl="4" marL="2286000" marR="0" algn="l">
              <a:lnSpc>
                <a:spcPct val="100000"/>
              </a:lnSpc>
              <a:spcBef>
                <a:spcPts val="427"/>
              </a:spcBef>
              <a:spcAft>
                <a:spcPts val="0"/>
              </a:spcAft>
              <a:buClr>
                <a:schemeClr val="accent1"/>
              </a:buClr>
              <a:buSzPts val="1088"/>
              <a:buFont typeface="Arial"/>
              <a:buChar char="•"/>
              <a:defRPr b="0" i="0" sz="2133" u="none" cap="none" strike="noStrike">
                <a:solidFill>
                  <a:schemeClr val="dk1"/>
                </a:solidFill>
                <a:latin typeface="Arial"/>
                <a:ea typeface="Arial"/>
                <a:cs typeface="Arial"/>
                <a:sym typeface="Arial"/>
              </a:defRPr>
            </a:lvl5pPr>
            <a:lvl6pPr indent="-330200" lvl="5" marL="2743200" marR="0" algn="l">
              <a:lnSpc>
                <a:spcPct val="100000"/>
              </a:lnSpc>
              <a:spcBef>
                <a:spcPts val="427"/>
              </a:spcBef>
              <a:spcAft>
                <a:spcPts val="0"/>
              </a:spcAft>
              <a:buClr>
                <a:schemeClr val="dk1"/>
              </a:buClr>
              <a:buSzPts val="1600"/>
              <a:buFont typeface="Arial"/>
              <a:buChar char="•"/>
              <a:defRPr b="0" i="0" sz="2133" u="none" cap="none" strike="noStrike">
                <a:solidFill>
                  <a:schemeClr val="dk1"/>
                </a:solidFill>
                <a:latin typeface="Arial"/>
                <a:ea typeface="Arial"/>
                <a:cs typeface="Arial"/>
                <a:sym typeface="Arial"/>
              </a:defRPr>
            </a:lvl6pPr>
            <a:lvl7pPr indent="-330200" lvl="6" marL="3200400" marR="0" algn="l">
              <a:lnSpc>
                <a:spcPct val="100000"/>
              </a:lnSpc>
              <a:spcBef>
                <a:spcPts val="427"/>
              </a:spcBef>
              <a:spcAft>
                <a:spcPts val="0"/>
              </a:spcAft>
              <a:buClr>
                <a:schemeClr val="dk1"/>
              </a:buClr>
              <a:buSzPts val="1600"/>
              <a:buFont typeface="Arial"/>
              <a:buChar char="•"/>
              <a:defRPr b="0" i="0" sz="2133" u="none" cap="none" strike="noStrike">
                <a:solidFill>
                  <a:schemeClr val="dk1"/>
                </a:solidFill>
                <a:latin typeface="Arial"/>
                <a:ea typeface="Arial"/>
                <a:cs typeface="Arial"/>
                <a:sym typeface="Arial"/>
              </a:defRPr>
            </a:lvl7pPr>
            <a:lvl8pPr indent="-330200" lvl="7" marL="3657600" marR="0" algn="l">
              <a:lnSpc>
                <a:spcPct val="100000"/>
              </a:lnSpc>
              <a:spcBef>
                <a:spcPts val="427"/>
              </a:spcBef>
              <a:spcAft>
                <a:spcPts val="0"/>
              </a:spcAft>
              <a:buClr>
                <a:schemeClr val="dk1"/>
              </a:buClr>
              <a:buSzPts val="1600"/>
              <a:buFont typeface="Arial"/>
              <a:buChar char="•"/>
              <a:defRPr b="0" i="0" sz="2133" u="none" cap="none" strike="noStrike">
                <a:solidFill>
                  <a:schemeClr val="dk1"/>
                </a:solidFill>
                <a:latin typeface="Arial"/>
                <a:ea typeface="Arial"/>
                <a:cs typeface="Arial"/>
                <a:sym typeface="Arial"/>
              </a:defRPr>
            </a:lvl8pPr>
            <a:lvl9pPr indent="-330200" lvl="8" marL="4114800" marR="0" algn="l">
              <a:lnSpc>
                <a:spcPct val="100000"/>
              </a:lnSpc>
              <a:spcBef>
                <a:spcPts val="427"/>
              </a:spcBef>
              <a:spcAft>
                <a:spcPts val="0"/>
              </a:spcAft>
              <a:buClr>
                <a:schemeClr val="dk1"/>
              </a:buClr>
              <a:buSzPts val="1600"/>
              <a:buFont typeface="Arial"/>
              <a:buChar char="•"/>
              <a:defRPr b="0" i="0" sz="2133" u="none" cap="none" strike="noStrike">
                <a:solidFill>
                  <a:schemeClr val="dk1"/>
                </a:solidFill>
                <a:latin typeface="Arial"/>
                <a:ea typeface="Arial"/>
                <a:cs typeface="Arial"/>
                <a:sym typeface="Arial"/>
              </a:defRPr>
            </a:lvl9pPr>
          </a:lstStyle>
          <a:p/>
        </p:txBody>
      </p:sp>
      <p:cxnSp>
        <p:nvCxnSpPr>
          <p:cNvPr id="114" name="Google Shape;114;p30"/>
          <p:cNvCxnSpPr/>
          <p:nvPr/>
        </p:nvCxnSpPr>
        <p:spPr>
          <a:xfrm>
            <a:off x="609600" y="1447800"/>
            <a:ext cx="10972800" cy="0"/>
          </a:xfrm>
          <a:prstGeom prst="straightConnector1">
            <a:avLst/>
          </a:prstGeom>
          <a:noFill/>
          <a:ln cap="flat" cmpd="sng" w="25400">
            <a:solidFill>
              <a:srgbClr val="C7CCCC"/>
            </a:solidFill>
            <a:prstDash val="solid"/>
            <a:round/>
            <a:headEnd len="sm" w="sm" type="none"/>
            <a:tailEnd len="sm" w="sm" type="none"/>
          </a:ln>
        </p:spPr>
      </p:cxnSp>
      <p:cxnSp>
        <p:nvCxnSpPr>
          <p:cNvPr id="115" name="Google Shape;115;p30"/>
          <p:cNvCxnSpPr/>
          <p:nvPr/>
        </p:nvCxnSpPr>
        <p:spPr>
          <a:xfrm>
            <a:off x="6096000" y="1752600"/>
            <a:ext cx="0" cy="4114800"/>
          </a:xfrm>
          <a:prstGeom prst="straightConnector1">
            <a:avLst/>
          </a:prstGeom>
          <a:noFill/>
          <a:ln cap="flat" cmpd="sng" w="25400">
            <a:solidFill>
              <a:srgbClr val="C7CCCC"/>
            </a:solidFill>
            <a:prstDash val="solid"/>
            <a:round/>
            <a:headEnd len="sm" w="sm" type="none"/>
            <a:tailEnd len="sm" w="sm" type="none"/>
          </a:ln>
        </p:spPr>
      </p:cxnSp>
      <p:sp>
        <p:nvSpPr>
          <p:cNvPr id="116" name="Google Shape;116;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1pPr>
            <a:lvl2pPr indent="0" lvl="1"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2pPr>
            <a:lvl3pPr indent="0" lvl="2"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3pPr>
            <a:lvl4pPr indent="0" lvl="3"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4pPr>
            <a:lvl5pPr indent="0" lvl="4"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5pPr>
            <a:lvl6pPr indent="0" lvl="5"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6pPr>
            <a:lvl7pPr indent="0" lvl="6"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7pPr>
            <a:lvl8pPr indent="0" lvl="7"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8pPr>
            <a:lvl9pPr indent="0" lvl="8"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600"/>
          </a:p>
        </p:txBody>
      </p:sp>
      <p:cxnSp>
        <p:nvCxnSpPr>
          <p:cNvPr id="117" name="Google Shape;117;p30"/>
          <p:cNvCxnSpPr/>
          <p:nvPr/>
        </p:nvCxnSpPr>
        <p:spPr>
          <a:xfrm>
            <a:off x="609600" y="6248400"/>
            <a:ext cx="10972800" cy="0"/>
          </a:xfrm>
          <a:prstGeom prst="straightConnector1">
            <a:avLst/>
          </a:prstGeom>
          <a:noFill/>
          <a:ln cap="flat" cmpd="sng" w="25400">
            <a:solidFill>
              <a:srgbClr val="C7CCCC"/>
            </a:solidFill>
            <a:prstDash val="solid"/>
            <a:round/>
            <a:headEnd len="sm" w="sm" type="none"/>
            <a:tailEnd len="sm" w="sm" type="none"/>
          </a:ln>
        </p:spPr>
      </p:cxnSp>
      <p:pic>
        <p:nvPicPr>
          <p:cNvPr descr="UMD_primary_mark.png" id="118" name="Google Shape;118;p30"/>
          <p:cNvPicPr preferRelativeResize="0"/>
          <p:nvPr/>
        </p:nvPicPr>
        <p:blipFill rotWithShape="1">
          <a:blip r:embed="rId2">
            <a:alphaModFix/>
          </a:blip>
          <a:srcRect b="0" l="0" r="0" t="0"/>
          <a:stretch/>
        </p:blipFill>
        <p:spPr>
          <a:xfrm>
            <a:off x="635431" y="6274872"/>
            <a:ext cx="2032000" cy="568960"/>
          </a:xfrm>
          <a:prstGeom prst="rect">
            <a:avLst/>
          </a:prstGeom>
          <a:noFill/>
          <a:ln>
            <a:noFill/>
          </a:ln>
        </p:spPr>
      </p:pic>
      <p:pic>
        <p:nvPicPr>
          <p:cNvPr descr="FearlessIdeas-01.png" id="119" name="Google Shape;119;p30"/>
          <p:cNvPicPr preferRelativeResize="0"/>
          <p:nvPr/>
        </p:nvPicPr>
        <p:blipFill rotWithShape="1">
          <a:blip r:embed="rId3">
            <a:alphaModFix/>
          </a:blip>
          <a:srcRect b="0" l="0" r="0" t="0"/>
          <a:stretch/>
        </p:blipFill>
        <p:spPr>
          <a:xfrm>
            <a:off x="4775200" y="6400799"/>
            <a:ext cx="2590800" cy="37169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1"/>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accent1"/>
              </a:buClr>
              <a:buSzPts val="3400"/>
              <a:buFont typeface="Arial"/>
              <a:buNone/>
              <a:defRPr b="1" i="0" sz="4533" u="none" cap="none" strike="noStrik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2400"/>
            </a:lvl2pPr>
            <a:lvl3pPr lvl="2" algn="l">
              <a:lnSpc>
                <a:spcPct val="100000"/>
              </a:lnSpc>
              <a:spcBef>
                <a:spcPts val="0"/>
              </a:spcBef>
              <a:spcAft>
                <a:spcPts val="0"/>
              </a:spcAft>
              <a:buSzPts val="1400"/>
              <a:buNone/>
              <a:defRPr sz="2400"/>
            </a:lvl3pPr>
            <a:lvl4pPr lvl="3" algn="l">
              <a:lnSpc>
                <a:spcPct val="100000"/>
              </a:lnSpc>
              <a:spcBef>
                <a:spcPts val="0"/>
              </a:spcBef>
              <a:spcAft>
                <a:spcPts val="0"/>
              </a:spcAft>
              <a:buSzPts val="1400"/>
              <a:buNone/>
              <a:defRPr sz="2400"/>
            </a:lvl4pPr>
            <a:lvl5pPr lvl="4" algn="l">
              <a:lnSpc>
                <a:spcPct val="100000"/>
              </a:lnSpc>
              <a:spcBef>
                <a:spcPts val="0"/>
              </a:spcBef>
              <a:spcAft>
                <a:spcPts val="0"/>
              </a:spcAft>
              <a:buSzPts val="1400"/>
              <a:buNone/>
              <a:defRPr sz="2400"/>
            </a:lvl5pPr>
            <a:lvl6pPr lvl="5" algn="l">
              <a:lnSpc>
                <a:spcPct val="100000"/>
              </a:lnSpc>
              <a:spcBef>
                <a:spcPts val="0"/>
              </a:spcBef>
              <a:spcAft>
                <a:spcPts val="0"/>
              </a:spcAft>
              <a:buSzPts val="1400"/>
              <a:buNone/>
              <a:defRPr sz="2400"/>
            </a:lvl6pPr>
            <a:lvl7pPr lvl="6" algn="l">
              <a:lnSpc>
                <a:spcPct val="100000"/>
              </a:lnSpc>
              <a:spcBef>
                <a:spcPts val="0"/>
              </a:spcBef>
              <a:spcAft>
                <a:spcPts val="0"/>
              </a:spcAft>
              <a:buSzPts val="1400"/>
              <a:buNone/>
              <a:defRPr sz="2400"/>
            </a:lvl7pPr>
            <a:lvl8pPr lvl="7" algn="l">
              <a:lnSpc>
                <a:spcPct val="100000"/>
              </a:lnSpc>
              <a:spcBef>
                <a:spcPts val="0"/>
              </a:spcBef>
              <a:spcAft>
                <a:spcPts val="0"/>
              </a:spcAft>
              <a:buSzPts val="1400"/>
              <a:buNone/>
              <a:defRPr sz="2400"/>
            </a:lvl8pPr>
            <a:lvl9pPr lvl="8" algn="l">
              <a:lnSpc>
                <a:spcPct val="100000"/>
              </a:lnSpc>
              <a:spcBef>
                <a:spcPts val="0"/>
              </a:spcBef>
              <a:spcAft>
                <a:spcPts val="0"/>
              </a:spcAft>
              <a:buSzPts val="1400"/>
              <a:buNone/>
              <a:defRPr sz="2400"/>
            </a:lvl9pPr>
          </a:lstStyle>
          <a:p/>
        </p:txBody>
      </p:sp>
      <p:cxnSp>
        <p:nvCxnSpPr>
          <p:cNvPr id="122" name="Google Shape;122;p31"/>
          <p:cNvCxnSpPr/>
          <p:nvPr/>
        </p:nvCxnSpPr>
        <p:spPr>
          <a:xfrm>
            <a:off x="609600" y="1447800"/>
            <a:ext cx="10972800" cy="0"/>
          </a:xfrm>
          <a:prstGeom prst="straightConnector1">
            <a:avLst/>
          </a:prstGeom>
          <a:noFill/>
          <a:ln cap="flat" cmpd="sng" w="25400">
            <a:solidFill>
              <a:srgbClr val="C7CCCC"/>
            </a:solidFill>
            <a:prstDash val="solid"/>
            <a:round/>
            <a:headEnd len="sm" w="sm" type="none"/>
            <a:tailEnd len="sm" w="sm" type="none"/>
          </a:ln>
        </p:spPr>
      </p:cxnSp>
      <p:sp>
        <p:nvSpPr>
          <p:cNvPr id="123" name="Google Shape;123;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1pPr>
            <a:lvl2pPr indent="0" lvl="1"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2pPr>
            <a:lvl3pPr indent="0" lvl="2"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3pPr>
            <a:lvl4pPr indent="0" lvl="3"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4pPr>
            <a:lvl5pPr indent="0" lvl="4"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5pPr>
            <a:lvl6pPr indent="0" lvl="5"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6pPr>
            <a:lvl7pPr indent="0" lvl="6"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7pPr>
            <a:lvl8pPr indent="0" lvl="7"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8pPr>
            <a:lvl9pPr indent="0" lvl="8"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600"/>
          </a:p>
        </p:txBody>
      </p:sp>
      <p:cxnSp>
        <p:nvCxnSpPr>
          <p:cNvPr id="124" name="Google Shape;124;p31"/>
          <p:cNvCxnSpPr/>
          <p:nvPr/>
        </p:nvCxnSpPr>
        <p:spPr>
          <a:xfrm>
            <a:off x="609600" y="6248400"/>
            <a:ext cx="10972800" cy="0"/>
          </a:xfrm>
          <a:prstGeom prst="straightConnector1">
            <a:avLst/>
          </a:prstGeom>
          <a:noFill/>
          <a:ln cap="flat" cmpd="sng" w="25400">
            <a:solidFill>
              <a:srgbClr val="C7CCCC"/>
            </a:solidFill>
            <a:prstDash val="solid"/>
            <a:round/>
            <a:headEnd len="sm" w="sm" type="none"/>
            <a:tailEnd len="sm" w="sm" type="none"/>
          </a:ln>
        </p:spPr>
      </p:cxnSp>
      <p:pic>
        <p:nvPicPr>
          <p:cNvPr descr="UMD_primary_mark.png" id="125" name="Google Shape;125;p31"/>
          <p:cNvPicPr preferRelativeResize="0"/>
          <p:nvPr/>
        </p:nvPicPr>
        <p:blipFill rotWithShape="1">
          <a:blip r:embed="rId2">
            <a:alphaModFix/>
          </a:blip>
          <a:srcRect b="0" l="0" r="0" t="0"/>
          <a:stretch/>
        </p:blipFill>
        <p:spPr>
          <a:xfrm>
            <a:off x="635431" y="6274872"/>
            <a:ext cx="2032000" cy="568960"/>
          </a:xfrm>
          <a:prstGeom prst="rect">
            <a:avLst/>
          </a:prstGeom>
          <a:noFill/>
          <a:ln>
            <a:noFill/>
          </a:ln>
        </p:spPr>
      </p:pic>
      <p:pic>
        <p:nvPicPr>
          <p:cNvPr descr="FearlessIdeas-01.png" id="126" name="Google Shape;126;p31"/>
          <p:cNvPicPr preferRelativeResize="0"/>
          <p:nvPr/>
        </p:nvPicPr>
        <p:blipFill rotWithShape="1">
          <a:blip r:embed="rId3">
            <a:alphaModFix/>
          </a:blip>
          <a:srcRect b="0" l="0" r="0" t="0"/>
          <a:stretch/>
        </p:blipFill>
        <p:spPr>
          <a:xfrm>
            <a:off x="4775200" y="6400799"/>
            <a:ext cx="2590800" cy="37169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7" name="Shape 127"/>
        <p:cNvGrpSpPr/>
        <p:nvPr/>
      </p:nvGrpSpPr>
      <p:grpSpPr>
        <a:xfrm>
          <a:off x="0" y="0"/>
          <a:ext cx="0" cy="0"/>
          <a:chOff x="0" y="0"/>
          <a:chExt cx="0" cy="0"/>
        </a:xfrm>
      </p:grpSpPr>
      <p:sp>
        <p:nvSpPr>
          <p:cNvPr id="128" name="Google Shape;128;p32"/>
          <p:cNvSpPr txBox="1"/>
          <p:nvPr>
            <p:ph type="title"/>
          </p:nvPr>
        </p:nvSpPr>
        <p:spPr>
          <a:xfrm>
            <a:off x="609602" y="273049"/>
            <a:ext cx="4011084" cy="1162051"/>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accent1"/>
              </a:buClr>
              <a:buSzPts val="2000"/>
              <a:buFont typeface="Arial"/>
              <a:buNone/>
              <a:defRPr b="1" i="0" sz="2667" u="none" cap="none" strike="noStrik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2400"/>
            </a:lvl2pPr>
            <a:lvl3pPr lvl="2" algn="l">
              <a:lnSpc>
                <a:spcPct val="100000"/>
              </a:lnSpc>
              <a:spcBef>
                <a:spcPts val="0"/>
              </a:spcBef>
              <a:spcAft>
                <a:spcPts val="0"/>
              </a:spcAft>
              <a:buSzPts val="1400"/>
              <a:buNone/>
              <a:defRPr sz="2400"/>
            </a:lvl3pPr>
            <a:lvl4pPr lvl="3" algn="l">
              <a:lnSpc>
                <a:spcPct val="100000"/>
              </a:lnSpc>
              <a:spcBef>
                <a:spcPts val="0"/>
              </a:spcBef>
              <a:spcAft>
                <a:spcPts val="0"/>
              </a:spcAft>
              <a:buSzPts val="1400"/>
              <a:buNone/>
              <a:defRPr sz="2400"/>
            </a:lvl4pPr>
            <a:lvl5pPr lvl="4" algn="l">
              <a:lnSpc>
                <a:spcPct val="100000"/>
              </a:lnSpc>
              <a:spcBef>
                <a:spcPts val="0"/>
              </a:spcBef>
              <a:spcAft>
                <a:spcPts val="0"/>
              </a:spcAft>
              <a:buSzPts val="1400"/>
              <a:buNone/>
              <a:defRPr sz="2400"/>
            </a:lvl5pPr>
            <a:lvl6pPr lvl="5" algn="l">
              <a:lnSpc>
                <a:spcPct val="100000"/>
              </a:lnSpc>
              <a:spcBef>
                <a:spcPts val="0"/>
              </a:spcBef>
              <a:spcAft>
                <a:spcPts val="0"/>
              </a:spcAft>
              <a:buSzPts val="1400"/>
              <a:buNone/>
              <a:defRPr sz="2400"/>
            </a:lvl6pPr>
            <a:lvl7pPr lvl="6" algn="l">
              <a:lnSpc>
                <a:spcPct val="100000"/>
              </a:lnSpc>
              <a:spcBef>
                <a:spcPts val="0"/>
              </a:spcBef>
              <a:spcAft>
                <a:spcPts val="0"/>
              </a:spcAft>
              <a:buSzPts val="1400"/>
              <a:buNone/>
              <a:defRPr sz="2400"/>
            </a:lvl7pPr>
            <a:lvl8pPr lvl="7" algn="l">
              <a:lnSpc>
                <a:spcPct val="100000"/>
              </a:lnSpc>
              <a:spcBef>
                <a:spcPts val="0"/>
              </a:spcBef>
              <a:spcAft>
                <a:spcPts val="0"/>
              </a:spcAft>
              <a:buSzPts val="1400"/>
              <a:buNone/>
              <a:defRPr sz="2400"/>
            </a:lvl8pPr>
            <a:lvl9pPr lvl="8" algn="l">
              <a:lnSpc>
                <a:spcPct val="100000"/>
              </a:lnSpc>
              <a:spcBef>
                <a:spcPts val="0"/>
              </a:spcBef>
              <a:spcAft>
                <a:spcPts val="0"/>
              </a:spcAft>
              <a:buSzPts val="1400"/>
              <a:buNone/>
              <a:defRPr sz="2400"/>
            </a:lvl9pPr>
          </a:lstStyle>
          <a:p/>
        </p:txBody>
      </p:sp>
      <p:sp>
        <p:nvSpPr>
          <p:cNvPr id="129" name="Google Shape;129;p32"/>
          <p:cNvSpPr txBox="1"/>
          <p:nvPr>
            <p:ph idx="1" type="body"/>
          </p:nvPr>
        </p:nvSpPr>
        <p:spPr>
          <a:xfrm>
            <a:off x="4766733" y="273052"/>
            <a:ext cx="6815667" cy="585311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853"/>
              </a:spcBef>
              <a:spcAft>
                <a:spcPts val="0"/>
              </a:spcAft>
              <a:buClr>
                <a:schemeClr val="accent1"/>
              </a:buClr>
              <a:buSzPts val="2176"/>
              <a:buFont typeface="Arial"/>
              <a:buNone/>
              <a:defRPr b="0" i="0" sz="4267" u="none" cap="none" strike="noStrike">
                <a:solidFill>
                  <a:schemeClr val="dk1"/>
                </a:solidFill>
                <a:latin typeface="Arial"/>
                <a:ea typeface="Arial"/>
                <a:cs typeface="Arial"/>
                <a:sym typeface="Arial"/>
              </a:defRPr>
            </a:lvl1pPr>
            <a:lvl2pPr indent="-349504" lvl="1" marL="914400" marR="0" algn="l">
              <a:lnSpc>
                <a:spcPct val="100000"/>
              </a:lnSpc>
              <a:spcBef>
                <a:spcPts val="747"/>
              </a:spcBef>
              <a:spcAft>
                <a:spcPts val="0"/>
              </a:spcAft>
              <a:buClr>
                <a:schemeClr val="accent1"/>
              </a:buClr>
              <a:buSzPts val="1904"/>
              <a:buFont typeface="Arial"/>
              <a:buChar char="•"/>
              <a:defRPr b="0" i="0" sz="3733" u="none" cap="none" strike="noStrike">
                <a:solidFill>
                  <a:schemeClr val="dk1"/>
                </a:solidFill>
                <a:latin typeface="Arial"/>
                <a:ea typeface="Arial"/>
                <a:cs typeface="Arial"/>
                <a:sym typeface="Arial"/>
              </a:defRPr>
            </a:lvl2pPr>
            <a:lvl3pPr indent="-332232" lvl="2" marL="1371600" marR="0" algn="l">
              <a:lnSpc>
                <a:spcPct val="100000"/>
              </a:lnSpc>
              <a:spcBef>
                <a:spcPts val="640"/>
              </a:spcBef>
              <a:spcAft>
                <a:spcPts val="0"/>
              </a:spcAft>
              <a:buClr>
                <a:schemeClr val="accent1"/>
              </a:buClr>
              <a:buSzPts val="1632"/>
              <a:buFont typeface="Arial"/>
              <a:buChar char="•"/>
              <a:defRPr b="0" i="0" sz="3200" u="none" cap="none" strike="noStrike">
                <a:solidFill>
                  <a:schemeClr val="dk1"/>
                </a:solidFill>
                <a:latin typeface="Arial"/>
                <a:ea typeface="Arial"/>
                <a:cs typeface="Arial"/>
                <a:sym typeface="Arial"/>
              </a:defRPr>
            </a:lvl3pPr>
            <a:lvl4pPr indent="-314960" lvl="3" marL="1828800" marR="0" algn="l">
              <a:lnSpc>
                <a:spcPct val="100000"/>
              </a:lnSpc>
              <a:spcBef>
                <a:spcPts val="533"/>
              </a:spcBef>
              <a:spcAft>
                <a:spcPts val="0"/>
              </a:spcAft>
              <a:buClr>
                <a:schemeClr val="accent1"/>
              </a:buClr>
              <a:buSzPts val="1360"/>
              <a:buFont typeface="Arial"/>
              <a:buChar char="•"/>
              <a:defRPr b="0" i="0" sz="2667" u="none" cap="none" strike="noStrike">
                <a:solidFill>
                  <a:schemeClr val="dk1"/>
                </a:solidFill>
                <a:latin typeface="Arial"/>
                <a:ea typeface="Arial"/>
                <a:cs typeface="Arial"/>
                <a:sym typeface="Arial"/>
              </a:defRPr>
            </a:lvl4pPr>
            <a:lvl5pPr indent="-314960" lvl="4" marL="2286000" marR="0" algn="l">
              <a:lnSpc>
                <a:spcPct val="100000"/>
              </a:lnSpc>
              <a:spcBef>
                <a:spcPts val="533"/>
              </a:spcBef>
              <a:spcAft>
                <a:spcPts val="0"/>
              </a:spcAft>
              <a:buClr>
                <a:schemeClr val="accent1"/>
              </a:buClr>
              <a:buSzPts val="1360"/>
              <a:buFont typeface="Arial"/>
              <a:buChar char="•"/>
              <a:defRPr b="0" i="0" sz="2667" u="none" cap="none" strike="noStrike">
                <a:solidFill>
                  <a:schemeClr val="dk1"/>
                </a:solidFill>
                <a:latin typeface="Arial"/>
                <a:ea typeface="Arial"/>
                <a:cs typeface="Arial"/>
                <a:sym typeface="Arial"/>
              </a:defRPr>
            </a:lvl5pPr>
            <a:lvl6pPr indent="-355600" lvl="5" marL="27432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6pPr>
            <a:lvl7pPr indent="-355600" lvl="6" marL="32004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7pPr>
            <a:lvl8pPr indent="-355600" lvl="7" marL="36576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8pPr>
            <a:lvl9pPr indent="-355600" lvl="8" marL="41148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9pPr>
          </a:lstStyle>
          <a:p/>
        </p:txBody>
      </p:sp>
      <p:sp>
        <p:nvSpPr>
          <p:cNvPr id="130" name="Google Shape;130;p32"/>
          <p:cNvSpPr txBox="1"/>
          <p:nvPr>
            <p:ph idx="2" type="body"/>
          </p:nvPr>
        </p:nvSpPr>
        <p:spPr>
          <a:xfrm>
            <a:off x="609602" y="1435102"/>
            <a:ext cx="4011084"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373"/>
              </a:spcBef>
              <a:spcAft>
                <a:spcPts val="0"/>
              </a:spcAft>
              <a:buClr>
                <a:schemeClr val="accent1"/>
              </a:buClr>
              <a:buSzPts val="952"/>
              <a:buFont typeface="Arial"/>
              <a:buNone/>
              <a:defRPr b="0" i="0" sz="1867" u="none" cap="none" strike="noStrike">
                <a:solidFill>
                  <a:schemeClr val="dk1"/>
                </a:solidFill>
                <a:latin typeface="Arial"/>
                <a:ea typeface="Arial"/>
                <a:cs typeface="Arial"/>
                <a:sym typeface="Arial"/>
              </a:defRPr>
            </a:lvl1pPr>
            <a:lvl2pPr indent="-228600" lvl="1" marL="914400" marR="0" algn="l">
              <a:lnSpc>
                <a:spcPct val="100000"/>
              </a:lnSpc>
              <a:spcBef>
                <a:spcPts val="320"/>
              </a:spcBef>
              <a:spcAft>
                <a:spcPts val="0"/>
              </a:spcAft>
              <a:buClr>
                <a:schemeClr val="accent1"/>
              </a:buClr>
              <a:buSzPts val="816"/>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267"/>
              </a:spcBef>
              <a:spcAft>
                <a:spcPts val="0"/>
              </a:spcAft>
              <a:buClr>
                <a:schemeClr val="accent1"/>
              </a:buClr>
              <a:buSzPts val="680"/>
              <a:buFont typeface="Arial"/>
              <a:buNone/>
              <a:defRPr b="0" i="0" sz="1333" u="none" cap="none" strike="noStrike">
                <a:solidFill>
                  <a:schemeClr val="dk1"/>
                </a:solidFill>
                <a:latin typeface="Arial"/>
                <a:ea typeface="Arial"/>
                <a:cs typeface="Arial"/>
                <a:sym typeface="Arial"/>
              </a:defRPr>
            </a:lvl3pPr>
            <a:lvl4pPr indent="-228600" lvl="3" marL="1828800" marR="0" algn="l">
              <a:lnSpc>
                <a:spcPct val="100000"/>
              </a:lnSpc>
              <a:spcBef>
                <a:spcPts val="240"/>
              </a:spcBef>
              <a:spcAft>
                <a:spcPts val="0"/>
              </a:spcAft>
              <a:buClr>
                <a:schemeClr val="accent1"/>
              </a:buClr>
              <a:buSzPts val="612"/>
              <a:buFont typeface="Arial"/>
              <a:buNone/>
              <a:defRPr b="0" i="0" sz="1200" u="none" cap="none" strike="noStrike">
                <a:solidFill>
                  <a:schemeClr val="dk1"/>
                </a:solidFill>
                <a:latin typeface="Arial"/>
                <a:ea typeface="Arial"/>
                <a:cs typeface="Arial"/>
                <a:sym typeface="Arial"/>
              </a:defRPr>
            </a:lvl4pPr>
            <a:lvl5pPr indent="-228600" lvl="4" marL="2286000" marR="0" algn="l">
              <a:lnSpc>
                <a:spcPct val="100000"/>
              </a:lnSpc>
              <a:spcBef>
                <a:spcPts val="240"/>
              </a:spcBef>
              <a:spcAft>
                <a:spcPts val="0"/>
              </a:spcAft>
              <a:buClr>
                <a:schemeClr val="accent1"/>
              </a:buClr>
              <a:buSzPts val="612"/>
              <a:buFont typeface="Arial"/>
              <a:buNone/>
              <a:defRPr b="0" i="0" sz="1200" u="none" cap="none" strike="noStrike">
                <a:solidFill>
                  <a:schemeClr val="dk1"/>
                </a:solidFill>
                <a:latin typeface="Arial"/>
                <a:ea typeface="Arial"/>
                <a:cs typeface="Arial"/>
                <a:sym typeface="Arial"/>
              </a:defRPr>
            </a:lvl5pPr>
            <a:lvl6pPr indent="-228600" lvl="5" marL="2743200" marR="0" algn="l">
              <a:lnSpc>
                <a:spcPct val="100000"/>
              </a:lnSpc>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6pPr>
            <a:lvl7pPr indent="-228600" lvl="6" marL="3200400" marR="0" algn="l">
              <a:lnSpc>
                <a:spcPct val="100000"/>
              </a:lnSpc>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7pPr>
            <a:lvl8pPr indent="-228600" lvl="7" marL="3657600" marR="0" algn="l">
              <a:lnSpc>
                <a:spcPct val="100000"/>
              </a:lnSpc>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8pPr>
            <a:lvl9pPr indent="-228600" lvl="8" marL="4114800" marR="0" algn="l">
              <a:lnSpc>
                <a:spcPct val="100000"/>
              </a:lnSpc>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9pPr>
          </a:lstStyle>
          <a:p/>
        </p:txBody>
      </p:sp>
      <p:sp>
        <p:nvSpPr>
          <p:cNvPr id="131" name="Google Shape;131;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1pPr>
            <a:lvl2pPr indent="0" lvl="1"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2pPr>
            <a:lvl3pPr indent="0" lvl="2"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3pPr>
            <a:lvl4pPr indent="0" lvl="3"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4pPr>
            <a:lvl5pPr indent="0" lvl="4"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5pPr>
            <a:lvl6pPr indent="0" lvl="5"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6pPr>
            <a:lvl7pPr indent="0" lvl="6"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7pPr>
            <a:lvl8pPr indent="0" lvl="7"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8pPr>
            <a:lvl9pPr indent="0" lvl="8"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600"/>
          </a:p>
        </p:txBody>
      </p:sp>
      <p:cxnSp>
        <p:nvCxnSpPr>
          <p:cNvPr id="132" name="Google Shape;132;p32"/>
          <p:cNvCxnSpPr/>
          <p:nvPr/>
        </p:nvCxnSpPr>
        <p:spPr>
          <a:xfrm>
            <a:off x="609600" y="6248400"/>
            <a:ext cx="10972800" cy="0"/>
          </a:xfrm>
          <a:prstGeom prst="straightConnector1">
            <a:avLst/>
          </a:prstGeom>
          <a:noFill/>
          <a:ln cap="flat" cmpd="sng" w="25400">
            <a:solidFill>
              <a:srgbClr val="C7CCCC"/>
            </a:solidFill>
            <a:prstDash val="solid"/>
            <a:round/>
            <a:headEnd len="sm" w="sm" type="none"/>
            <a:tailEnd len="sm" w="sm" type="none"/>
          </a:ln>
        </p:spPr>
      </p:cxnSp>
      <p:pic>
        <p:nvPicPr>
          <p:cNvPr descr="UMD_primary_mark.png" id="133" name="Google Shape;133;p32"/>
          <p:cNvPicPr preferRelativeResize="0"/>
          <p:nvPr/>
        </p:nvPicPr>
        <p:blipFill rotWithShape="1">
          <a:blip r:embed="rId2">
            <a:alphaModFix/>
          </a:blip>
          <a:srcRect b="0" l="0" r="0" t="0"/>
          <a:stretch/>
        </p:blipFill>
        <p:spPr>
          <a:xfrm>
            <a:off x="635431" y="6274872"/>
            <a:ext cx="2032000" cy="568960"/>
          </a:xfrm>
          <a:prstGeom prst="rect">
            <a:avLst/>
          </a:prstGeom>
          <a:noFill/>
          <a:ln>
            <a:noFill/>
          </a:ln>
        </p:spPr>
      </p:pic>
      <p:pic>
        <p:nvPicPr>
          <p:cNvPr descr="FearlessIdeas-01.png" id="134" name="Google Shape;134;p32"/>
          <p:cNvPicPr preferRelativeResize="0"/>
          <p:nvPr/>
        </p:nvPicPr>
        <p:blipFill rotWithShape="1">
          <a:blip r:embed="rId3">
            <a:alphaModFix/>
          </a:blip>
          <a:srcRect b="0" l="0" r="0" t="0"/>
          <a:stretch/>
        </p:blipFill>
        <p:spPr>
          <a:xfrm>
            <a:off x="4775200" y="6400799"/>
            <a:ext cx="2590800" cy="37169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cSld name="Contact">
    <p:bg>
      <p:bgPr>
        <a:blipFill>
          <a:blip r:embed="rId2">
            <a:alphaModFix/>
          </a:blip>
          <a:stretch>
            <a:fillRect/>
          </a:stretch>
        </a:blipFill>
      </p:bgPr>
    </p:bg>
    <p:spTree>
      <p:nvGrpSpPr>
        <p:cNvPr id="135" name="Shape 135"/>
        <p:cNvGrpSpPr/>
        <p:nvPr/>
      </p:nvGrpSpPr>
      <p:grpSpPr>
        <a:xfrm>
          <a:off x="0" y="0"/>
          <a:ext cx="0" cy="0"/>
          <a:chOff x="0" y="0"/>
          <a:chExt cx="0" cy="0"/>
        </a:xfrm>
      </p:grpSpPr>
      <p:pic>
        <p:nvPicPr>
          <p:cNvPr descr="UMD_primary_mark_vertical_white_black_type.png" id="136" name="Google Shape;136;p33"/>
          <p:cNvPicPr preferRelativeResize="0"/>
          <p:nvPr/>
        </p:nvPicPr>
        <p:blipFill rotWithShape="1">
          <a:blip r:embed="rId3">
            <a:alphaModFix/>
          </a:blip>
          <a:srcRect b="0" l="0" r="0" t="0"/>
          <a:stretch/>
        </p:blipFill>
        <p:spPr>
          <a:xfrm>
            <a:off x="4013202" y="2819401"/>
            <a:ext cx="4152108" cy="1928287"/>
          </a:xfrm>
          <a:prstGeom prst="rect">
            <a:avLst/>
          </a:prstGeom>
          <a:noFill/>
          <a:ln>
            <a:noFill/>
          </a:ln>
        </p:spPr>
      </p:pic>
      <p:sp>
        <p:nvSpPr>
          <p:cNvPr id="137" name="Google Shape;137;p33"/>
          <p:cNvSpPr txBox="1"/>
          <p:nvPr>
            <p:ph idx="1" type="body"/>
          </p:nvPr>
        </p:nvSpPr>
        <p:spPr>
          <a:xfrm>
            <a:off x="0" y="5257800"/>
            <a:ext cx="12192000" cy="1600200"/>
          </a:xfrm>
          <a:prstGeom prst="rect">
            <a:avLst/>
          </a:prstGeom>
          <a:noFill/>
          <a:ln>
            <a:noFill/>
          </a:ln>
        </p:spPr>
        <p:txBody>
          <a:bodyPr anchorCtr="0" anchor="ctr" bIns="91425" lIns="91425" spcFirstLastPara="1" rIns="91425" wrap="square" tIns="91425">
            <a:noAutofit/>
          </a:bodyPr>
          <a:lstStyle>
            <a:lvl1pPr indent="-228600" lvl="0" marL="457200" marR="0" algn="ctr">
              <a:lnSpc>
                <a:spcPct val="100000"/>
              </a:lnSpc>
              <a:spcBef>
                <a:spcPts val="347"/>
              </a:spcBef>
              <a:spcAft>
                <a:spcPts val="0"/>
              </a:spcAft>
              <a:buClr>
                <a:schemeClr val="accent1"/>
              </a:buClr>
              <a:buSzPts val="884"/>
              <a:buFont typeface="Arial"/>
              <a:buNone/>
              <a:defRPr b="1" i="0" sz="1733" u="none" cap="none" strike="noStrike">
                <a:solidFill>
                  <a:schemeClr val="lt2"/>
                </a:solidFill>
                <a:latin typeface="Arial"/>
                <a:ea typeface="Arial"/>
                <a:cs typeface="Arial"/>
                <a:sym typeface="Arial"/>
              </a:defRPr>
            </a:lvl1pPr>
            <a:lvl2pPr indent="-340868" lvl="1" marL="914400" marR="0" algn="l">
              <a:lnSpc>
                <a:spcPct val="100000"/>
              </a:lnSpc>
              <a:spcBef>
                <a:spcPts val="693"/>
              </a:spcBef>
              <a:spcAft>
                <a:spcPts val="0"/>
              </a:spcAft>
              <a:buClr>
                <a:schemeClr val="accent1"/>
              </a:buClr>
              <a:buSzPts val="1768"/>
              <a:buFont typeface="Arial"/>
              <a:buChar char="•"/>
              <a:defRPr b="0" i="0" sz="3466" u="none" cap="none" strike="noStrike">
                <a:solidFill>
                  <a:schemeClr val="dk1"/>
                </a:solidFill>
                <a:latin typeface="Arial"/>
                <a:ea typeface="Arial"/>
                <a:cs typeface="Arial"/>
                <a:sym typeface="Arial"/>
              </a:defRPr>
            </a:lvl2pPr>
            <a:lvl3pPr indent="-319278" lvl="2" marL="1371600" marR="0" algn="l">
              <a:lnSpc>
                <a:spcPct val="100000"/>
              </a:lnSpc>
              <a:spcBef>
                <a:spcPts val="560"/>
              </a:spcBef>
              <a:spcAft>
                <a:spcPts val="0"/>
              </a:spcAft>
              <a:buClr>
                <a:schemeClr val="accent1"/>
              </a:buClr>
              <a:buSzPts val="1428"/>
              <a:buFont typeface="Arial"/>
              <a:buChar char="•"/>
              <a:defRPr b="0" i="0" sz="2800" u="none" cap="none" strike="noStrike">
                <a:solidFill>
                  <a:schemeClr val="dk1"/>
                </a:solidFill>
                <a:latin typeface="Arial"/>
                <a:ea typeface="Arial"/>
                <a:cs typeface="Arial"/>
                <a:sym typeface="Arial"/>
              </a:defRPr>
            </a:lvl3pPr>
            <a:lvl4pPr indent="-297688" lvl="3" marL="1828800" marR="0" algn="l">
              <a:lnSpc>
                <a:spcPct val="100000"/>
              </a:lnSpc>
              <a:spcBef>
                <a:spcPts val="427"/>
              </a:spcBef>
              <a:spcAft>
                <a:spcPts val="0"/>
              </a:spcAft>
              <a:buClr>
                <a:schemeClr val="accent1"/>
              </a:buClr>
              <a:buSzPts val="1088"/>
              <a:buFont typeface="Arial"/>
              <a:buChar char="•"/>
              <a:defRPr b="0" i="0" sz="2133" u="none" cap="none" strike="noStrike">
                <a:solidFill>
                  <a:schemeClr val="dk1"/>
                </a:solidFill>
                <a:latin typeface="Arial"/>
                <a:ea typeface="Arial"/>
                <a:cs typeface="Arial"/>
                <a:sym typeface="Arial"/>
              </a:defRPr>
            </a:lvl4pPr>
            <a:lvl5pPr indent="-284733" lvl="4" marL="2286000" marR="0" algn="l">
              <a:lnSpc>
                <a:spcPct val="100000"/>
              </a:lnSpc>
              <a:spcBef>
                <a:spcPts val="347"/>
              </a:spcBef>
              <a:spcAft>
                <a:spcPts val="0"/>
              </a:spcAft>
              <a:buClr>
                <a:schemeClr val="accent1"/>
              </a:buClr>
              <a:buSzPts val="884"/>
              <a:buFont typeface="Arial"/>
              <a:buChar char="•"/>
              <a:defRPr b="0" i="0" sz="1733" u="none" cap="none" strike="noStrike">
                <a:solidFill>
                  <a:schemeClr val="dk1"/>
                </a:solidFill>
                <a:latin typeface="Arial"/>
                <a:ea typeface="Arial"/>
                <a:cs typeface="Arial"/>
                <a:sym typeface="Arial"/>
              </a:defRPr>
            </a:lvl5pPr>
            <a:lvl6pPr indent="-355600" lvl="5" marL="27432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6pPr>
            <a:lvl7pPr indent="-355600" lvl="6" marL="32004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7pPr>
            <a:lvl8pPr indent="-355600" lvl="7" marL="36576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8pPr>
            <a:lvl9pPr indent="-355600" lvl="8" marL="41148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Bulleted Content">
  <p:cSld name="Title with Bulleted Content">
    <p:spTree>
      <p:nvGrpSpPr>
        <p:cNvPr id="138" name="Shape 138"/>
        <p:cNvGrpSpPr/>
        <p:nvPr/>
      </p:nvGrpSpPr>
      <p:grpSpPr>
        <a:xfrm>
          <a:off x="0" y="0"/>
          <a:ext cx="0" cy="0"/>
          <a:chOff x="0" y="0"/>
          <a:chExt cx="0" cy="0"/>
        </a:xfrm>
      </p:grpSpPr>
      <p:sp>
        <p:nvSpPr>
          <p:cNvPr id="139" name="Google Shape;139;p34"/>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accent1"/>
              </a:buClr>
              <a:buSzPts val="3400"/>
              <a:buFont typeface="Arial"/>
              <a:buNone/>
              <a:defRPr b="1" i="0" sz="4533" u="none" cap="none" strike="noStrik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2400"/>
            </a:lvl2pPr>
            <a:lvl3pPr lvl="2" algn="l">
              <a:lnSpc>
                <a:spcPct val="100000"/>
              </a:lnSpc>
              <a:spcBef>
                <a:spcPts val="0"/>
              </a:spcBef>
              <a:spcAft>
                <a:spcPts val="0"/>
              </a:spcAft>
              <a:buSzPts val="1400"/>
              <a:buNone/>
              <a:defRPr sz="2400"/>
            </a:lvl3pPr>
            <a:lvl4pPr lvl="3" algn="l">
              <a:lnSpc>
                <a:spcPct val="100000"/>
              </a:lnSpc>
              <a:spcBef>
                <a:spcPts val="0"/>
              </a:spcBef>
              <a:spcAft>
                <a:spcPts val="0"/>
              </a:spcAft>
              <a:buSzPts val="1400"/>
              <a:buNone/>
              <a:defRPr sz="2400"/>
            </a:lvl4pPr>
            <a:lvl5pPr lvl="4" algn="l">
              <a:lnSpc>
                <a:spcPct val="100000"/>
              </a:lnSpc>
              <a:spcBef>
                <a:spcPts val="0"/>
              </a:spcBef>
              <a:spcAft>
                <a:spcPts val="0"/>
              </a:spcAft>
              <a:buSzPts val="1400"/>
              <a:buNone/>
              <a:defRPr sz="2400"/>
            </a:lvl5pPr>
            <a:lvl6pPr lvl="5" algn="l">
              <a:lnSpc>
                <a:spcPct val="100000"/>
              </a:lnSpc>
              <a:spcBef>
                <a:spcPts val="0"/>
              </a:spcBef>
              <a:spcAft>
                <a:spcPts val="0"/>
              </a:spcAft>
              <a:buSzPts val="1400"/>
              <a:buNone/>
              <a:defRPr sz="2400"/>
            </a:lvl6pPr>
            <a:lvl7pPr lvl="6" algn="l">
              <a:lnSpc>
                <a:spcPct val="100000"/>
              </a:lnSpc>
              <a:spcBef>
                <a:spcPts val="0"/>
              </a:spcBef>
              <a:spcAft>
                <a:spcPts val="0"/>
              </a:spcAft>
              <a:buSzPts val="1400"/>
              <a:buNone/>
              <a:defRPr sz="2400"/>
            </a:lvl7pPr>
            <a:lvl8pPr lvl="7" algn="l">
              <a:lnSpc>
                <a:spcPct val="100000"/>
              </a:lnSpc>
              <a:spcBef>
                <a:spcPts val="0"/>
              </a:spcBef>
              <a:spcAft>
                <a:spcPts val="0"/>
              </a:spcAft>
              <a:buSzPts val="1400"/>
              <a:buNone/>
              <a:defRPr sz="2400"/>
            </a:lvl8pPr>
            <a:lvl9pPr lvl="8" algn="l">
              <a:lnSpc>
                <a:spcPct val="100000"/>
              </a:lnSpc>
              <a:spcBef>
                <a:spcPts val="0"/>
              </a:spcBef>
              <a:spcAft>
                <a:spcPts val="0"/>
              </a:spcAft>
              <a:buSzPts val="1400"/>
              <a:buNone/>
              <a:defRPr sz="2400"/>
            </a:lvl9pPr>
          </a:lstStyle>
          <a:p/>
        </p:txBody>
      </p:sp>
      <p:sp>
        <p:nvSpPr>
          <p:cNvPr id="140" name="Google Shape;140;p34"/>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907"/>
              </a:spcBef>
              <a:spcAft>
                <a:spcPts val="0"/>
              </a:spcAft>
              <a:buClr>
                <a:schemeClr val="accent1"/>
              </a:buClr>
              <a:buSzPts val="2312"/>
              <a:buFont typeface="Arial"/>
              <a:buNone/>
              <a:defRPr b="0" i="0" sz="4533" u="none" cap="none" strike="noStrike">
                <a:solidFill>
                  <a:schemeClr val="dk1"/>
                </a:solidFill>
                <a:latin typeface="Arial"/>
                <a:ea typeface="Arial"/>
                <a:cs typeface="Arial"/>
                <a:sym typeface="Arial"/>
              </a:defRPr>
            </a:lvl1pPr>
            <a:lvl2pPr indent="-340868" lvl="1" marL="914400" marR="0" algn="l">
              <a:lnSpc>
                <a:spcPct val="100000"/>
              </a:lnSpc>
              <a:spcBef>
                <a:spcPts val="693"/>
              </a:spcBef>
              <a:spcAft>
                <a:spcPts val="0"/>
              </a:spcAft>
              <a:buClr>
                <a:schemeClr val="accent1"/>
              </a:buClr>
              <a:buSzPts val="1768"/>
              <a:buFont typeface="Arial"/>
              <a:buChar char="•"/>
              <a:defRPr b="0" i="0" sz="3466" u="none" cap="none" strike="noStrike">
                <a:solidFill>
                  <a:schemeClr val="dk1"/>
                </a:solidFill>
                <a:latin typeface="Arial"/>
                <a:ea typeface="Arial"/>
                <a:cs typeface="Arial"/>
                <a:sym typeface="Arial"/>
              </a:defRPr>
            </a:lvl2pPr>
            <a:lvl3pPr indent="-319278" lvl="2" marL="1371600" marR="0" algn="l">
              <a:lnSpc>
                <a:spcPct val="100000"/>
              </a:lnSpc>
              <a:spcBef>
                <a:spcPts val="560"/>
              </a:spcBef>
              <a:spcAft>
                <a:spcPts val="0"/>
              </a:spcAft>
              <a:buClr>
                <a:schemeClr val="accent1"/>
              </a:buClr>
              <a:buSzPts val="1428"/>
              <a:buFont typeface="Arial"/>
              <a:buChar char="•"/>
              <a:defRPr b="0" i="0" sz="2800" u="none" cap="none" strike="noStrike">
                <a:solidFill>
                  <a:schemeClr val="dk1"/>
                </a:solidFill>
                <a:latin typeface="Arial"/>
                <a:ea typeface="Arial"/>
                <a:cs typeface="Arial"/>
                <a:sym typeface="Arial"/>
              </a:defRPr>
            </a:lvl3pPr>
            <a:lvl4pPr indent="-297688" lvl="3" marL="1828800" marR="0" algn="l">
              <a:lnSpc>
                <a:spcPct val="100000"/>
              </a:lnSpc>
              <a:spcBef>
                <a:spcPts val="427"/>
              </a:spcBef>
              <a:spcAft>
                <a:spcPts val="0"/>
              </a:spcAft>
              <a:buClr>
                <a:schemeClr val="accent1"/>
              </a:buClr>
              <a:buSzPts val="1088"/>
              <a:buFont typeface="Arial"/>
              <a:buChar char="•"/>
              <a:defRPr b="0" i="0" sz="2133" u="none" cap="none" strike="noStrike">
                <a:solidFill>
                  <a:schemeClr val="dk1"/>
                </a:solidFill>
                <a:latin typeface="Arial"/>
                <a:ea typeface="Arial"/>
                <a:cs typeface="Arial"/>
                <a:sym typeface="Arial"/>
              </a:defRPr>
            </a:lvl4pPr>
            <a:lvl5pPr indent="-284733" lvl="4" marL="2286000" marR="0" algn="l">
              <a:lnSpc>
                <a:spcPct val="100000"/>
              </a:lnSpc>
              <a:spcBef>
                <a:spcPts val="347"/>
              </a:spcBef>
              <a:spcAft>
                <a:spcPts val="0"/>
              </a:spcAft>
              <a:buClr>
                <a:schemeClr val="accent1"/>
              </a:buClr>
              <a:buSzPts val="884"/>
              <a:buFont typeface="Arial"/>
              <a:buChar char="•"/>
              <a:defRPr b="0" i="0" sz="1733" u="none" cap="none" strike="noStrike">
                <a:solidFill>
                  <a:schemeClr val="dk1"/>
                </a:solidFill>
                <a:latin typeface="Arial"/>
                <a:ea typeface="Arial"/>
                <a:cs typeface="Arial"/>
                <a:sym typeface="Arial"/>
              </a:defRPr>
            </a:lvl5pPr>
            <a:lvl6pPr indent="-355600" lvl="5" marL="27432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6pPr>
            <a:lvl7pPr indent="-355600" lvl="6" marL="32004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7pPr>
            <a:lvl8pPr indent="-355600" lvl="7" marL="36576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8pPr>
            <a:lvl9pPr indent="-355600" lvl="8" marL="41148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9pPr>
          </a:lstStyle>
          <a:p/>
        </p:txBody>
      </p:sp>
      <p:cxnSp>
        <p:nvCxnSpPr>
          <p:cNvPr id="141" name="Google Shape;141;p34"/>
          <p:cNvCxnSpPr/>
          <p:nvPr/>
        </p:nvCxnSpPr>
        <p:spPr>
          <a:xfrm>
            <a:off x="609600" y="1447800"/>
            <a:ext cx="10972800" cy="0"/>
          </a:xfrm>
          <a:prstGeom prst="straightConnector1">
            <a:avLst/>
          </a:prstGeom>
          <a:noFill/>
          <a:ln cap="flat" cmpd="sng" w="25400">
            <a:solidFill>
              <a:srgbClr val="C7CCCC"/>
            </a:solidFill>
            <a:prstDash val="solid"/>
            <a:round/>
            <a:headEnd len="sm" w="sm" type="none"/>
            <a:tailEnd len="sm" w="sm" type="none"/>
          </a:ln>
        </p:spPr>
      </p:cxnSp>
      <p:sp>
        <p:nvSpPr>
          <p:cNvPr id="142" name="Google Shape;142;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1pPr>
            <a:lvl2pPr indent="0" lvl="1"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2pPr>
            <a:lvl3pPr indent="0" lvl="2"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3pPr>
            <a:lvl4pPr indent="0" lvl="3"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4pPr>
            <a:lvl5pPr indent="0" lvl="4"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5pPr>
            <a:lvl6pPr indent="0" lvl="5"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6pPr>
            <a:lvl7pPr indent="0" lvl="6"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7pPr>
            <a:lvl8pPr indent="0" lvl="7"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8pPr>
            <a:lvl9pPr indent="0" lvl="8"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600"/>
          </a:p>
        </p:txBody>
      </p:sp>
      <p:cxnSp>
        <p:nvCxnSpPr>
          <p:cNvPr id="143" name="Google Shape;143;p34"/>
          <p:cNvCxnSpPr/>
          <p:nvPr/>
        </p:nvCxnSpPr>
        <p:spPr>
          <a:xfrm>
            <a:off x="609600" y="6248400"/>
            <a:ext cx="10972800" cy="0"/>
          </a:xfrm>
          <a:prstGeom prst="straightConnector1">
            <a:avLst/>
          </a:prstGeom>
          <a:noFill/>
          <a:ln cap="flat" cmpd="sng" w="25400">
            <a:solidFill>
              <a:srgbClr val="C7CCCC"/>
            </a:solidFill>
            <a:prstDash val="solid"/>
            <a:round/>
            <a:headEnd len="sm" w="sm" type="none"/>
            <a:tailEnd len="sm" w="sm" type="none"/>
          </a:ln>
        </p:spPr>
      </p:cxnSp>
      <p:pic>
        <p:nvPicPr>
          <p:cNvPr descr="UMD_primary_mark.png" id="144" name="Google Shape;144;p34"/>
          <p:cNvPicPr preferRelativeResize="0"/>
          <p:nvPr/>
        </p:nvPicPr>
        <p:blipFill rotWithShape="1">
          <a:blip r:embed="rId2">
            <a:alphaModFix/>
          </a:blip>
          <a:srcRect b="0" l="0" r="0" t="0"/>
          <a:stretch/>
        </p:blipFill>
        <p:spPr>
          <a:xfrm>
            <a:off x="635431" y="6274872"/>
            <a:ext cx="2032000" cy="568960"/>
          </a:xfrm>
          <a:prstGeom prst="rect">
            <a:avLst/>
          </a:prstGeom>
          <a:noFill/>
          <a:ln>
            <a:noFill/>
          </a:ln>
        </p:spPr>
      </p:pic>
      <p:pic>
        <p:nvPicPr>
          <p:cNvPr descr="FearlessIdeas-01.png" id="145" name="Google Shape;145;p34"/>
          <p:cNvPicPr preferRelativeResize="0"/>
          <p:nvPr/>
        </p:nvPicPr>
        <p:blipFill rotWithShape="1">
          <a:blip r:embed="rId3">
            <a:alphaModFix/>
          </a:blip>
          <a:srcRect b="0" l="0" r="0" t="0"/>
          <a:stretch/>
        </p:blipFill>
        <p:spPr>
          <a:xfrm>
            <a:off x="4775200" y="6400799"/>
            <a:ext cx="2590800" cy="37169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ed Content">
  <p:cSld name="Title with Numbered Content">
    <p:spTree>
      <p:nvGrpSpPr>
        <p:cNvPr id="146" name="Shape 146"/>
        <p:cNvGrpSpPr/>
        <p:nvPr/>
      </p:nvGrpSpPr>
      <p:grpSpPr>
        <a:xfrm>
          <a:off x="0" y="0"/>
          <a:ext cx="0" cy="0"/>
          <a:chOff x="0" y="0"/>
          <a:chExt cx="0" cy="0"/>
        </a:xfrm>
      </p:grpSpPr>
      <p:sp>
        <p:nvSpPr>
          <p:cNvPr id="147" name="Google Shape;147;p35"/>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accent1"/>
              </a:buClr>
              <a:buSzPts val="3400"/>
              <a:buFont typeface="Arial"/>
              <a:buNone/>
              <a:defRPr b="1" i="0" sz="4533" u="none" cap="none" strike="noStrik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2400"/>
            </a:lvl2pPr>
            <a:lvl3pPr lvl="2" algn="l">
              <a:lnSpc>
                <a:spcPct val="100000"/>
              </a:lnSpc>
              <a:spcBef>
                <a:spcPts val="0"/>
              </a:spcBef>
              <a:spcAft>
                <a:spcPts val="0"/>
              </a:spcAft>
              <a:buSzPts val="1400"/>
              <a:buNone/>
              <a:defRPr sz="2400"/>
            </a:lvl3pPr>
            <a:lvl4pPr lvl="3" algn="l">
              <a:lnSpc>
                <a:spcPct val="100000"/>
              </a:lnSpc>
              <a:spcBef>
                <a:spcPts val="0"/>
              </a:spcBef>
              <a:spcAft>
                <a:spcPts val="0"/>
              </a:spcAft>
              <a:buSzPts val="1400"/>
              <a:buNone/>
              <a:defRPr sz="2400"/>
            </a:lvl4pPr>
            <a:lvl5pPr lvl="4" algn="l">
              <a:lnSpc>
                <a:spcPct val="100000"/>
              </a:lnSpc>
              <a:spcBef>
                <a:spcPts val="0"/>
              </a:spcBef>
              <a:spcAft>
                <a:spcPts val="0"/>
              </a:spcAft>
              <a:buSzPts val="1400"/>
              <a:buNone/>
              <a:defRPr sz="2400"/>
            </a:lvl5pPr>
            <a:lvl6pPr lvl="5" algn="l">
              <a:lnSpc>
                <a:spcPct val="100000"/>
              </a:lnSpc>
              <a:spcBef>
                <a:spcPts val="0"/>
              </a:spcBef>
              <a:spcAft>
                <a:spcPts val="0"/>
              </a:spcAft>
              <a:buSzPts val="1400"/>
              <a:buNone/>
              <a:defRPr sz="2400"/>
            </a:lvl6pPr>
            <a:lvl7pPr lvl="6" algn="l">
              <a:lnSpc>
                <a:spcPct val="100000"/>
              </a:lnSpc>
              <a:spcBef>
                <a:spcPts val="0"/>
              </a:spcBef>
              <a:spcAft>
                <a:spcPts val="0"/>
              </a:spcAft>
              <a:buSzPts val="1400"/>
              <a:buNone/>
              <a:defRPr sz="2400"/>
            </a:lvl7pPr>
            <a:lvl8pPr lvl="7" algn="l">
              <a:lnSpc>
                <a:spcPct val="100000"/>
              </a:lnSpc>
              <a:spcBef>
                <a:spcPts val="0"/>
              </a:spcBef>
              <a:spcAft>
                <a:spcPts val="0"/>
              </a:spcAft>
              <a:buSzPts val="1400"/>
              <a:buNone/>
              <a:defRPr sz="2400"/>
            </a:lvl8pPr>
            <a:lvl9pPr lvl="8" algn="l">
              <a:lnSpc>
                <a:spcPct val="100000"/>
              </a:lnSpc>
              <a:spcBef>
                <a:spcPts val="0"/>
              </a:spcBef>
              <a:spcAft>
                <a:spcPts val="0"/>
              </a:spcAft>
              <a:buSzPts val="1400"/>
              <a:buNone/>
              <a:defRPr sz="2400"/>
            </a:lvl9pPr>
          </a:lstStyle>
          <a:p/>
        </p:txBody>
      </p:sp>
      <p:sp>
        <p:nvSpPr>
          <p:cNvPr id="148" name="Google Shape;148;p35"/>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907"/>
              </a:spcBef>
              <a:spcAft>
                <a:spcPts val="0"/>
              </a:spcAft>
              <a:buClr>
                <a:schemeClr val="accent1"/>
              </a:buClr>
              <a:buSzPts val="2312"/>
              <a:buFont typeface="Arial"/>
              <a:buNone/>
              <a:defRPr b="0" i="0" sz="4533" u="none" cap="none" strike="noStrike">
                <a:solidFill>
                  <a:schemeClr val="dk1"/>
                </a:solidFill>
                <a:latin typeface="Arial"/>
                <a:ea typeface="Arial"/>
                <a:cs typeface="Arial"/>
                <a:sym typeface="Arial"/>
              </a:defRPr>
            </a:lvl1pPr>
            <a:lvl2pPr indent="-340868" lvl="1" marL="914400" marR="0" algn="l">
              <a:lnSpc>
                <a:spcPct val="100000"/>
              </a:lnSpc>
              <a:spcBef>
                <a:spcPts val="693"/>
              </a:spcBef>
              <a:spcAft>
                <a:spcPts val="0"/>
              </a:spcAft>
              <a:buClr>
                <a:schemeClr val="accent1"/>
              </a:buClr>
              <a:buSzPts val="1768"/>
              <a:buFont typeface="Arial"/>
              <a:buAutoNum type="arabicPeriod"/>
              <a:defRPr b="0" i="0" sz="3466" u="none" cap="none" strike="noStrike">
                <a:solidFill>
                  <a:schemeClr val="dk1"/>
                </a:solidFill>
                <a:latin typeface="Arial"/>
                <a:ea typeface="Arial"/>
                <a:cs typeface="Arial"/>
                <a:sym typeface="Arial"/>
              </a:defRPr>
            </a:lvl2pPr>
            <a:lvl3pPr indent="-319278" lvl="2" marL="1371600" marR="0" algn="l">
              <a:lnSpc>
                <a:spcPct val="100000"/>
              </a:lnSpc>
              <a:spcBef>
                <a:spcPts val="560"/>
              </a:spcBef>
              <a:spcAft>
                <a:spcPts val="0"/>
              </a:spcAft>
              <a:buClr>
                <a:schemeClr val="accent1"/>
              </a:buClr>
              <a:buSzPts val="1428"/>
              <a:buFont typeface="Arial"/>
              <a:buAutoNum type="arabicPeriod"/>
              <a:defRPr b="0" i="0" sz="2800" u="none" cap="none" strike="noStrike">
                <a:solidFill>
                  <a:schemeClr val="dk1"/>
                </a:solidFill>
                <a:latin typeface="Arial"/>
                <a:ea typeface="Arial"/>
                <a:cs typeface="Arial"/>
                <a:sym typeface="Arial"/>
              </a:defRPr>
            </a:lvl3pPr>
            <a:lvl4pPr indent="-297688" lvl="3" marL="1828800" marR="0" algn="l">
              <a:lnSpc>
                <a:spcPct val="100000"/>
              </a:lnSpc>
              <a:spcBef>
                <a:spcPts val="427"/>
              </a:spcBef>
              <a:spcAft>
                <a:spcPts val="0"/>
              </a:spcAft>
              <a:buClr>
                <a:schemeClr val="accent1"/>
              </a:buClr>
              <a:buSzPts val="1088"/>
              <a:buFont typeface="Arial"/>
              <a:buAutoNum type="arabicPeriod"/>
              <a:defRPr b="0" i="0" sz="2133" u="none" cap="none" strike="noStrike">
                <a:solidFill>
                  <a:schemeClr val="dk1"/>
                </a:solidFill>
                <a:latin typeface="Arial"/>
                <a:ea typeface="Arial"/>
                <a:cs typeface="Arial"/>
                <a:sym typeface="Arial"/>
              </a:defRPr>
            </a:lvl4pPr>
            <a:lvl5pPr indent="-284733" lvl="4" marL="2286000" marR="0" algn="l">
              <a:lnSpc>
                <a:spcPct val="100000"/>
              </a:lnSpc>
              <a:spcBef>
                <a:spcPts val="347"/>
              </a:spcBef>
              <a:spcAft>
                <a:spcPts val="0"/>
              </a:spcAft>
              <a:buClr>
                <a:schemeClr val="accent1"/>
              </a:buClr>
              <a:buSzPts val="884"/>
              <a:buFont typeface="Arial"/>
              <a:buAutoNum type="arabicPeriod"/>
              <a:defRPr b="0" i="0" sz="1733" u="none" cap="none" strike="noStrike">
                <a:solidFill>
                  <a:schemeClr val="dk1"/>
                </a:solidFill>
                <a:latin typeface="Arial"/>
                <a:ea typeface="Arial"/>
                <a:cs typeface="Arial"/>
                <a:sym typeface="Arial"/>
              </a:defRPr>
            </a:lvl5pPr>
            <a:lvl6pPr indent="-355600" lvl="5" marL="27432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6pPr>
            <a:lvl7pPr indent="-355600" lvl="6" marL="32004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7pPr>
            <a:lvl8pPr indent="-355600" lvl="7" marL="36576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8pPr>
            <a:lvl9pPr indent="-355600" lvl="8" marL="4114800" marR="0" algn="l">
              <a:lnSpc>
                <a:spcPct val="100000"/>
              </a:lnSpc>
              <a:spcBef>
                <a:spcPts val="533"/>
              </a:spcBef>
              <a:spcAft>
                <a:spcPts val="0"/>
              </a:spcAft>
              <a:buClr>
                <a:schemeClr val="dk1"/>
              </a:buClr>
              <a:buSzPts val="2000"/>
              <a:buFont typeface="Arial"/>
              <a:buChar char="•"/>
              <a:defRPr b="0" i="0" sz="2667" u="none" cap="none" strike="noStrike">
                <a:solidFill>
                  <a:schemeClr val="dk1"/>
                </a:solidFill>
                <a:latin typeface="Arial"/>
                <a:ea typeface="Arial"/>
                <a:cs typeface="Arial"/>
                <a:sym typeface="Arial"/>
              </a:defRPr>
            </a:lvl9pPr>
          </a:lstStyle>
          <a:p/>
        </p:txBody>
      </p:sp>
      <p:sp>
        <p:nvSpPr>
          <p:cNvPr id="149" name="Google Shape;149;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1pPr>
            <a:lvl2pPr indent="0" lvl="1"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2pPr>
            <a:lvl3pPr indent="0" lvl="2"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3pPr>
            <a:lvl4pPr indent="0" lvl="3"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4pPr>
            <a:lvl5pPr indent="0" lvl="4"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5pPr>
            <a:lvl6pPr indent="0" lvl="5"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6pPr>
            <a:lvl7pPr indent="0" lvl="6"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7pPr>
            <a:lvl8pPr indent="0" lvl="7"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8pPr>
            <a:lvl9pPr indent="0" lvl="8"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600"/>
          </a:p>
        </p:txBody>
      </p:sp>
      <p:cxnSp>
        <p:nvCxnSpPr>
          <p:cNvPr id="150" name="Google Shape;150;p35"/>
          <p:cNvCxnSpPr/>
          <p:nvPr/>
        </p:nvCxnSpPr>
        <p:spPr>
          <a:xfrm>
            <a:off x="609600" y="1447800"/>
            <a:ext cx="10972800" cy="0"/>
          </a:xfrm>
          <a:prstGeom prst="straightConnector1">
            <a:avLst/>
          </a:prstGeom>
          <a:noFill/>
          <a:ln cap="flat" cmpd="sng" w="25400">
            <a:solidFill>
              <a:srgbClr val="C7CCCC"/>
            </a:solidFill>
            <a:prstDash val="solid"/>
            <a:round/>
            <a:headEnd len="sm" w="sm" type="none"/>
            <a:tailEnd len="sm" w="sm" type="none"/>
          </a:ln>
        </p:spPr>
      </p:cxnSp>
      <p:cxnSp>
        <p:nvCxnSpPr>
          <p:cNvPr id="151" name="Google Shape;151;p35"/>
          <p:cNvCxnSpPr/>
          <p:nvPr/>
        </p:nvCxnSpPr>
        <p:spPr>
          <a:xfrm>
            <a:off x="609600" y="6248400"/>
            <a:ext cx="10972800" cy="0"/>
          </a:xfrm>
          <a:prstGeom prst="straightConnector1">
            <a:avLst/>
          </a:prstGeom>
          <a:noFill/>
          <a:ln cap="flat" cmpd="sng" w="25400">
            <a:solidFill>
              <a:srgbClr val="C7CCCC"/>
            </a:solidFill>
            <a:prstDash val="solid"/>
            <a:round/>
            <a:headEnd len="sm" w="sm" type="none"/>
            <a:tailEnd len="sm" w="sm" type="none"/>
          </a:ln>
        </p:spPr>
      </p:cxnSp>
      <p:pic>
        <p:nvPicPr>
          <p:cNvPr descr="UMD_primary_mark.png" id="152" name="Google Shape;152;p35"/>
          <p:cNvPicPr preferRelativeResize="0"/>
          <p:nvPr/>
        </p:nvPicPr>
        <p:blipFill rotWithShape="1">
          <a:blip r:embed="rId2">
            <a:alphaModFix/>
          </a:blip>
          <a:srcRect b="0" l="0" r="0" t="0"/>
          <a:stretch/>
        </p:blipFill>
        <p:spPr>
          <a:xfrm>
            <a:off x="635431" y="6274872"/>
            <a:ext cx="2032000" cy="568960"/>
          </a:xfrm>
          <a:prstGeom prst="rect">
            <a:avLst/>
          </a:prstGeom>
          <a:noFill/>
          <a:ln>
            <a:noFill/>
          </a:ln>
        </p:spPr>
      </p:pic>
      <p:pic>
        <p:nvPicPr>
          <p:cNvPr descr="FearlessIdeas-01.png" id="153" name="Google Shape;153;p35"/>
          <p:cNvPicPr preferRelativeResize="0"/>
          <p:nvPr/>
        </p:nvPicPr>
        <p:blipFill rotWithShape="1">
          <a:blip r:embed="rId3">
            <a:alphaModFix/>
          </a:blip>
          <a:srcRect b="0" l="0" r="0" t="0"/>
          <a:stretch/>
        </p:blipFill>
        <p:spPr>
          <a:xfrm>
            <a:off x="4775200" y="6400799"/>
            <a:ext cx="2590800" cy="37169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4" name="Shape 154"/>
        <p:cNvGrpSpPr/>
        <p:nvPr/>
      </p:nvGrpSpPr>
      <p:grpSpPr>
        <a:xfrm>
          <a:off x="0" y="0"/>
          <a:ext cx="0" cy="0"/>
          <a:chOff x="0" y="0"/>
          <a:chExt cx="0" cy="0"/>
        </a:xfrm>
      </p:grpSpPr>
      <p:sp>
        <p:nvSpPr>
          <p:cNvPr id="155" name="Google Shape;155;p36"/>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accent1"/>
              </a:buClr>
              <a:buSzPts val="3400"/>
              <a:buFont typeface="Arial"/>
              <a:buNone/>
              <a:defRPr b="1" i="0" sz="4533" u="none" cap="none" strike="noStrik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2400"/>
            </a:lvl2pPr>
            <a:lvl3pPr lvl="2" algn="l">
              <a:lnSpc>
                <a:spcPct val="100000"/>
              </a:lnSpc>
              <a:spcBef>
                <a:spcPts val="0"/>
              </a:spcBef>
              <a:spcAft>
                <a:spcPts val="0"/>
              </a:spcAft>
              <a:buSzPts val="1400"/>
              <a:buNone/>
              <a:defRPr sz="2400"/>
            </a:lvl3pPr>
            <a:lvl4pPr lvl="3" algn="l">
              <a:lnSpc>
                <a:spcPct val="100000"/>
              </a:lnSpc>
              <a:spcBef>
                <a:spcPts val="0"/>
              </a:spcBef>
              <a:spcAft>
                <a:spcPts val="0"/>
              </a:spcAft>
              <a:buSzPts val="1400"/>
              <a:buNone/>
              <a:defRPr sz="2400"/>
            </a:lvl4pPr>
            <a:lvl5pPr lvl="4" algn="l">
              <a:lnSpc>
                <a:spcPct val="100000"/>
              </a:lnSpc>
              <a:spcBef>
                <a:spcPts val="0"/>
              </a:spcBef>
              <a:spcAft>
                <a:spcPts val="0"/>
              </a:spcAft>
              <a:buSzPts val="1400"/>
              <a:buNone/>
              <a:defRPr sz="2400"/>
            </a:lvl5pPr>
            <a:lvl6pPr lvl="5" algn="l">
              <a:lnSpc>
                <a:spcPct val="100000"/>
              </a:lnSpc>
              <a:spcBef>
                <a:spcPts val="0"/>
              </a:spcBef>
              <a:spcAft>
                <a:spcPts val="0"/>
              </a:spcAft>
              <a:buSzPts val="1400"/>
              <a:buNone/>
              <a:defRPr sz="2400"/>
            </a:lvl6pPr>
            <a:lvl7pPr lvl="6" algn="l">
              <a:lnSpc>
                <a:spcPct val="100000"/>
              </a:lnSpc>
              <a:spcBef>
                <a:spcPts val="0"/>
              </a:spcBef>
              <a:spcAft>
                <a:spcPts val="0"/>
              </a:spcAft>
              <a:buSzPts val="1400"/>
              <a:buNone/>
              <a:defRPr sz="2400"/>
            </a:lvl7pPr>
            <a:lvl8pPr lvl="7" algn="l">
              <a:lnSpc>
                <a:spcPct val="100000"/>
              </a:lnSpc>
              <a:spcBef>
                <a:spcPts val="0"/>
              </a:spcBef>
              <a:spcAft>
                <a:spcPts val="0"/>
              </a:spcAft>
              <a:buSzPts val="1400"/>
              <a:buNone/>
              <a:defRPr sz="2400"/>
            </a:lvl8pPr>
            <a:lvl9pPr lvl="8" algn="l">
              <a:lnSpc>
                <a:spcPct val="100000"/>
              </a:lnSpc>
              <a:spcBef>
                <a:spcPts val="0"/>
              </a:spcBef>
              <a:spcAft>
                <a:spcPts val="0"/>
              </a:spcAft>
              <a:buSzPts val="1400"/>
              <a:buNone/>
              <a:defRPr sz="2400"/>
            </a:lvl9pPr>
          </a:lstStyle>
          <a:p/>
        </p:txBody>
      </p:sp>
      <p:sp>
        <p:nvSpPr>
          <p:cNvPr id="156" name="Google Shape;156;p36"/>
          <p:cNvSpPr txBox="1"/>
          <p:nvPr>
            <p:ph idx="1" type="body"/>
          </p:nvPr>
        </p:nvSpPr>
        <p:spPr>
          <a:xfrm>
            <a:off x="609600" y="1600201"/>
            <a:ext cx="5384800" cy="45259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47"/>
              </a:spcBef>
              <a:spcAft>
                <a:spcPts val="0"/>
              </a:spcAft>
              <a:buClr>
                <a:schemeClr val="accent1"/>
              </a:buClr>
              <a:buSzPts val="1904"/>
              <a:buFont typeface="Arial"/>
              <a:buNone/>
              <a:defRPr b="0" i="0" sz="3733" u="none" cap="none" strike="noStrike">
                <a:solidFill>
                  <a:schemeClr val="dk1"/>
                </a:solidFill>
                <a:latin typeface="Arial"/>
                <a:ea typeface="Arial"/>
                <a:cs typeface="Arial"/>
                <a:sym typeface="Arial"/>
              </a:defRPr>
            </a:lvl1pPr>
            <a:lvl2pPr indent="-228600" lvl="1" marL="914400" marR="0" algn="l">
              <a:lnSpc>
                <a:spcPct val="100000"/>
              </a:lnSpc>
              <a:spcBef>
                <a:spcPts val="640"/>
              </a:spcBef>
              <a:spcAft>
                <a:spcPts val="0"/>
              </a:spcAft>
              <a:buClr>
                <a:schemeClr val="accent1"/>
              </a:buClr>
              <a:buSzPts val="1632"/>
              <a:buFont typeface="Arial"/>
              <a:buNone/>
              <a:defRPr b="0" i="0" sz="3200" u="none" cap="none" strike="noStrike">
                <a:solidFill>
                  <a:schemeClr val="dk1"/>
                </a:solidFill>
                <a:latin typeface="Arial"/>
                <a:ea typeface="Arial"/>
                <a:cs typeface="Arial"/>
                <a:sym typeface="Arial"/>
              </a:defRPr>
            </a:lvl2pPr>
            <a:lvl3pPr indent="-228600" lvl="2" marL="1371600" marR="0" algn="l">
              <a:lnSpc>
                <a:spcPct val="100000"/>
              </a:lnSpc>
              <a:spcBef>
                <a:spcPts val="533"/>
              </a:spcBef>
              <a:spcAft>
                <a:spcPts val="0"/>
              </a:spcAft>
              <a:buClr>
                <a:schemeClr val="accent1"/>
              </a:buClr>
              <a:buSzPts val="1360"/>
              <a:buFont typeface="Arial"/>
              <a:buNone/>
              <a:defRPr b="0" i="0" sz="2667" u="none" cap="none" strike="noStrike">
                <a:solidFill>
                  <a:schemeClr val="dk1"/>
                </a:solidFill>
                <a:latin typeface="Arial"/>
                <a:ea typeface="Arial"/>
                <a:cs typeface="Arial"/>
                <a:sym typeface="Arial"/>
              </a:defRPr>
            </a:lvl3pPr>
            <a:lvl4pPr indent="-228600" lvl="3" marL="1828800" marR="0" algn="l">
              <a:lnSpc>
                <a:spcPct val="100000"/>
              </a:lnSpc>
              <a:spcBef>
                <a:spcPts val="480"/>
              </a:spcBef>
              <a:spcAft>
                <a:spcPts val="0"/>
              </a:spcAft>
              <a:buClr>
                <a:schemeClr val="accent1"/>
              </a:buClr>
              <a:buSzPts val="1224"/>
              <a:buFont typeface="Arial"/>
              <a:buNone/>
              <a:defRPr b="0" i="0" sz="2400" u="none" cap="none" strike="noStrike">
                <a:solidFill>
                  <a:schemeClr val="dk1"/>
                </a:solidFill>
                <a:latin typeface="Arial"/>
                <a:ea typeface="Arial"/>
                <a:cs typeface="Arial"/>
                <a:sym typeface="Arial"/>
              </a:defRPr>
            </a:lvl4pPr>
            <a:lvl5pPr indent="-228600" lvl="4" marL="2286000" marR="0" algn="l">
              <a:lnSpc>
                <a:spcPct val="100000"/>
              </a:lnSpc>
              <a:spcBef>
                <a:spcPts val="480"/>
              </a:spcBef>
              <a:spcAft>
                <a:spcPts val="0"/>
              </a:spcAft>
              <a:buClr>
                <a:schemeClr val="accent1"/>
              </a:buClr>
              <a:buSzPts val="1224"/>
              <a:buFont typeface="Arial"/>
              <a:buNone/>
              <a:defRPr b="0" i="0" sz="2400" u="none" cap="none" strike="noStrike">
                <a:solidFill>
                  <a:schemeClr val="dk1"/>
                </a:solidFill>
                <a:latin typeface="Arial"/>
                <a:ea typeface="Arial"/>
                <a:cs typeface="Arial"/>
                <a:sym typeface="Arial"/>
              </a:defRPr>
            </a:lvl5pPr>
            <a:lvl6pPr indent="-342900" lvl="5" marL="2743200" marR="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6pPr>
            <a:lvl7pPr indent="-342900" lvl="6" marL="3200400" marR="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7pPr>
            <a:lvl8pPr indent="-342900" lvl="7" marL="3657600" marR="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8pPr>
            <a:lvl9pPr indent="-342900" lvl="8" marL="4114800" marR="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9pPr>
          </a:lstStyle>
          <a:p/>
        </p:txBody>
      </p:sp>
      <p:sp>
        <p:nvSpPr>
          <p:cNvPr id="157" name="Google Shape;157;p36"/>
          <p:cNvSpPr txBox="1"/>
          <p:nvPr>
            <p:ph idx="2" type="body"/>
          </p:nvPr>
        </p:nvSpPr>
        <p:spPr>
          <a:xfrm>
            <a:off x="6197600" y="1600201"/>
            <a:ext cx="5384800" cy="45259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47"/>
              </a:spcBef>
              <a:spcAft>
                <a:spcPts val="0"/>
              </a:spcAft>
              <a:buClr>
                <a:schemeClr val="accent1"/>
              </a:buClr>
              <a:buSzPts val="1904"/>
              <a:buFont typeface="Arial"/>
              <a:buNone/>
              <a:defRPr b="0" i="0" sz="3733" u="none" cap="none" strike="noStrike">
                <a:solidFill>
                  <a:schemeClr val="dk1"/>
                </a:solidFill>
                <a:latin typeface="Arial"/>
                <a:ea typeface="Arial"/>
                <a:cs typeface="Arial"/>
                <a:sym typeface="Arial"/>
              </a:defRPr>
            </a:lvl1pPr>
            <a:lvl2pPr indent="-228600" lvl="1" marL="914400" marR="0" algn="l">
              <a:lnSpc>
                <a:spcPct val="100000"/>
              </a:lnSpc>
              <a:spcBef>
                <a:spcPts val="640"/>
              </a:spcBef>
              <a:spcAft>
                <a:spcPts val="0"/>
              </a:spcAft>
              <a:buClr>
                <a:schemeClr val="accent1"/>
              </a:buClr>
              <a:buSzPts val="1632"/>
              <a:buFont typeface="Arial"/>
              <a:buNone/>
              <a:defRPr b="0" i="0" sz="3200" u="none" cap="none" strike="noStrike">
                <a:solidFill>
                  <a:schemeClr val="dk1"/>
                </a:solidFill>
                <a:latin typeface="Arial"/>
                <a:ea typeface="Arial"/>
                <a:cs typeface="Arial"/>
                <a:sym typeface="Arial"/>
              </a:defRPr>
            </a:lvl2pPr>
            <a:lvl3pPr indent="-228600" lvl="2" marL="1371600" marR="0" algn="l">
              <a:lnSpc>
                <a:spcPct val="100000"/>
              </a:lnSpc>
              <a:spcBef>
                <a:spcPts val="533"/>
              </a:spcBef>
              <a:spcAft>
                <a:spcPts val="0"/>
              </a:spcAft>
              <a:buClr>
                <a:schemeClr val="accent1"/>
              </a:buClr>
              <a:buSzPts val="1360"/>
              <a:buFont typeface="Arial"/>
              <a:buNone/>
              <a:defRPr b="0" i="0" sz="2667" u="none" cap="none" strike="noStrike">
                <a:solidFill>
                  <a:schemeClr val="dk1"/>
                </a:solidFill>
                <a:latin typeface="Arial"/>
                <a:ea typeface="Arial"/>
                <a:cs typeface="Arial"/>
                <a:sym typeface="Arial"/>
              </a:defRPr>
            </a:lvl3pPr>
            <a:lvl4pPr indent="-228600" lvl="3" marL="1828800" marR="0" algn="l">
              <a:lnSpc>
                <a:spcPct val="100000"/>
              </a:lnSpc>
              <a:spcBef>
                <a:spcPts val="480"/>
              </a:spcBef>
              <a:spcAft>
                <a:spcPts val="0"/>
              </a:spcAft>
              <a:buClr>
                <a:schemeClr val="accent1"/>
              </a:buClr>
              <a:buSzPts val="1224"/>
              <a:buFont typeface="Arial"/>
              <a:buNone/>
              <a:defRPr b="0" i="0" sz="2400" u="none" cap="none" strike="noStrike">
                <a:solidFill>
                  <a:schemeClr val="dk1"/>
                </a:solidFill>
                <a:latin typeface="Arial"/>
                <a:ea typeface="Arial"/>
                <a:cs typeface="Arial"/>
                <a:sym typeface="Arial"/>
              </a:defRPr>
            </a:lvl4pPr>
            <a:lvl5pPr indent="-228600" lvl="4" marL="2286000" marR="0" algn="l">
              <a:lnSpc>
                <a:spcPct val="100000"/>
              </a:lnSpc>
              <a:spcBef>
                <a:spcPts val="480"/>
              </a:spcBef>
              <a:spcAft>
                <a:spcPts val="0"/>
              </a:spcAft>
              <a:buClr>
                <a:schemeClr val="accent1"/>
              </a:buClr>
              <a:buSzPts val="1224"/>
              <a:buFont typeface="Arial"/>
              <a:buNone/>
              <a:defRPr b="0" i="0" sz="2400" u="none" cap="none" strike="noStrike">
                <a:solidFill>
                  <a:schemeClr val="dk1"/>
                </a:solidFill>
                <a:latin typeface="Arial"/>
                <a:ea typeface="Arial"/>
                <a:cs typeface="Arial"/>
                <a:sym typeface="Arial"/>
              </a:defRPr>
            </a:lvl5pPr>
            <a:lvl6pPr indent="-342900" lvl="5" marL="2743200" marR="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6pPr>
            <a:lvl7pPr indent="-342900" lvl="6" marL="3200400" marR="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7pPr>
            <a:lvl8pPr indent="-342900" lvl="7" marL="3657600" marR="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8pPr>
            <a:lvl9pPr indent="-342900" lvl="8" marL="4114800" marR="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9pPr>
          </a:lstStyle>
          <a:p/>
        </p:txBody>
      </p:sp>
      <p:cxnSp>
        <p:nvCxnSpPr>
          <p:cNvPr id="158" name="Google Shape;158;p36"/>
          <p:cNvCxnSpPr/>
          <p:nvPr/>
        </p:nvCxnSpPr>
        <p:spPr>
          <a:xfrm>
            <a:off x="609600" y="1447800"/>
            <a:ext cx="10972800" cy="0"/>
          </a:xfrm>
          <a:prstGeom prst="straightConnector1">
            <a:avLst/>
          </a:prstGeom>
          <a:noFill/>
          <a:ln cap="flat" cmpd="sng" w="25400">
            <a:solidFill>
              <a:srgbClr val="C7CCCC"/>
            </a:solidFill>
            <a:prstDash val="solid"/>
            <a:round/>
            <a:headEnd len="sm" w="sm" type="none"/>
            <a:tailEnd len="sm" w="sm" type="none"/>
          </a:ln>
        </p:spPr>
      </p:cxnSp>
      <p:sp>
        <p:nvSpPr>
          <p:cNvPr id="159" name="Google Shape;159;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1pPr>
            <a:lvl2pPr indent="0" lvl="1"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2pPr>
            <a:lvl3pPr indent="0" lvl="2"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3pPr>
            <a:lvl4pPr indent="0" lvl="3"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4pPr>
            <a:lvl5pPr indent="0" lvl="4"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5pPr>
            <a:lvl6pPr indent="0" lvl="5"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6pPr>
            <a:lvl7pPr indent="0" lvl="6"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7pPr>
            <a:lvl8pPr indent="0" lvl="7"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8pPr>
            <a:lvl9pPr indent="0" lvl="8"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600"/>
          </a:p>
        </p:txBody>
      </p:sp>
      <p:cxnSp>
        <p:nvCxnSpPr>
          <p:cNvPr id="160" name="Google Shape;160;p36"/>
          <p:cNvCxnSpPr/>
          <p:nvPr/>
        </p:nvCxnSpPr>
        <p:spPr>
          <a:xfrm>
            <a:off x="609600" y="6248400"/>
            <a:ext cx="10972800" cy="0"/>
          </a:xfrm>
          <a:prstGeom prst="straightConnector1">
            <a:avLst/>
          </a:prstGeom>
          <a:noFill/>
          <a:ln cap="flat" cmpd="sng" w="25400">
            <a:solidFill>
              <a:srgbClr val="C7CCCC"/>
            </a:solidFill>
            <a:prstDash val="solid"/>
            <a:round/>
            <a:headEnd len="sm" w="sm" type="none"/>
            <a:tailEnd len="sm" w="sm" type="none"/>
          </a:ln>
        </p:spPr>
      </p:cxnSp>
      <p:pic>
        <p:nvPicPr>
          <p:cNvPr descr="UMD_primary_mark.png" id="161" name="Google Shape;161;p36"/>
          <p:cNvPicPr preferRelativeResize="0"/>
          <p:nvPr/>
        </p:nvPicPr>
        <p:blipFill rotWithShape="1">
          <a:blip r:embed="rId2">
            <a:alphaModFix/>
          </a:blip>
          <a:srcRect b="0" l="0" r="0" t="0"/>
          <a:stretch/>
        </p:blipFill>
        <p:spPr>
          <a:xfrm>
            <a:off x="635431" y="6274872"/>
            <a:ext cx="2032000" cy="568960"/>
          </a:xfrm>
          <a:prstGeom prst="rect">
            <a:avLst/>
          </a:prstGeom>
          <a:noFill/>
          <a:ln>
            <a:noFill/>
          </a:ln>
        </p:spPr>
      </p:pic>
      <p:pic>
        <p:nvPicPr>
          <p:cNvPr descr="FearlessIdeas-01.png" id="162" name="Google Shape;162;p36"/>
          <p:cNvPicPr preferRelativeResize="0"/>
          <p:nvPr/>
        </p:nvPicPr>
        <p:blipFill rotWithShape="1">
          <a:blip r:embed="rId3">
            <a:alphaModFix/>
          </a:blip>
          <a:srcRect b="0" l="0" r="0" t="0"/>
          <a:stretch/>
        </p:blipFill>
        <p:spPr>
          <a:xfrm>
            <a:off x="4775200" y="6400799"/>
            <a:ext cx="2590800" cy="37169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3" name="Shape 163"/>
        <p:cNvGrpSpPr/>
        <p:nvPr/>
      </p:nvGrpSpPr>
      <p:grpSpPr>
        <a:xfrm>
          <a:off x="0" y="0"/>
          <a:ext cx="0" cy="0"/>
          <a:chOff x="0" y="0"/>
          <a:chExt cx="0" cy="0"/>
        </a:xfrm>
      </p:grpSpPr>
      <p:sp>
        <p:nvSpPr>
          <p:cNvPr id="164" name="Google Shape;164;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1pPr>
            <a:lvl2pPr indent="0" lvl="1"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2pPr>
            <a:lvl3pPr indent="0" lvl="2"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3pPr>
            <a:lvl4pPr indent="0" lvl="3"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4pPr>
            <a:lvl5pPr indent="0" lvl="4"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5pPr>
            <a:lvl6pPr indent="0" lvl="5"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6pPr>
            <a:lvl7pPr indent="0" lvl="6"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7pPr>
            <a:lvl8pPr indent="0" lvl="7"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8pPr>
            <a:lvl9pPr indent="0" lvl="8"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600"/>
          </a:p>
        </p:txBody>
      </p:sp>
      <p:cxnSp>
        <p:nvCxnSpPr>
          <p:cNvPr id="165" name="Google Shape;165;p37"/>
          <p:cNvCxnSpPr/>
          <p:nvPr/>
        </p:nvCxnSpPr>
        <p:spPr>
          <a:xfrm>
            <a:off x="609600" y="6248400"/>
            <a:ext cx="10972800" cy="0"/>
          </a:xfrm>
          <a:prstGeom prst="straightConnector1">
            <a:avLst/>
          </a:prstGeom>
          <a:noFill/>
          <a:ln cap="flat" cmpd="sng" w="25400">
            <a:solidFill>
              <a:srgbClr val="C7CCCC"/>
            </a:solidFill>
            <a:prstDash val="solid"/>
            <a:round/>
            <a:headEnd len="sm" w="sm" type="none"/>
            <a:tailEnd len="sm" w="sm" type="none"/>
          </a:ln>
        </p:spPr>
      </p:cxnSp>
      <p:pic>
        <p:nvPicPr>
          <p:cNvPr descr="UMD_primary_mark.png" id="166" name="Google Shape;166;p37"/>
          <p:cNvPicPr preferRelativeResize="0"/>
          <p:nvPr/>
        </p:nvPicPr>
        <p:blipFill rotWithShape="1">
          <a:blip r:embed="rId2">
            <a:alphaModFix/>
          </a:blip>
          <a:srcRect b="0" l="0" r="0" t="0"/>
          <a:stretch/>
        </p:blipFill>
        <p:spPr>
          <a:xfrm>
            <a:off x="635431" y="6274872"/>
            <a:ext cx="2032000" cy="568960"/>
          </a:xfrm>
          <a:prstGeom prst="rect">
            <a:avLst/>
          </a:prstGeom>
          <a:noFill/>
          <a:ln>
            <a:noFill/>
          </a:ln>
        </p:spPr>
      </p:pic>
      <p:pic>
        <p:nvPicPr>
          <p:cNvPr descr="FearlessIdeas-01.png" id="167" name="Google Shape;167;p37"/>
          <p:cNvPicPr preferRelativeResize="0"/>
          <p:nvPr/>
        </p:nvPicPr>
        <p:blipFill rotWithShape="1">
          <a:blip r:embed="rId3">
            <a:alphaModFix/>
          </a:blip>
          <a:srcRect b="0" l="0" r="0" t="0"/>
          <a:stretch/>
        </p:blipFill>
        <p:spPr>
          <a:xfrm>
            <a:off x="4775200" y="6400799"/>
            <a:ext cx="2590800" cy="371693"/>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8" name="Shape 168"/>
        <p:cNvGrpSpPr/>
        <p:nvPr/>
      </p:nvGrpSpPr>
      <p:grpSpPr>
        <a:xfrm>
          <a:off x="0" y="0"/>
          <a:ext cx="0" cy="0"/>
          <a:chOff x="0" y="0"/>
          <a:chExt cx="0" cy="0"/>
        </a:xfrm>
      </p:grpSpPr>
      <p:sp>
        <p:nvSpPr>
          <p:cNvPr id="169" name="Google Shape;169;p38"/>
          <p:cNvSpPr txBox="1"/>
          <p:nvPr>
            <p:ph type="title"/>
          </p:nvPr>
        </p:nvSpPr>
        <p:spPr>
          <a:xfrm>
            <a:off x="2389717" y="4800600"/>
            <a:ext cx="7315200" cy="566739"/>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accent1"/>
              </a:buClr>
              <a:buSzPts val="2000"/>
              <a:buFont typeface="Arial"/>
              <a:buNone/>
              <a:defRPr b="1" i="0" sz="2667" u="none" cap="none" strike="noStrik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2400"/>
            </a:lvl2pPr>
            <a:lvl3pPr lvl="2" algn="l">
              <a:lnSpc>
                <a:spcPct val="100000"/>
              </a:lnSpc>
              <a:spcBef>
                <a:spcPts val="0"/>
              </a:spcBef>
              <a:spcAft>
                <a:spcPts val="0"/>
              </a:spcAft>
              <a:buSzPts val="1400"/>
              <a:buNone/>
              <a:defRPr sz="2400"/>
            </a:lvl3pPr>
            <a:lvl4pPr lvl="3" algn="l">
              <a:lnSpc>
                <a:spcPct val="100000"/>
              </a:lnSpc>
              <a:spcBef>
                <a:spcPts val="0"/>
              </a:spcBef>
              <a:spcAft>
                <a:spcPts val="0"/>
              </a:spcAft>
              <a:buSzPts val="1400"/>
              <a:buNone/>
              <a:defRPr sz="2400"/>
            </a:lvl4pPr>
            <a:lvl5pPr lvl="4" algn="l">
              <a:lnSpc>
                <a:spcPct val="100000"/>
              </a:lnSpc>
              <a:spcBef>
                <a:spcPts val="0"/>
              </a:spcBef>
              <a:spcAft>
                <a:spcPts val="0"/>
              </a:spcAft>
              <a:buSzPts val="1400"/>
              <a:buNone/>
              <a:defRPr sz="2400"/>
            </a:lvl5pPr>
            <a:lvl6pPr lvl="5" algn="l">
              <a:lnSpc>
                <a:spcPct val="100000"/>
              </a:lnSpc>
              <a:spcBef>
                <a:spcPts val="0"/>
              </a:spcBef>
              <a:spcAft>
                <a:spcPts val="0"/>
              </a:spcAft>
              <a:buSzPts val="1400"/>
              <a:buNone/>
              <a:defRPr sz="2400"/>
            </a:lvl6pPr>
            <a:lvl7pPr lvl="6" algn="l">
              <a:lnSpc>
                <a:spcPct val="100000"/>
              </a:lnSpc>
              <a:spcBef>
                <a:spcPts val="0"/>
              </a:spcBef>
              <a:spcAft>
                <a:spcPts val="0"/>
              </a:spcAft>
              <a:buSzPts val="1400"/>
              <a:buNone/>
              <a:defRPr sz="2400"/>
            </a:lvl7pPr>
            <a:lvl8pPr lvl="7" algn="l">
              <a:lnSpc>
                <a:spcPct val="100000"/>
              </a:lnSpc>
              <a:spcBef>
                <a:spcPts val="0"/>
              </a:spcBef>
              <a:spcAft>
                <a:spcPts val="0"/>
              </a:spcAft>
              <a:buSzPts val="1400"/>
              <a:buNone/>
              <a:defRPr sz="2400"/>
            </a:lvl8pPr>
            <a:lvl9pPr lvl="8" algn="l">
              <a:lnSpc>
                <a:spcPct val="100000"/>
              </a:lnSpc>
              <a:spcBef>
                <a:spcPts val="0"/>
              </a:spcBef>
              <a:spcAft>
                <a:spcPts val="0"/>
              </a:spcAft>
              <a:buSzPts val="1400"/>
              <a:buNone/>
              <a:defRPr sz="2400"/>
            </a:lvl9pPr>
          </a:lstStyle>
          <a:p/>
        </p:txBody>
      </p:sp>
      <p:sp>
        <p:nvSpPr>
          <p:cNvPr id="170" name="Google Shape;170;p38"/>
          <p:cNvSpPr/>
          <p:nvPr>
            <p:ph idx="2" type="pic"/>
          </p:nvPr>
        </p:nvSpPr>
        <p:spPr>
          <a:xfrm>
            <a:off x="2389717" y="612775"/>
            <a:ext cx="7315200" cy="4114800"/>
          </a:xfrm>
          <a:prstGeom prst="rect">
            <a:avLst/>
          </a:prstGeom>
          <a:noFill/>
          <a:ln>
            <a:noFill/>
          </a:ln>
        </p:spPr>
      </p:sp>
      <p:sp>
        <p:nvSpPr>
          <p:cNvPr id="171" name="Google Shape;171;p38"/>
          <p:cNvSpPr txBox="1"/>
          <p:nvPr>
            <p:ph idx="1" type="body"/>
          </p:nvPr>
        </p:nvSpPr>
        <p:spPr>
          <a:xfrm>
            <a:off x="2389717" y="5367338"/>
            <a:ext cx="7315200" cy="8048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373"/>
              </a:spcBef>
              <a:spcAft>
                <a:spcPts val="0"/>
              </a:spcAft>
              <a:buClr>
                <a:schemeClr val="accent1"/>
              </a:buClr>
              <a:buSzPts val="952"/>
              <a:buFont typeface="Arial"/>
              <a:buNone/>
              <a:defRPr b="0" i="0" sz="1867" u="none" cap="none" strike="noStrike">
                <a:solidFill>
                  <a:schemeClr val="dk1"/>
                </a:solidFill>
                <a:latin typeface="Arial"/>
                <a:ea typeface="Arial"/>
                <a:cs typeface="Arial"/>
                <a:sym typeface="Arial"/>
              </a:defRPr>
            </a:lvl1pPr>
            <a:lvl2pPr indent="-228600" lvl="1" marL="914400" marR="0" algn="l">
              <a:lnSpc>
                <a:spcPct val="100000"/>
              </a:lnSpc>
              <a:spcBef>
                <a:spcPts val="320"/>
              </a:spcBef>
              <a:spcAft>
                <a:spcPts val="0"/>
              </a:spcAft>
              <a:buClr>
                <a:schemeClr val="accent1"/>
              </a:buClr>
              <a:buSzPts val="816"/>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267"/>
              </a:spcBef>
              <a:spcAft>
                <a:spcPts val="0"/>
              </a:spcAft>
              <a:buClr>
                <a:schemeClr val="accent1"/>
              </a:buClr>
              <a:buSzPts val="680"/>
              <a:buFont typeface="Arial"/>
              <a:buNone/>
              <a:defRPr b="0" i="0" sz="1333" u="none" cap="none" strike="noStrike">
                <a:solidFill>
                  <a:schemeClr val="dk1"/>
                </a:solidFill>
                <a:latin typeface="Arial"/>
                <a:ea typeface="Arial"/>
                <a:cs typeface="Arial"/>
                <a:sym typeface="Arial"/>
              </a:defRPr>
            </a:lvl3pPr>
            <a:lvl4pPr indent="-228600" lvl="3" marL="1828800" marR="0" algn="l">
              <a:lnSpc>
                <a:spcPct val="100000"/>
              </a:lnSpc>
              <a:spcBef>
                <a:spcPts val="240"/>
              </a:spcBef>
              <a:spcAft>
                <a:spcPts val="0"/>
              </a:spcAft>
              <a:buClr>
                <a:schemeClr val="accent1"/>
              </a:buClr>
              <a:buSzPts val="612"/>
              <a:buFont typeface="Arial"/>
              <a:buNone/>
              <a:defRPr b="0" i="0" sz="1200" u="none" cap="none" strike="noStrike">
                <a:solidFill>
                  <a:schemeClr val="dk1"/>
                </a:solidFill>
                <a:latin typeface="Arial"/>
                <a:ea typeface="Arial"/>
                <a:cs typeface="Arial"/>
                <a:sym typeface="Arial"/>
              </a:defRPr>
            </a:lvl4pPr>
            <a:lvl5pPr indent="-228600" lvl="4" marL="2286000" marR="0" algn="l">
              <a:lnSpc>
                <a:spcPct val="100000"/>
              </a:lnSpc>
              <a:spcBef>
                <a:spcPts val="240"/>
              </a:spcBef>
              <a:spcAft>
                <a:spcPts val="0"/>
              </a:spcAft>
              <a:buClr>
                <a:schemeClr val="accent1"/>
              </a:buClr>
              <a:buSzPts val="612"/>
              <a:buFont typeface="Arial"/>
              <a:buNone/>
              <a:defRPr b="0" i="0" sz="1200" u="none" cap="none" strike="noStrike">
                <a:solidFill>
                  <a:schemeClr val="dk1"/>
                </a:solidFill>
                <a:latin typeface="Arial"/>
                <a:ea typeface="Arial"/>
                <a:cs typeface="Arial"/>
                <a:sym typeface="Arial"/>
              </a:defRPr>
            </a:lvl5pPr>
            <a:lvl6pPr indent="-228600" lvl="5" marL="2743200" marR="0" algn="l">
              <a:lnSpc>
                <a:spcPct val="100000"/>
              </a:lnSpc>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6pPr>
            <a:lvl7pPr indent="-228600" lvl="6" marL="3200400" marR="0" algn="l">
              <a:lnSpc>
                <a:spcPct val="100000"/>
              </a:lnSpc>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7pPr>
            <a:lvl8pPr indent="-228600" lvl="7" marL="3657600" marR="0" algn="l">
              <a:lnSpc>
                <a:spcPct val="100000"/>
              </a:lnSpc>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8pPr>
            <a:lvl9pPr indent="-228600" lvl="8" marL="4114800" marR="0" algn="l">
              <a:lnSpc>
                <a:spcPct val="100000"/>
              </a:lnSpc>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9pPr>
          </a:lstStyle>
          <a:p/>
        </p:txBody>
      </p:sp>
      <p:sp>
        <p:nvSpPr>
          <p:cNvPr id="172" name="Google Shape;172;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1pPr>
            <a:lvl2pPr indent="0" lvl="1"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2pPr>
            <a:lvl3pPr indent="0" lvl="2"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3pPr>
            <a:lvl4pPr indent="0" lvl="3"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4pPr>
            <a:lvl5pPr indent="0" lvl="4"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5pPr>
            <a:lvl6pPr indent="0" lvl="5"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6pPr>
            <a:lvl7pPr indent="0" lvl="6"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7pPr>
            <a:lvl8pPr indent="0" lvl="7"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8pPr>
            <a:lvl9pPr indent="0" lvl="8" marL="0" marR="0" algn="r">
              <a:lnSpc>
                <a:spcPct val="100000"/>
              </a:lnSpc>
              <a:spcBef>
                <a:spcPts val="0"/>
              </a:spcBef>
              <a:spcAft>
                <a:spcPts val="0"/>
              </a:spcAft>
              <a:buClr>
                <a:srgbClr val="8B8C8C"/>
              </a:buClr>
              <a:buSzPts val="1000"/>
              <a:buFont typeface="Arial"/>
              <a:buNone/>
              <a:defRPr b="0" i="0" sz="1333" u="none" cap="none" strike="noStrike">
                <a:solidFill>
                  <a:srgbClr val="8B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600"/>
          </a:p>
        </p:txBody>
      </p:sp>
      <p:cxnSp>
        <p:nvCxnSpPr>
          <p:cNvPr id="173" name="Google Shape;173;p38"/>
          <p:cNvCxnSpPr/>
          <p:nvPr/>
        </p:nvCxnSpPr>
        <p:spPr>
          <a:xfrm>
            <a:off x="609600" y="6248400"/>
            <a:ext cx="10972800" cy="0"/>
          </a:xfrm>
          <a:prstGeom prst="straightConnector1">
            <a:avLst/>
          </a:prstGeom>
          <a:noFill/>
          <a:ln cap="flat" cmpd="sng" w="25400">
            <a:solidFill>
              <a:srgbClr val="C7CCCC"/>
            </a:solidFill>
            <a:prstDash val="solid"/>
            <a:round/>
            <a:headEnd len="sm" w="sm" type="none"/>
            <a:tailEnd len="sm" w="sm" type="none"/>
          </a:ln>
        </p:spPr>
      </p:cxnSp>
      <p:pic>
        <p:nvPicPr>
          <p:cNvPr descr="UMD_primary_mark.png" id="174" name="Google Shape;174;p38"/>
          <p:cNvPicPr preferRelativeResize="0"/>
          <p:nvPr/>
        </p:nvPicPr>
        <p:blipFill rotWithShape="1">
          <a:blip r:embed="rId2">
            <a:alphaModFix/>
          </a:blip>
          <a:srcRect b="0" l="0" r="0" t="0"/>
          <a:stretch/>
        </p:blipFill>
        <p:spPr>
          <a:xfrm>
            <a:off x="635431" y="6274872"/>
            <a:ext cx="2032000" cy="568960"/>
          </a:xfrm>
          <a:prstGeom prst="rect">
            <a:avLst/>
          </a:prstGeom>
          <a:noFill/>
          <a:ln>
            <a:noFill/>
          </a:ln>
        </p:spPr>
      </p:pic>
      <p:pic>
        <p:nvPicPr>
          <p:cNvPr descr="FearlessIdeas-01.png" id="175" name="Google Shape;175;p38"/>
          <p:cNvPicPr preferRelativeResize="0"/>
          <p:nvPr/>
        </p:nvPicPr>
        <p:blipFill rotWithShape="1">
          <a:blip r:embed="rId3">
            <a:alphaModFix/>
          </a:blip>
          <a:srcRect b="0" l="0" r="0" t="0"/>
          <a:stretch/>
        </p:blipFill>
        <p:spPr>
          <a:xfrm>
            <a:off x="4775200" y="6400799"/>
            <a:ext cx="2590800" cy="37169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35000"/>
          </a:blip>
          <a:stretch>
            <a:fillRect/>
          </a:stretch>
        </a:blip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accent1"/>
              </a:buClr>
              <a:buSzPts val="3400"/>
              <a:buFont typeface="Arial"/>
              <a:buNone/>
              <a:defRPr b="1" i="0" sz="34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6"/>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680"/>
              </a:spcBef>
              <a:spcAft>
                <a:spcPts val="0"/>
              </a:spcAft>
              <a:buClr>
                <a:schemeClr val="accent1"/>
              </a:buClr>
              <a:buSzPts val="2312"/>
              <a:buFont typeface="Arial"/>
              <a:buNone/>
              <a:defRPr b="0" i="0" sz="3400" u="none" cap="none" strike="noStrike">
                <a:solidFill>
                  <a:schemeClr val="dk1"/>
                </a:solidFill>
                <a:latin typeface="Arial"/>
                <a:ea typeface="Arial"/>
                <a:cs typeface="Arial"/>
                <a:sym typeface="Arial"/>
              </a:defRPr>
            </a:lvl1pPr>
            <a:lvl2pPr indent="-340868" lvl="1" marL="914400" marR="0" rtl="0" algn="l">
              <a:lnSpc>
                <a:spcPct val="100000"/>
              </a:lnSpc>
              <a:spcBef>
                <a:spcPts val="520"/>
              </a:spcBef>
              <a:spcAft>
                <a:spcPts val="0"/>
              </a:spcAft>
              <a:buClr>
                <a:schemeClr val="accent1"/>
              </a:buClr>
              <a:buSzPts val="1768"/>
              <a:buFont typeface="Arial"/>
              <a:buChar char="•"/>
              <a:defRPr b="0" i="0" sz="2600" u="none" cap="none" strike="noStrike">
                <a:solidFill>
                  <a:schemeClr val="dk1"/>
                </a:solidFill>
                <a:latin typeface="Arial"/>
                <a:ea typeface="Arial"/>
                <a:cs typeface="Arial"/>
                <a:sym typeface="Arial"/>
              </a:defRPr>
            </a:lvl2pPr>
            <a:lvl3pPr indent="-319278" lvl="2" marL="1371600" marR="0" rtl="0" algn="l">
              <a:lnSpc>
                <a:spcPct val="100000"/>
              </a:lnSpc>
              <a:spcBef>
                <a:spcPts val="420"/>
              </a:spcBef>
              <a:spcAft>
                <a:spcPts val="0"/>
              </a:spcAft>
              <a:buClr>
                <a:schemeClr val="accent1"/>
              </a:buClr>
              <a:buSzPts val="1428"/>
              <a:buFont typeface="Arial"/>
              <a:buChar char="•"/>
              <a:defRPr b="0" i="0" sz="2100" u="none" cap="none" strike="noStrike">
                <a:solidFill>
                  <a:schemeClr val="dk1"/>
                </a:solidFill>
                <a:latin typeface="Arial"/>
                <a:ea typeface="Arial"/>
                <a:cs typeface="Arial"/>
                <a:sym typeface="Arial"/>
              </a:defRPr>
            </a:lvl3pPr>
            <a:lvl4pPr indent="-297688" lvl="3" marL="1828800" marR="0" rtl="0" algn="l">
              <a:lnSpc>
                <a:spcPct val="100000"/>
              </a:lnSpc>
              <a:spcBef>
                <a:spcPts val="320"/>
              </a:spcBef>
              <a:spcAft>
                <a:spcPts val="0"/>
              </a:spcAft>
              <a:buClr>
                <a:schemeClr val="accent1"/>
              </a:buClr>
              <a:buSzPts val="1088"/>
              <a:buFont typeface="Arial"/>
              <a:buChar char="•"/>
              <a:defRPr b="0" i="0" sz="1600" u="none" cap="none" strike="noStrike">
                <a:solidFill>
                  <a:schemeClr val="dk1"/>
                </a:solidFill>
                <a:latin typeface="Arial"/>
                <a:ea typeface="Arial"/>
                <a:cs typeface="Arial"/>
                <a:sym typeface="Arial"/>
              </a:defRPr>
            </a:lvl4pPr>
            <a:lvl5pPr indent="-284733" lvl="4" marL="2286000" marR="0" rtl="0" algn="l">
              <a:lnSpc>
                <a:spcPct val="100000"/>
              </a:lnSpc>
              <a:spcBef>
                <a:spcPts val="260"/>
              </a:spcBef>
              <a:spcAft>
                <a:spcPts val="0"/>
              </a:spcAft>
              <a:buClr>
                <a:schemeClr val="accent1"/>
              </a:buClr>
              <a:buSzPts val="884"/>
              <a:buFont typeface="Arial"/>
              <a:buChar char="•"/>
              <a:defRPr b="0" i="0" sz="13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2" name="Google Shape;92;p16"/>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B8C8C"/>
              </a:buClr>
              <a:buSzPts val="1400"/>
              <a:buFont typeface="Arial"/>
              <a:buNone/>
              <a:defRPr b="0" i="0" sz="1600" u="none" cap="none" strike="noStrike">
                <a:solidFill>
                  <a:srgbClr val="8B8C8C"/>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93" name="Google Shape;93;p16"/>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B8C8C"/>
              </a:buClr>
              <a:buSzPts val="1400"/>
              <a:buFont typeface="Arial"/>
              <a:buNone/>
              <a:defRPr b="0" i="0" sz="1600" u="none" cap="none" strike="noStrike">
                <a:solidFill>
                  <a:srgbClr val="8B8C8C"/>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94" name="Google Shape;94;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C8C"/>
              </a:buClr>
              <a:buSzPts val="1200"/>
              <a:buFont typeface="Arial"/>
              <a:buNone/>
              <a:defRPr b="0" i="0" sz="1600" u="none" cap="none" strike="noStrike">
                <a:solidFill>
                  <a:srgbClr val="8B8C8C"/>
                </a:solidFill>
                <a:latin typeface="Arial"/>
                <a:ea typeface="Arial"/>
                <a:cs typeface="Arial"/>
                <a:sym typeface="Arial"/>
              </a:defRPr>
            </a:lvl1pPr>
            <a:lvl2pPr indent="0" lvl="1" marL="0" marR="0" rtl="0" algn="r">
              <a:lnSpc>
                <a:spcPct val="100000"/>
              </a:lnSpc>
              <a:spcBef>
                <a:spcPts val="0"/>
              </a:spcBef>
              <a:spcAft>
                <a:spcPts val="0"/>
              </a:spcAft>
              <a:buClr>
                <a:srgbClr val="8B8C8C"/>
              </a:buClr>
              <a:buSzPts val="1200"/>
              <a:buFont typeface="Arial"/>
              <a:buNone/>
              <a:defRPr b="0" i="0" sz="1600" u="none" cap="none" strike="noStrike">
                <a:solidFill>
                  <a:srgbClr val="8B8C8C"/>
                </a:solidFill>
                <a:latin typeface="Arial"/>
                <a:ea typeface="Arial"/>
                <a:cs typeface="Arial"/>
                <a:sym typeface="Arial"/>
              </a:defRPr>
            </a:lvl2pPr>
            <a:lvl3pPr indent="0" lvl="2" marL="0" marR="0" rtl="0" algn="r">
              <a:lnSpc>
                <a:spcPct val="100000"/>
              </a:lnSpc>
              <a:spcBef>
                <a:spcPts val="0"/>
              </a:spcBef>
              <a:spcAft>
                <a:spcPts val="0"/>
              </a:spcAft>
              <a:buClr>
                <a:srgbClr val="8B8C8C"/>
              </a:buClr>
              <a:buSzPts val="1200"/>
              <a:buFont typeface="Arial"/>
              <a:buNone/>
              <a:defRPr b="0" i="0" sz="1600" u="none" cap="none" strike="noStrike">
                <a:solidFill>
                  <a:srgbClr val="8B8C8C"/>
                </a:solidFill>
                <a:latin typeface="Arial"/>
                <a:ea typeface="Arial"/>
                <a:cs typeface="Arial"/>
                <a:sym typeface="Arial"/>
              </a:defRPr>
            </a:lvl3pPr>
            <a:lvl4pPr indent="0" lvl="3" marL="0" marR="0" rtl="0" algn="r">
              <a:lnSpc>
                <a:spcPct val="100000"/>
              </a:lnSpc>
              <a:spcBef>
                <a:spcPts val="0"/>
              </a:spcBef>
              <a:spcAft>
                <a:spcPts val="0"/>
              </a:spcAft>
              <a:buClr>
                <a:srgbClr val="8B8C8C"/>
              </a:buClr>
              <a:buSzPts val="1200"/>
              <a:buFont typeface="Arial"/>
              <a:buNone/>
              <a:defRPr b="0" i="0" sz="1600" u="none" cap="none" strike="noStrike">
                <a:solidFill>
                  <a:srgbClr val="8B8C8C"/>
                </a:solidFill>
                <a:latin typeface="Arial"/>
                <a:ea typeface="Arial"/>
                <a:cs typeface="Arial"/>
                <a:sym typeface="Arial"/>
              </a:defRPr>
            </a:lvl4pPr>
            <a:lvl5pPr indent="0" lvl="4" marL="0" marR="0" rtl="0" algn="r">
              <a:lnSpc>
                <a:spcPct val="100000"/>
              </a:lnSpc>
              <a:spcBef>
                <a:spcPts val="0"/>
              </a:spcBef>
              <a:spcAft>
                <a:spcPts val="0"/>
              </a:spcAft>
              <a:buClr>
                <a:srgbClr val="8B8C8C"/>
              </a:buClr>
              <a:buSzPts val="1200"/>
              <a:buFont typeface="Arial"/>
              <a:buNone/>
              <a:defRPr b="0" i="0" sz="1600" u="none" cap="none" strike="noStrike">
                <a:solidFill>
                  <a:srgbClr val="8B8C8C"/>
                </a:solidFill>
                <a:latin typeface="Arial"/>
                <a:ea typeface="Arial"/>
                <a:cs typeface="Arial"/>
                <a:sym typeface="Arial"/>
              </a:defRPr>
            </a:lvl5pPr>
            <a:lvl6pPr indent="0" lvl="5" marL="0" marR="0" rtl="0" algn="r">
              <a:lnSpc>
                <a:spcPct val="100000"/>
              </a:lnSpc>
              <a:spcBef>
                <a:spcPts val="0"/>
              </a:spcBef>
              <a:spcAft>
                <a:spcPts val="0"/>
              </a:spcAft>
              <a:buClr>
                <a:srgbClr val="8B8C8C"/>
              </a:buClr>
              <a:buSzPts val="1200"/>
              <a:buFont typeface="Arial"/>
              <a:buNone/>
              <a:defRPr b="0" i="0" sz="1600" u="none" cap="none" strike="noStrike">
                <a:solidFill>
                  <a:srgbClr val="8B8C8C"/>
                </a:solidFill>
                <a:latin typeface="Arial"/>
                <a:ea typeface="Arial"/>
                <a:cs typeface="Arial"/>
                <a:sym typeface="Arial"/>
              </a:defRPr>
            </a:lvl6pPr>
            <a:lvl7pPr indent="0" lvl="6" marL="0" marR="0" rtl="0" algn="r">
              <a:lnSpc>
                <a:spcPct val="100000"/>
              </a:lnSpc>
              <a:spcBef>
                <a:spcPts val="0"/>
              </a:spcBef>
              <a:spcAft>
                <a:spcPts val="0"/>
              </a:spcAft>
              <a:buClr>
                <a:srgbClr val="8B8C8C"/>
              </a:buClr>
              <a:buSzPts val="1200"/>
              <a:buFont typeface="Arial"/>
              <a:buNone/>
              <a:defRPr b="0" i="0" sz="1600" u="none" cap="none" strike="noStrike">
                <a:solidFill>
                  <a:srgbClr val="8B8C8C"/>
                </a:solidFill>
                <a:latin typeface="Arial"/>
                <a:ea typeface="Arial"/>
                <a:cs typeface="Arial"/>
                <a:sym typeface="Arial"/>
              </a:defRPr>
            </a:lvl7pPr>
            <a:lvl8pPr indent="0" lvl="7" marL="0" marR="0" rtl="0" algn="r">
              <a:lnSpc>
                <a:spcPct val="100000"/>
              </a:lnSpc>
              <a:spcBef>
                <a:spcPts val="0"/>
              </a:spcBef>
              <a:spcAft>
                <a:spcPts val="0"/>
              </a:spcAft>
              <a:buClr>
                <a:srgbClr val="8B8C8C"/>
              </a:buClr>
              <a:buSzPts val="1200"/>
              <a:buFont typeface="Arial"/>
              <a:buNone/>
              <a:defRPr b="0" i="0" sz="1600" u="none" cap="none" strike="noStrike">
                <a:solidFill>
                  <a:srgbClr val="8B8C8C"/>
                </a:solidFill>
                <a:latin typeface="Arial"/>
                <a:ea typeface="Arial"/>
                <a:cs typeface="Arial"/>
                <a:sym typeface="Arial"/>
              </a:defRPr>
            </a:lvl8pPr>
            <a:lvl9pPr indent="0" lvl="8" marL="0" marR="0" rtl="0" algn="r">
              <a:lnSpc>
                <a:spcPct val="100000"/>
              </a:lnSpc>
              <a:spcBef>
                <a:spcPts val="0"/>
              </a:spcBef>
              <a:spcAft>
                <a:spcPts val="0"/>
              </a:spcAft>
              <a:buClr>
                <a:srgbClr val="8B8C8C"/>
              </a:buClr>
              <a:buSzPts val="1200"/>
              <a:buFont typeface="Arial"/>
              <a:buNone/>
              <a:defRPr b="0" i="0" sz="1600" u="none" cap="none" strike="noStrike">
                <a:solidFill>
                  <a:srgbClr val="8B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867">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8.jpg"/><Relationship Id="rId4" Type="http://schemas.openxmlformats.org/officeDocument/2006/relationships/image" Target="../media/image13.jpg"/><Relationship Id="rId5"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1.jpg"/><Relationship Id="rId4" Type="http://schemas.openxmlformats.org/officeDocument/2006/relationships/image" Target="../media/image16.jpg"/><Relationship Id="rId5"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hyperlink" Target="https://drive.google.com/drive/folders/1w-Pk6UuMPIZNaZHr0_zPXJYpi952FbNI?usp=shar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hyperlink" Target="http://rasmusan.blog.aau.dk/files/ur5_kinematic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hyperlink" Target="https://www.universal-robots.com/products/ur5-robo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
          <p:cNvSpPr txBox="1"/>
          <p:nvPr>
            <p:ph type="title"/>
          </p:nvPr>
        </p:nvSpPr>
        <p:spPr>
          <a:xfrm>
            <a:off x="609600" y="3124200"/>
            <a:ext cx="10547600" cy="359600"/>
          </a:xfrm>
          <a:prstGeom prst="rect">
            <a:avLst/>
          </a:prstGeom>
          <a:solidFill>
            <a:schemeClr val="lt2"/>
          </a:solidFill>
          <a:ln>
            <a:noFill/>
          </a:ln>
        </p:spPr>
        <p:txBody>
          <a:bodyPr anchorCtr="0" anchor="ctr" bIns="60925" lIns="121900" spcFirstLastPara="1" rIns="121900" wrap="square" tIns="60925">
            <a:noAutofit/>
          </a:bodyPr>
          <a:lstStyle/>
          <a:p>
            <a:pPr indent="0" lvl="0" marL="0" rtl="0" algn="ctr">
              <a:lnSpc>
                <a:spcPct val="100000"/>
              </a:lnSpc>
              <a:spcBef>
                <a:spcPts val="0"/>
              </a:spcBef>
              <a:spcAft>
                <a:spcPts val="0"/>
              </a:spcAft>
              <a:buSzPts val="2340"/>
              <a:buNone/>
            </a:pPr>
            <a:r>
              <a:rPr lang="en-IN" sz="3120"/>
              <a:t>Project 2: </a:t>
            </a:r>
            <a:r>
              <a:rPr i="1" lang="en-IN" sz="3120"/>
              <a:t>The Supply-Bot</a:t>
            </a:r>
            <a:endParaRPr i="1"/>
          </a:p>
        </p:txBody>
      </p:sp>
      <p:sp>
        <p:nvSpPr>
          <p:cNvPr id="181" name="Google Shape;181;p1"/>
          <p:cNvSpPr txBox="1"/>
          <p:nvPr>
            <p:ph idx="1" type="body"/>
          </p:nvPr>
        </p:nvSpPr>
        <p:spPr>
          <a:xfrm>
            <a:off x="609600" y="3556400"/>
            <a:ext cx="11244000" cy="359600"/>
          </a:xfrm>
          <a:prstGeom prst="rect">
            <a:avLst/>
          </a:prstGeom>
          <a:solidFill>
            <a:schemeClr val="lt2"/>
          </a:solidFill>
          <a:ln>
            <a:noFill/>
          </a:ln>
        </p:spPr>
        <p:txBody>
          <a:bodyPr anchorCtr="0" anchor="ctr" bIns="60925" lIns="121900" spcFirstLastPara="1" rIns="121900" wrap="square" tIns="60925">
            <a:noAutofit/>
          </a:bodyPr>
          <a:lstStyle/>
          <a:p>
            <a:pPr indent="0" lvl="0" marL="0" rtl="0" algn="ctr">
              <a:lnSpc>
                <a:spcPct val="80000"/>
              </a:lnSpc>
              <a:spcBef>
                <a:spcPts val="0"/>
              </a:spcBef>
              <a:spcAft>
                <a:spcPts val="0"/>
              </a:spcAft>
              <a:buSzPts val="517"/>
              <a:buNone/>
            </a:pPr>
            <a:r>
              <a:rPr b="1" lang="en-IN" sz="2267"/>
              <a:t>Vamshi Kalavagunta, Sameer Arjun 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8"/>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400"/>
              <a:buFont typeface="Arial"/>
              <a:buNone/>
            </a:pPr>
            <a:r>
              <a:rPr lang="en-IN"/>
              <a:t>Forward Kinematics:</a:t>
            </a:r>
            <a:endParaRPr/>
          </a:p>
        </p:txBody>
      </p:sp>
      <p:pic>
        <p:nvPicPr>
          <p:cNvPr descr="Text&#10;&#10;Description automatically generated" id="242" name="Google Shape;242;p8"/>
          <p:cNvPicPr preferRelativeResize="0"/>
          <p:nvPr/>
        </p:nvPicPr>
        <p:blipFill rotWithShape="1">
          <a:blip r:embed="rId3">
            <a:alphaModFix/>
          </a:blip>
          <a:srcRect b="0" l="0" r="0" t="0"/>
          <a:stretch/>
        </p:blipFill>
        <p:spPr>
          <a:xfrm>
            <a:off x="1280160" y="1671320"/>
            <a:ext cx="8352028" cy="1320800"/>
          </a:xfrm>
          <a:prstGeom prst="rect">
            <a:avLst/>
          </a:prstGeom>
          <a:noFill/>
          <a:ln>
            <a:noFill/>
          </a:ln>
        </p:spPr>
      </p:pic>
      <p:pic>
        <p:nvPicPr>
          <p:cNvPr descr="Text&#10;&#10;Description automatically generated with medium confidence" id="243" name="Google Shape;243;p8"/>
          <p:cNvPicPr preferRelativeResize="0"/>
          <p:nvPr/>
        </p:nvPicPr>
        <p:blipFill rotWithShape="1">
          <a:blip r:embed="rId4">
            <a:alphaModFix/>
          </a:blip>
          <a:srcRect b="0" l="0" r="0" t="0"/>
          <a:stretch/>
        </p:blipFill>
        <p:spPr>
          <a:xfrm>
            <a:off x="1280160" y="3208656"/>
            <a:ext cx="8285353" cy="1314450"/>
          </a:xfrm>
          <a:prstGeom prst="rect">
            <a:avLst/>
          </a:prstGeom>
          <a:noFill/>
          <a:ln>
            <a:noFill/>
          </a:ln>
        </p:spPr>
      </p:pic>
      <p:pic>
        <p:nvPicPr>
          <p:cNvPr descr="Diagram&#10;&#10;Description automatically generated with medium confidence" id="244" name="Google Shape;244;p8"/>
          <p:cNvPicPr preferRelativeResize="0"/>
          <p:nvPr/>
        </p:nvPicPr>
        <p:blipFill rotWithShape="1">
          <a:blip r:embed="rId5">
            <a:alphaModFix/>
          </a:blip>
          <a:srcRect b="0" l="0" r="0" t="0"/>
          <a:stretch/>
        </p:blipFill>
        <p:spPr>
          <a:xfrm>
            <a:off x="1280160" y="4739642"/>
            <a:ext cx="8352028" cy="14691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9"/>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400"/>
              <a:buFont typeface="Arial"/>
              <a:buNone/>
            </a:pPr>
            <a:r>
              <a:rPr lang="en-IN"/>
              <a:t>Inverse Kinematics:</a:t>
            </a:r>
            <a:endParaRPr/>
          </a:p>
        </p:txBody>
      </p:sp>
      <p:pic>
        <p:nvPicPr>
          <p:cNvPr id="250" name="Google Shape;250;p9"/>
          <p:cNvPicPr preferRelativeResize="0"/>
          <p:nvPr/>
        </p:nvPicPr>
        <p:blipFill>
          <a:blip r:embed="rId3">
            <a:alphaModFix/>
          </a:blip>
          <a:stretch>
            <a:fillRect/>
          </a:stretch>
        </p:blipFill>
        <p:spPr>
          <a:xfrm>
            <a:off x="277275" y="2109788"/>
            <a:ext cx="4046775" cy="2638425"/>
          </a:xfrm>
          <a:prstGeom prst="rect">
            <a:avLst/>
          </a:prstGeom>
          <a:noFill/>
          <a:ln>
            <a:noFill/>
          </a:ln>
        </p:spPr>
      </p:pic>
      <p:pic>
        <p:nvPicPr>
          <p:cNvPr id="251" name="Google Shape;251;p9"/>
          <p:cNvPicPr preferRelativeResize="0"/>
          <p:nvPr/>
        </p:nvPicPr>
        <p:blipFill>
          <a:blip r:embed="rId4">
            <a:alphaModFix/>
          </a:blip>
          <a:stretch>
            <a:fillRect/>
          </a:stretch>
        </p:blipFill>
        <p:spPr>
          <a:xfrm>
            <a:off x="4324050" y="2033563"/>
            <a:ext cx="4046775" cy="2552700"/>
          </a:xfrm>
          <a:prstGeom prst="rect">
            <a:avLst/>
          </a:prstGeom>
          <a:noFill/>
          <a:ln>
            <a:noFill/>
          </a:ln>
        </p:spPr>
      </p:pic>
      <p:pic>
        <p:nvPicPr>
          <p:cNvPr id="252" name="Google Shape;252;p9"/>
          <p:cNvPicPr preferRelativeResize="0"/>
          <p:nvPr/>
        </p:nvPicPr>
        <p:blipFill>
          <a:blip r:embed="rId5">
            <a:alphaModFix/>
          </a:blip>
          <a:stretch>
            <a:fillRect/>
          </a:stretch>
        </p:blipFill>
        <p:spPr>
          <a:xfrm>
            <a:off x="8554200" y="2033577"/>
            <a:ext cx="3562225" cy="255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0"/>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400"/>
              <a:buFont typeface="Arial"/>
              <a:buNone/>
            </a:pPr>
            <a:r>
              <a:rPr lang="en-IN" sz="4000"/>
              <a:t>Supplybot pick and place visualization</a:t>
            </a:r>
            <a:endParaRPr/>
          </a:p>
        </p:txBody>
      </p:sp>
      <p:pic>
        <p:nvPicPr>
          <p:cNvPr id="258" name="Google Shape;258;p10"/>
          <p:cNvPicPr preferRelativeResize="0"/>
          <p:nvPr/>
        </p:nvPicPr>
        <p:blipFill>
          <a:blip r:embed="rId3">
            <a:alphaModFix/>
          </a:blip>
          <a:stretch>
            <a:fillRect/>
          </a:stretch>
        </p:blipFill>
        <p:spPr>
          <a:xfrm>
            <a:off x="1705325" y="1790100"/>
            <a:ext cx="8581675" cy="3050850"/>
          </a:xfrm>
          <a:prstGeom prst="rect">
            <a:avLst/>
          </a:prstGeom>
          <a:noFill/>
          <a:ln>
            <a:noFill/>
          </a:ln>
        </p:spPr>
      </p:pic>
      <p:sp>
        <p:nvSpPr>
          <p:cNvPr id="259" name="Google Shape;259;p10"/>
          <p:cNvSpPr txBox="1"/>
          <p:nvPr/>
        </p:nvSpPr>
        <p:spPr>
          <a:xfrm>
            <a:off x="1705325" y="5354375"/>
            <a:ext cx="1014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Video: </a:t>
            </a:r>
            <a:r>
              <a:rPr lang="en-IN" u="sng">
                <a:solidFill>
                  <a:schemeClr val="accent1"/>
                </a:solidFill>
                <a:hlinkClick r:id="rId4">
                  <a:extLst>
                    <a:ext uri="{A12FA001-AC4F-418D-AE19-62706E023703}">
                      <ahyp:hlinkClr val="tx"/>
                    </a:ext>
                  </a:extLst>
                </a:hlinkClick>
              </a:rPr>
              <a:t>https://drive.google.com/drive/folders/1w-Pk6UuMPIZNaZHr0_zPXJYpi952FbNI?usp=share_link</a:t>
            </a:r>
            <a:r>
              <a:rPr lang="en-IN"/>
              <a:t>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1"/>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400"/>
              <a:buFont typeface="Arial"/>
              <a:buNone/>
            </a:pPr>
            <a:r>
              <a:rPr lang="en-IN"/>
              <a:t>Problems faced:</a:t>
            </a:r>
            <a:endParaRPr/>
          </a:p>
        </p:txBody>
      </p:sp>
      <p:sp>
        <p:nvSpPr>
          <p:cNvPr id="265" name="Google Shape;265;p11"/>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noAutofit/>
          </a:bodyPr>
          <a:lstStyle/>
          <a:p>
            <a:pPr indent="-374650" lvl="0" marL="457200" rtl="0" algn="l">
              <a:lnSpc>
                <a:spcPct val="100000"/>
              </a:lnSpc>
              <a:spcBef>
                <a:spcPts val="907"/>
              </a:spcBef>
              <a:spcAft>
                <a:spcPts val="0"/>
              </a:spcAft>
              <a:buClr>
                <a:srgbClr val="2A2F30"/>
              </a:buClr>
              <a:buSzPts val="2300"/>
              <a:buFont typeface="Arial"/>
              <a:buChar char="●"/>
            </a:pPr>
            <a:r>
              <a:rPr b="0" i="0" lang="en-IN" sz="2300" u="none" strike="noStrike">
                <a:solidFill>
                  <a:srgbClr val="2A2F30"/>
                </a:solidFill>
                <a:latin typeface="Arial"/>
                <a:ea typeface="Arial"/>
                <a:cs typeface="Arial"/>
                <a:sym typeface="Arial"/>
              </a:rPr>
              <a:t>Issues were faced with addition of mecanum wheels to robot, because of which the same objective was achieved using robot with steerable system.</a:t>
            </a:r>
            <a:endParaRPr sz="2300"/>
          </a:p>
          <a:p>
            <a:pPr indent="0" lvl="0" marL="457200" rtl="0" algn="l">
              <a:lnSpc>
                <a:spcPct val="100000"/>
              </a:lnSpc>
              <a:spcBef>
                <a:spcPts val="907"/>
              </a:spcBef>
              <a:spcAft>
                <a:spcPts val="0"/>
              </a:spcAft>
              <a:buNone/>
            </a:pPr>
            <a:r>
              <a:t/>
            </a:r>
            <a:endParaRPr b="0" i="0" sz="2300" u="none" strike="noStrike">
              <a:solidFill>
                <a:srgbClr val="C30A29"/>
              </a:solidFill>
              <a:latin typeface="Arial"/>
              <a:ea typeface="Arial"/>
              <a:cs typeface="Arial"/>
              <a:sym typeface="Arial"/>
            </a:endParaRPr>
          </a:p>
          <a:p>
            <a:pPr indent="-374650" lvl="0" marL="457200" rtl="0" algn="l">
              <a:lnSpc>
                <a:spcPct val="100000"/>
              </a:lnSpc>
              <a:spcBef>
                <a:spcPts val="0"/>
              </a:spcBef>
              <a:spcAft>
                <a:spcPts val="0"/>
              </a:spcAft>
              <a:buClr>
                <a:srgbClr val="2A2F30"/>
              </a:buClr>
              <a:buSzPts val="2300"/>
              <a:buFont typeface="Arial"/>
              <a:buChar char="●"/>
            </a:pPr>
            <a:r>
              <a:rPr b="0" i="0" lang="en-IN" sz="2300" u="none" strike="noStrike">
                <a:solidFill>
                  <a:srgbClr val="2A2F30"/>
                </a:solidFill>
                <a:latin typeface="Arial"/>
                <a:ea typeface="Arial"/>
                <a:cs typeface="Arial"/>
                <a:sym typeface="Arial"/>
              </a:rPr>
              <a:t>Integration of robot base with standard manipulator because of the variation of axes reference of both these systems, and</a:t>
            </a:r>
            <a:r>
              <a:rPr lang="en-IN" sz="2300">
                <a:solidFill>
                  <a:srgbClr val="2A2F30"/>
                </a:solidFill>
              </a:rPr>
              <a:t> the inertia of robot arm movement caused </a:t>
            </a:r>
            <a:r>
              <a:rPr lang="en-IN" sz="2300">
                <a:solidFill>
                  <a:srgbClr val="2A2F30"/>
                </a:solidFill>
              </a:rPr>
              <a:t>movement</a:t>
            </a:r>
            <a:r>
              <a:rPr lang="en-IN" sz="2300">
                <a:solidFill>
                  <a:srgbClr val="2A2F30"/>
                </a:solidFill>
              </a:rPr>
              <a:t> in base.</a:t>
            </a:r>
            <a:endParaRPr b="0" i="0" sz="2300" u="none" strike="noStrike">
              <a:solidFill>
                <a:srgbClr val="2A2F30"/>
              </a:solidFill>
              <a:latin typeface="Arial"/>
              <a:ea typeface="Arial"/>
              <a:cs typeface="Arial"/>
              <a:sym typeface="Arial"/>
            </a:endParaRPr>
          </a:p>
          <a:p>
            <a:pPr indent="0" lvl="0" marL="914400" rtl="0" algn="l">
              <a:lnSpc>
                <a:spcPct val="100000"/>
              </a:lnSpc>
              <a:spcBef>
                <a:spcPts val="0"/>
              </a:spcBef>
              <a:spcAft>
                <a:spcPts val="0"/>
              </a:spcAft>
              <a:buNone/>
            </a:pPr>
            <a:r>
              <a:t/>
            </a:r>
            <a:endParaRPr sz="2300">
              <a:solidFill>
                <a:srgbClr val="2A2F30"/>
              </a:solidFill>
            </a:endParaRPr>
          </a:p>
          <a:p>
            <a:pPr indent="-374650" lvl="0" marL="457200" rtl="0" algn="l">
              <a:lnSpc>
                <a:spcPct val="100000"/>
              </a:lnSpc>
              <a:spcBef>
                <a:spcPts val="0"/>
              </a:spcBef>
              <a:spcAft>
                <a:spcPts val="0"/>
              </a:spcAft>
              <a:buClr>
                <a:schemeClr val="dk1"/>
              </a:buClr>
              <a:buSzPts val="2300"/>
              <a:buFont typeface="Arial"/>
              <a:buChar char="●"/>
            </a:pPr>
            <a:r>
              <a:rPr lang="en-IN" sz="2300"/>
              <a:t>URDF integration with robot arm, gripper and sensor systems, and </a:t>
            </a:r>
            <a:r>
              <a:rPr lang="en-IN" sz="2300"/>
              <a:t>maintaining</a:t>
            </a:r>
            <a:r>
              <a:rPr lang="en-IN" sz="2300"/>
              <a:t> the suction force for </a:t>
            </a:r>
            <a:r>
              <a:rPr lang="en-IN" sz="2300"/>
              <a:t>vacuum</a:t>
            </a:r>
            <a:r>
              <a:rPr lang="en-IN" sz="2300"/>
              <a:t> gripper to retain object during motion</a:t>
            </a:r>
            <a:endParaRPr sz="2300"/>
          </a:p>
          <a:p>
            <a:pPr indent="0" lvl="0" marL="457200" rtl="0" algn="l">
              <a:lnSpc>
                <a:spcPct val="100000"/>
              </a:lnSpc>
              <a:spcBef>
                <a:spcPts val="0"/>
              </a:spcBef>
              <a:spcAft>
                <a:spcPts val="0"/>
              </a:spcAft>
              <a:buNone/>
            </a:pPr>
            <a:r>
              <a:t/>
            </a:r>
            <a:endParaRPr sz="2300"/>
          </a:p>
          <a:p>
            <a:pPr indent="-374650" lvl="0" marL="457200" rtl="0" algn="l">
              <a:lnSpc>
                <a:spcPct val="100000"/>
              </a:lnSpc>
              <a:spcBef>
                <a:spcPts val="907"/>
              </a:spcBef>
              <a:spcAft>
                <a:spcPts val="0"/>
              </a:spcAft>
              <a:buClr>
                <a:srgbClr val="2A2F30"/>
              </a:buClr>
              <a:buSzPts val="2300"/>
              <a:buChar char="●"/>
            </a:pPr>
            <a:r>
              <a:rPr b="0" i="0" lang="en-IN" sz="2300" u="none" strike="noStrike">
                <a:solidFill>
                  <a:srgbClr val="2A2F30"/>
                </a:solidFill>
                <a:latin typeface="Arial"/>
                <a:ea typeface="Arial"/>
                <a:cs typeface="Arial"/>
                <a:sym typeface="Arial"/>
              </a:rPr>
              <a:t>Calculation of forward and inverse kinematics for such a complex motion plan, </a:t>
            </a:r>
            <a:r>
              <a:rPr lang="en-IN" sz="2300">
                <a:solidFill>
                  <a:srgbClr val="2A2F30"/>
                </a:solidFill>
              </a:rPr>
              <a:t>since the desired trajectory is complex</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abb55806f4_0_22"/>
          <p:cNvSpPr txBox="1"/>
          <p:nvPr>
            <p:ph type="title"/>
          </p:nvPr>
        </p:nvSpPr>
        <p:spPr>
          <a:xfrm>
            <a:off x="609600" y="274639"/>
            <a:ext cx="109728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IN"/>
              <a:t>Individual Contribution:</a:t>
            </a:r>
            <a:endParaRPr/>
          </a:p>
        </p:txBody>
      </p:sp>
      <p:sp>
        <p:nvSpPr>
          <p:cNvPr id="272" name="Google Shape;272;g1abb55806f4_0_22"/>
          <p:cNvSpPr txBox="1"/>
          <p:nvPr>
            <p:ph idx="1" type="body"/>
          </p:nvPr>
        </p:nvSpPr>
        <p:spPr>
          <a:xfrm>
            <a:off x="609600" y="1600201"/>
            <a:ext cx="10972800" cy="4526100"/>
          </a:xfrm>
          <a:prstGeom prst="rect">
            <a:avLst/>
          </a:prstGeom>
        </p:spPr>
        <p:txBody>
          <a:bodyPr anchorCtr="0" anchor="t" bIns="91425" lIns="91425" spcFirstLastPara="1" rIns="91425" wrap="square" tIns="91425">
            <a:noAutofit/>
          </a:bodyPr>
          <a:lstStyle/>
          <a:p>
            <a:pPr indent="-402145" lvl="0" marL="457200" rtl="0" algn="just">
              <a:lnSpc>
                <a:spcPct val="115000"/>
              </a:lnSpc>
              <a:spcBef>
                <a:spcPts val="907"/>
              </a:spcBef>
              <a:spcAft>
                <a:spcPts val="0"/>
              </a:spcAft>
              <a:buSzPts val="2733"/>
              <a:buChar char="●"/>
            </a:pPr>
            <a:r>
              <a:rPr lang="en-IN" sz="2733"/>
              <a:t>Cad modelling and urdf export [Sameer].</a:t>
            </a:r>
            <a:endParaRPr sz="2733"/>
          </a:p>
          <a:p>
            <a:pPr indent="-402145" lvl="0" marL="457200" rtl="0" algn="just">
              <a:lnSpc>
                <a:spcPct val="115000"/>
              </a:lnSpc>
              <a:spcBef>
                <a:spcPts val="0"/>
              </a:spcBef>
              <a:spcAft>
                <a:spcPts val="0"/>
              </a:spcAft>
              <a:buSzPts val="2733"/>
              <a:buChar char="●"/>
            </a:pPr>
            <a:r>
              <a:rPr lang="en-IN" sz="2733"/>
              <a:t>Sensor and end effector plug-in integration[Vamshi,sameer]</a:t>
            </a:r>
            <a:endParaRPr sz="2733"/>
          </a:p>
          <a:p>
            <a:pPr indent="-402145" lvl="0" marL="457200" rtl="0" algn="just">
              <a:lnSpc>
                <a:spcPct val="115000"/>
              </a:lnSpc>
              <a:spcBef>
                <a:spcPts val="0"/>
              </a:spcBef>
              <a:spcAft>
                <a:spcPts val="0"/>
              </a:spcAft>
              <a:buSzPts val="2733"/>
              <a:buChar char="●"/>
            </a:pPr>
            <a:r>
              <a:rPr lang="en-IN" sz="2733"/>
              <a:t>Implementation in ROS [Sameer, Vamshi]</a:t>
            </a:r>
            <a:endParaRPr sz="2733"/>
          </a:p>
          <a:p>
            <a:pPr indent="-402145" lvl="0" marL="457200" rtl="0" algn="just">
              <a:lnSpc>
                <a:spcPct val="115000"/>
              </a:lnSpc>
              <a:spcBef>
                <a:spcPts val="0"/>
              </a:spcBef>
              <a:spcAft>
                <a:spcPts val="0"/>
              </a:spcAft>
              <a:buSzPts val="2733"/>
              <a:buChar char="●"/>
            </a:pPr>
            <a:r>
              <a:rPr lang="en-IN" sz="2733"/>
              <a:t>Forward and inverse Kinematics calculations [Vamshi, Sameer]</a:t>
            </a:r>
            <a:endParaRPr sz="2733"/>
          </a:p>
          <a:p>
            <a:pPr indent="0" lvl="0" marL="914400" rtl="0" algn="l">
              <a:spcBef>
                <a:spcPts val="907"/>
              </a:spcBef>
              <a:spcAft>
                <a:spcPts val="0"/>
              </a:spcAft>
              <a:buNone/>
            </a:pPr>
            <a:r>
              <a:t/>
            </a:r>
            <a:endParaRPr sz="2633"/>
          </a:p>
          <a:p>
            <a:pPr indent="0" lvl="0" marL="914400" rtl="0" algn="l">
              <a:spcBef>
                <a:spcPts val="907"/>
              </a:spcBef>
              <a:spcAft>
                <a:spcPts val="0"/>
              </a:spcAft>
              <a:buNone/>
            </a:pPr>
            <a:r>
              <a:t/>
            </a:r>
            <a:endParaRPr sz="2633"/>
          </a:p>
          <a:p>
            <a:pPr indent="0" lvl="0" marL="914400" rtl="0" algn="l">
              <a:spcBef>
                <a:spcPts val="907"/>
              </a:spcBef>
              <a:spcAft>
                <a:spcPts val="0"/>
              </a:spcAft>
              <a:buNone/>
            </a:pPr>
            <a:r>
              <a:t/>
            </a:r>
            <a:endParaRPr sz="2633"/>
          </a:p>
          <a:p>
            <a:pPr indent="0" lvl="0" marL="0" rtl="0" algn="l">
              <a:spcBef>
                <a:spcPts val="907"/>
              </a:spcBef>
              <a:spcAft>
                <a:spcPts val="0"/>
              </a:spcAft>
              <a:buNone/>
            </a:pPr>
            <a:r>
              <a:t/>
            </a:r>
            <a:endParaRPr sz="2633"/>
          </a:p>
          <a:p>
            <a:pPr indent="0" lvl="0" marL="914400" rtl="0" algn="l">
              <a:spcBef>
                <a:spcPts val="907"/>
              </a:spcBef>
              <a:spcAft>
                <a:spcPts val="0"/>
              </a:spcAft>
              <a:buNone/>
            </a:pPr>
            <a:r>
              <a:rPr lang="en-IN" sz="2633"/>
              <a:t> </a:t>
            </a:r>
            <a:endParaRPr sz="2633"/>
          </a:p>
          <a:p>
            <a:pPr indent="0" lvl="0" marL="0" rtl="0" algn="l">
              <a:spcBef>
                <a:spcPts val="907"/>
              </a:spcBef>
              <a:spcAft>
                <a:spcPts val="0"/>
              </a:spcAft>
              <a:buNone/>
            </a:pPr>
            <a:r>
              <a:t/>
            </a:r>
            <a:endParaRPr sz="2633"/>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abb55806f4_0_16"/>
          <p:cNvSpPr txBox="1"/>
          <p:nvPr>
            <p:ph type="title"/>
          </p:nvPr>
        </p:nvSpPr>
        <p:spPr>
          <a:xfrm>
            <a:off x="609600" y="274639"/>
            <a:ext cx="109728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IN"/>
              <a:t>Future scope:</a:t>
            </a:r>
            <a:endParaRPr/>
          </a:p>
        </p:txBody>
      </p:sp>
      <p:sp>
        <p:nvSpPr>
          <p:cNvPr id="279" name="Google Shape;279;g1abb55806f4_0_16"/>
          <p:cNvSpPr txBox="1"/>
          <p:nvPr>
            <p:ph idx="1" type="body"/>
          </p:nvPr>
        </p:nvSpPr>
        <p:spPr>
          <a:xfrm>
            <a:off x="609600" y="1600201"/>
            <a:ext cx="10972800" cy="4526100"/>
          </a:xfrm>
          <a:prstGeom prst="rect">
            <a:avLst/>
          </a:prstGeom>
        </p:spPr>
        <p:txBody>
          <a:bodyPr anchorCtr="0" anchor="t" bIns="91425" lIns="91425" spcFirstLastPara="1" rIns="91425" wrap="square" tIns="91425">
            <a:noAutofit/>
          </a:bodyPr>
          <a:lstStyle/>
          <a:p>
            <a:pPr indent="-402145" lvl="0" marL="457200" rtl="0" algn="l">
              <a:spcBef>
                <a:spcPts val="907"/>
              </a:spcBef>
              <a:spcAft>
                <a:spcPts val="0"/>
              </a:spcAft>
              <a:buSzPts val="2733"/>
              <a:buChar char="●"/>
            </a:pPr>
            <a:r>
              <a:rPr lang="en-IN" sz="2733"/>
              <a:t>Implementation of full autonomy using sensors for object avoidance.</a:t>
            </a:r>
            <a:endParaRPr sz="2733"/>
          </a:p>
          <a:p>
            <a:pPr indent="-402145" lvl="0" marL="457200" rtl="0" algn="l">
              <a:spcBef>
                <a:spcPts val="0"/>
              </a:spcBef>
              <a:spcAft>
                <a:spcPts val="0"/>
              </a:spcAft>
              <a:buSzPts val="2733"/>
              <a:buChar char="●"/>
            </a:pPr>
            <a:r>
              <a:rPr lang="en-IN" sz="2733"/>
              <a:t>Additional end effectors for the robot manipulator</a:t>
            </a:r>
            <a:endParaRPr sz="2733"/>
          </a:p>
          <a:p>
            <a:pPr indent="-402145" lvl="0" marL="457200" rtl="0" algn="l">
              <a:spcBef>
                <a:spcPts val="0"/>
              </a:spcBef>
              <a:spcAft>
                <a:spcPts val="0"/>
              </a:spcAft>
              <a:buSzPts val="2733"/>
              <a:buChar char="●"/>
            </a:pPr>
            <a:r>
              <a:rPr lang="en-IN" sz="2733"/>
              <a:t>Implementation of sensor systems on robot arm for additional capabilities.</a:t>
            </a:r>
            <a:endParaRPr sz="2733"/>
          </a:p>
          <a:p>
            <a:pPr indent="0" lvl="0" marL="457200" rtl="0" algn="l">
              <a:spcBef>
                <a:spcPts val="907"/>
              </a:spcBef>
              <a:spcAft>
                <a:spcPts val="0"/>
              </a:spcAft>
              <a:buNone/>
            </a:pPr>
            <a:r>
              <a:t/>
            </a:r>
            <a:endParaRPr sz="2733"/>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2"/>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400"/>
              <a:buFont typeface="Arial"/>
              <a:buNone/>
            </a:pPr>
            <a:r>
              <a:rPr lang="en-IN"/>
              <a:t>Lessons learned:</a:t>
            </a:r>
            <a:endParaRPr/>
          </a:p>
        </p:txBody>
      </p:sp>
      <p:sp>
        <p:nvSpPr>
          <p:cNvPr id="285" name="Google Shape;285;p12"/>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noAutofit/>
          </a:bodyPr>
          <a:lstStyle/>
          <a:p>
            <a:pPr indent="-285750" lvl="0" marL="590543" rtl="0" algn="l">
              <a:lnSpc>
                <a:spcPct val="100000"/>
              </a:lnSpc>
              <a:spcBef>
                <a:spcPts val="907"/>
              </a:spcBef>
              <a:spcAft>
                <a:spcPts val="0"/>
              </a:spcAft>
              <a:buSzPts val="2312"/>
              <a:buFont typeface="Arial"/>
              <a:buChar char="•"/>
            </a:pPr>
            <a:r>
              <a:rPr lang="en-IN" sz="1800"/>
              <a:t>To model a robot in CAD.</a:t>
            </a:r>
            <a:endParaRPr/>
          </a:p>
          <a:p>
            <a:pPr indent="-285750" lvl="0" marL="590543" rtl="0" algn="l">
              <a:lnSpc>
                <a:spcPct val="100000"/>
              </a:lnSpc>
              <a:spcBef>
                <a:spcPts val="907"/>
              </a:spcBef>
              <a:spcAft>
                <a:spcPts val="0"/>
              </a:spcAft>
              <a:buSzPts val="2312"/>
              <a:buFont typeface="Arial"/>
              <a:buChar char="•"/>
            </a:pPr>
            <a:r>
              <a:rPr lang="en-IN" sz="1800"/>
              <a:t>To export urdf and integrating sensors using Xacro file.</a:t>
            </a:r>
            <a:endParaRPr/>
          </a:p>
          <a:p>
            <a:pPr indent="-285750" lvl="0" marL="590543" rtl="0" algn="l">
              <a:lnSpc>
                <a:spcPct val="100000"/>
              </a:lnSpc>
              <a:spcBef>
                <a:spcPts val="907"/>
              </a:spcBef>
              <a:spcAft>
                <a:spcPts val="0"/>
              </a:spcAft>
              <a:buSzPts val="2312"/>
              <a:buFont typeface="Arial"/>
              <a:buChar char="•"/>
            </a:pPr>
            <a:r>
              <a:rPr lang="en-IN" sz="1800"/>
              <a:t>ROS, gazebo and rviz</a:t>
            </a:r>
            <a:endParaRPr sz="1800"/>
          </a:p>
          <a:p>
            <a:pPr indent="-285750" lvl="0" marL="590543" rtl="0" algn="l">
              <a:lnSpc>
                <a:spcPct val="100000"/>
              </a:lnSpc>
              <a:spcBef>
                <a:spcPts val="907"/>
              </a:spcBef>
              <a:spcAft>
                <a:spcPts val="0"/>
              </a:spcAft>
              <a:buSzPts val="2312"/>
              <a:buFont typeface="Arial"/>
              <a:buChar char="•"/>
            </a:pPr>
            <a:r>
              <a:rPr lang="en-IN" sz="1800"/>
              <a:t>Forward and inverse kinematics .</a:t>
            </a:r>
            <a:endParaRPr/>
          </a:p>
          <a:p>
            <a:pPr indent="0" lvl="0" marL="609584" rtl="0" algn="l">
              <a:lnSpc>
                <a:spcPct val="100000"/>
              </a:lnSpc>
              <a:spcBef>
                <a:spcPts val="907"/>
              </a:spcBef>
              <a:spcAft>
                <a:spcPts val="0"/>
              </a:spcAft>
              <a:buNone/>
            </a:pPr>
            <a:r>
              <a:t/>
            </a:r>
            <a:endParaRPr/>
          </a:p>
          <a:p>
            <a:pPr indent="-538988" lvl="0" marL="990593" rtl="0" algn="l">
              <a:lnSpc>
                <a:spcPct val="100000"/>
              </a:lnSpc>
              <a:spcBef>
                <a:spcPts val="907"/>
              </a:spcBef>
              <a:spcAft>
                <a:spcPts val="0"/>
              </a:spcAft>
              <a:buSzPts val="2312"/>
              <a:buFont typeface="Arial"/>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3"/>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400"/>
              <a:buFont typeface="Arial"/>
              <a:buNone/>
            </a:pPr>
            <a:r>
              <a:rPr lang="en-IN"/>
              <a:t>References:</a:t>
            </a:r>
            <a:endParaRPr/>
          </a:p>
        </p:txBody>
      </p:sp>
      <p:sp>
        <p:nvSpPr>
          <p:cNvPr id="291" name="Google Shape;291;p13"/>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noAutofit/>
          </a:bodyPr>
          <a:lstStyle/>
          <a:p>
            <a:pPr indent="-685800" lvl="0" marL="990593" rtl="0" algn="l">
              <a:lnSpc>
                <a:spcPct val="100000"/>
              </a:lnSpc>
              <a:spcBef>
                <a:spcPts val="907"/>
              </a:spcBef>
              <a:spcAft>
                <a:spcPts val="0"/>
              </a:spcAft>
              <a:buSzPts val="2312"/>
              <a:buFont typeface="Arial"/>
              <a:buChar char="•"/>
            </a:pPr>
            <a:r>
              <a:rPr lang="en-IN" sz="2000"/>
              <a:t>Robot modelling and control by Mark. W .Spong.</a:t>
            </a:r>
            <a:endParaRPr/>
          </a:p>
          <a:p>
            <a:pPr indent="-685800" lvl="0" marL="990593" rtl="0" algn="l">
              <a:lnSpc>
                <a:spcPct val="100000"/>
              </a:lnSpc>
              <a:spcBef>
                <a:spcPts val="907"/>
              </a:spcBef>
              <a:spcAft>
                <a:spcPts val="0"/>
              </a:spcAft>
              <a:buSzPts val="2312"/>
              <a:buFont typeface="Arial"/>
              <a:buChar char="•"/>
            </a:pPr>
            <a:r>
              <a:rPr lang="en-IN" sz="2000"/>
              <a:t>http://rasmusan.blog.aau.dk/files/ur5_kinematics.pdf  ( UR5 manipulator)</a:t>
            </a:r>
            <a:endParaRPr/>
          </a:p>
          <a:p>
            <a:pPr indent="-538988" lvl="0" marL="990593" rtl="0" algn="l">
              <a:lnSpc>
                <a:spcPct val="100000"/>
              </a:lnSpc>
              <a:spcBef>
                <a:spcPts val="907"/>
              </a:spcBef>
              <a:spcAft>
                <a:spcPts val="0"/>
              </a:spcAft>
              <a:buSzPts val="2312"/>
              <a:buFont typeface="Arial"/>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abb55806f4_0_42"/>
          <p:cNvSpPr txBox="1"/>
          <p:nvPr>
            <p:ph idx="1" type="body"/>
          </p:nvPr>
        </p:nvSpPr>
        <p:spPr>
          <a:xfrm>
            <a:off x="609600" y="1600201"/>
            <a:ext cx="10972800" cy="4526100"/>
          </a:xfrm>
          <a:prstGeom prst="rect">
            <a:avLst/>
          </a:prstGeom>
        </p:spPr>
        <p:txBody>
          <a:bodyPr anchorCtr="0" anchor="t" bIns="91425" lIns="91425" spcFirstLastPara="1" rIns="91425" wrap="square" tIns="91425">
            <a:noAutofit/>
          </a:bodyPr>
          <a:lstStyle/>
          <a:p>
            <a:pPr indent="0" lvl="0" marL="0" rtl="0" algn="l">
              <a:spcBef>
                <a:spcPts val="907"/>
              </a:spcBef>
              <a:spcAft>
                <a:spcPts val="0"/>
              </a:spcAft>
              <a:buNone/>
            </a:pPr>
            <a:r>
              <a:rPr lang="en-IN"/>
              <a:t>                    </a:t>
            </a:r>
            <a:r>
              <a:rPr b="1" lang="en-IN">
                <a:solidFill>
                  <a:srgbClr val="980000"/>
                </a:solidFill>
              </a:rPr>
              <a:t>   </a:t>
            </a:r>
            <a:endParaRPr b="1">
              <a:solidFill>
                <a:srgbClr val="980000"/>
              </a:solidFill>
            </a:endParaRPr>
          </a:p>
          <a:p>
            <a:pPr indent="0" lvl="0" marL="0" rtl="0" algn="l">
              <a:spcBef>
                <a:spcPts val="907"/>
              </a:spcBef>
              <a:spcAft>
                <a:spcPts val="0"/>
              </a:spcAft>
              <a:buNone/>
            </a:pPr>
            <a:r>
              <a:rPr b="1" lang="en-IN">
                <a:solidFill>
                  <a:srgbClr val="980000"/>
                </a:solidFill>
              </a:rPr>
              <a:t>           </a:t>
            </a:r>
            <a:endParaRPr b="1">
              <a:solidFill>
                <a:srgbClr val="980000"/>
              </a:solidFill>
            </a:endParaRPr>
          </a:p>
          <a:p>
            <a:pPr indent="0" lvl="0" marL="0" rtl="0" algn="l">
              <a:spcBef>
                <a:spcPts val="907"/>
              </a:spcBef>
              <a:spcAft>
                <a:spcPts val="0"/>
              </a:spcAft>
              <a:buNone/>
            </a:pPr>
            <a:r>
              <a:rPr b="1" lang="en-IN">
                <a:solidFill>
                  <a:srgbClr val="980000"/>
                </a:solidFill>
              </a:rPr>
              <a:t>                    THANK YOU</a:t>
            </a:r>
            <a:endParaRPr b="1">
              <a:solidFill>
                <a:srgbClr val="98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
          <p:cNvSpPr txBox="1"/>
          <p:nvPr>
            <p:ph type="title"/>
          </p:nvPr>
        </p:nvSpPr>
        <p:spPr>
          <a:xfrm>
            <a:off x="609600" y="274639"/>
            <a:ext cx="10972800" cy="1143000"/>
          </a:xfrm>
          <a:prstGeom prst="rect">
            <a:avLst/>
          </a:prstGeom>
          <a:noFill/>
          <a:ln>
            <a:noFill/>
          </a:ln>
        </p:spPr>
        <p:txBody>
          <a:bodyPr anchorCtr="0" anchor="ctr" bIns="60925" lIns="121900" spcFirstLastPara="1" rIns="121900" wrap="square" tIns="60925">
            <a:noAutofit/>
          </a:bodyPr>
          <a:lstStyle/>
          <a:p>
            <a:pPr indent="0" lvl="0" marL="0" marR="0" rtl="0" algn="l">
              <a:lnSpc>
                <a:spcPct val="100000"/>
              </a:lnSpc>
              <a:spcBef>
                <a:spcPts val="0"/>
              </a:spcBef>
              <a:spcAft>
                <a:spcPts val="0"/>
              </a:spcAft>
              <a:buClr>
                <a:schemeClr val="accent1"/>
              </a:buClr>
              <a:buSzPts val="3400"/>
              <a:buFont typeface="Arial"/>
              <a:buNone/>
            </a:pPr>
            <a:r>
              <a:rPr lang="en-IN"/>
              <a:t>Introduction:</a:t>
            </a:r>
            <a:endParaRPr/>
          </a:p>
        </p:txBody>
      </p:sp>
      <p:sp>
        <p:nvSpPr>
          <p:cNvPr id="187" name="Google Shape;187;p2"/>
          <p:cNvSpPr txBox="1"/>
          <p:nvPr>
            <p:ph idx="1" type="body"/>
          </p:nvPr>
        </p:nvSpPr>
        <p:spPr>
          <a:xfrm>
            <a:off x="609600" y="1600201"/>
            <a:ext cx="10972800" cy="4525963"/>
          </a:xfrm>
          <a:prstGeom prst="rect">
            <a:avLst/>
          </a:prstGeom>
          <a:noFill/>
          <a:ln>
            <a:noFill/>
          </a:ln>
        </p:spPr>
        <p:txBody>
          <a:bodyPr anchorCtr="0" anchor="t" bIns="60925" lIns="121900" spcFirstLastPara="1" rIns="121900" wrap="square" tIns="60925">
            <a:noAutofit/>
          </a:bodyPr>
          <a:lstStyle/>
          <a:p>
            <a:pPr indent="-285750" lvl="0" marL="285750" rtl="0" algn="just">
              <a:lnSpc>
                <a:spcPct val="100000"/>
              </a:lnSpc>
              <a:spcBef>
                <a:spcPts val="0"/>
              </a:spcBef>
              <a:spcAft>
                <a:spcPts val="0"/>
              </a:spcAft>
              <a:buSzPts val="2312"/>
              <a:buFont typeface="Arial"/>
              <a:buChar char="•"/>
            </a:pPr>
            <a:r>
              <a:rPr b="0" i="0" lang="en-IN" sz="1800" u="none" strike="noStrike">
                <a:solidFill>
                  <a:srgbClr val="000000"/>
                </a:solidFill>
                <a:latin typeface="Times New Roman"/>
                <a:ea typeface="Times New Roman"/>
                <a:cs typeface="Times New Roman"/>
                <a:sym typeface="Times New Roman"/>
              </a:rPr>
              <a:t>Intelligent logistics is one of the most important developments to be made in the modern logistics industry to improve the efficiency of industries. Although conveyor belts and cranes can solve the logistic issues of a large-scale manufacturing plant, there is a need for flexible versatile mobility robots which can adapt to smaller and more flexible work environments without sacrifices in efficiency or performance. </a:t>
            </a:r>
            <a:endParaRPr/>
          </a:p>
          <a:p>
            <a:pPr indent="-138938" lvl="0" marL="285750" rtl="0" algn="just">
              <a:lnSpc>
                <a:spcPct val="100000"/>
              </a:lnSpc>
              <a:spcBef>
                <a:spcPts val="0"/>
              </a:spcBef>
              <a:spcAft>
                <a:spcPts val="0"/>
              </a:spcAft>
              <a:buSzPts val="2312"/>
              <a:buFont typeface="Arial"/>
              <a:buNone/>
            </a:pPr>
            <a:r>
              <a:t/>
            </a:r>
            <a:endParaRPr sz="18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2312"/>
              <a:buNone/>
            </a:pPr>
            <a:r>
              <a:t/>
            </a:r>
            <a:endParaRPr b="0" i="0" sz="1800" u="none" strike="noStrike">
              <a:solidFill>
                <a:srgbClr val="000000"/>
              </a:solidFill>
              <a:latin typeface="Times New Roman"/>
              <a:ea typeface="Times New Roman"/>
              <a:cs typeface="Times New Roman"/>
              <a:sym typeface="Times New Roman"/>
            </a:endParaRPr>
          </a:p>
          <a:p>
            <a:pPr indent="-285750" lvl="0" marL="285750" rtl="0" algn="just">
              <a:lnSpc>
                <a:spcPct val="100000"/>
              </a:lnSpc>
              <a:spcBef>
                <a:spcPts val="0"/>
              </a:spcBef>
              <a:spcAft>
                <a:spcPts val="0"/>
              </a:spcAft>
              <a:buSzPts val="2312"/>
              <a:buFont typeface="Arial"/>
              <a:buChar char="•"/>
            </a:pPr>
            <a:r>
              <a:rPr b="0" i="0" lang="en-IN" sz="1800" u="none" strike="noStrike">
                <a:solidFill>
                  <a:srgbClr val="000000"/>
                </a:solidFill>
                <a:latin typeface="Times New Roman"/>
                <a:ea typeface="Times New Roman"/>
                <a:cs typeface="Times New Roman"/>
                <a:sym typeface="Times New Roman"/>
              </a:rPr>
              <a:t>This requirement is more important and relevant to the modern-day approach to manufacturing like micro factories or even large-scale warehouses. Because the upfront investment and capital involved in setting up conventional systems is very high and not flexible if there is a change in the type of product being used.</a:t>
            </a:r>
            <a:endParaRPr/>
          </a:p>
          <a:p>
            <a:pPr indent="-138938" lvl="0" marL="285750" rtl="0" algn="just">
              <a:lnSpc>
                <a:spcPct val="100000"/>
              </a:lnSpc>
              <a:spcBef>
                <a:spcPts val="0"/>
              </a:spcBef>
              <a:spcAft>
                <a:spcPts val="0"/>
              </a:spcAft>
              <a:buSzPts val="2312"/>
              <a:buFont typeface="Arial"/>
              <a:buNone/>
            </a:pPr>
            <a:r>
              <a:t/>
            </a:r>
            <a:endParaRPr sz="18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2312"/>
              <a:buNone/>
            </a:pPr>
            <a:r>
              <a:t/>
            </a:r>
            <a:endParaRPr b="0" i="0" sz="1800" u="none" strike="noStrike">
              <a:solidFill>
                <a:srgbClr val="000000"/>
              </a:solidFill>
              <a:latin typeface="Times New Roman"/>
              <a:ea typeface="Times New Roman"/>
              <a:cs typeface="Times New Roman"/>
              <a:sym typeface="Times New Roman"/>
            </a:endParaRPr>
          </a:p>
          <a:p>
            <a:pPr indent="-285750" lvl="0" marL="285750" rtl="0" algn="just">
              <a:lnSpc>
                <a:spcPct val="100000"/>
              </a:lnSpc>
              <a:spcBef>
                <a:spcPts val="0"/>
              </a:spcBef>
              <a:spcAft>
                <a:spcPts val="0"/>
              </a:spcAft>
              <a:buSzPts val="2312"/>
              <a:buFont typeface="Arial"/>
              <a:buChar char="•"/>
            </a:pPr>
            <a:r>
              <a:rPr b="0" i="0" lang="en-IN" sz="1800" u="none" strike="noStrike">
                <a:solidFill>
                  <a:srgbClr val="000000"/>
                </a:solidFill>
                <a:latin typeface="Times New Roman"/>
                <a:ea typeface="Times New Roman"/>
                <a:cs typeface="Times New Roman"/>
                <a:sym typeface="Times New Roman"/>
              </a:rPr>
              <a:t>To work with such ever-changing needs, a robotic system flexible and accommodating enough for such requirements is needed, and our solution for this is the Supply-Bot. In the future, the combination of robotics, artificial intelligence and autopilot technology will greatly enhance the applications and capabilities of such a technology</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400"/>
              <a:buFont typeface="Arial"/>
              <a:buNone/>
            </a:pPr>
            <a:r>
              <a:rPr lang="en-IN"/>
              <a:t>Applications:</a:t>
            </a:r>
            <a:endParaRPr/>
          </a:p>
        </p:txBody>
      </p:sp>
      <p:sp>
        <p:nvSpPr>
          <p:cNvPr id="193" name="Google Shape;193;p3"/>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noAutofit/>
          </a:bodyPr>
          <a:lstStyle/>
          <a:p>
            <a:pPr indent="-297679" lvl="0" marL="609584" rtl="0" algn="just">
              <a:lnSpc>
                <a:spcPct val="100000"/>
              </a:lnSpc>
              <a:spcBef>
                <a:spcPts val="907"/>
              </a:spcBef>
              <a:spcAft>
                <a:spcPts val="0"/>
              </a:spcAft>
              <a:buSzPts val="2200"/>
              <a:buFont typeface="Arial"/>
              <a:buChar char="•"/>
            </a:pPr>
            <a:r>
              <a:rPr b="1" lang="en-IN" sz="2200">
                <a:solidFill>
                  <a:srgbClr val="2D2D2E"/>
                </a:solidFill>
              </a:rPr>
              <a:t>Warehouse: </a:t>
            </a:r>
            <a:r>
              <a:rPr lang="en-IN" sz="2200">
                <a:solidFill>
                  <a:srgbClr val="2D2D2E"/>
                </a:solidFill>
              </a:rPr>
              <a:t>Material handling, storage and supply of components</a:t>
            </a:r>
            <a:endParaRPr sz="2200">
              <a:solidFill>
                <a:srgbClr val="2D2D2E"/>
              </a:solidFill>
            </a:endParaRPr>
          </a:p>
          <a:p>
            <a:pPr indent="-297679" lvl="0" marL="609584" rtl="0" algn="just">
              <a:lnSpc>
                <a:spcPct val="100000"/>
              </a:lnSpc>
              <a:spcBef>
                <a:spcPts val="907"/>
              </a:spcBef>
              <a:spcAft>
                <a:spcPts val="0"/>
              </a:spcAft>
              <a:buSzPts val="2200"/>
              <a:buFont typeface="Arial"/>
              <a:buChar char="•"/>
            </a:pPr>
            <a:r>
              <a:rPr b="1" lang="en-IN" sz="2200">
                <a:solidFill>
                  <a:srgbClr val="2D2D2E"/>
                </a:solidFill>
              </a:rPr>
              <a:t>Manufacturing: </a:t>
            </a:r>
            <a:r>
              <a:rPr lang="en-IN" sz="2200">
                <a:solidFill>
                  <a:srgbClr val="2D2D2E"/>
                </a:solidFill>
              </a:rPr>
              <a:t>Applications in assembly operations and component assembly, which is particularly important in flexible manufacturing approaches</a:t>
            </a:r>
            <a:endParaRPr sz="2200">
              <a:solidFill>
                <a:srgbClr val="2D2D2E"/>
              </a:solidFill>
            </a:endParaRPr>
          </a:p>
          <a:p>
            <a:pPr indent="-297679" lvl="0" marL="609584" rtl="0" algn="just">
              <a:lnSpc>
                <a:spcPct val="100000"/>
              </a:lnSpc>
              <a:spcBef>
                <a:spcPts val="907"/>
              </a:spcBef>
              <a:spcAft>
                <a:spcPts val="0"/>
              </a:spcAft>
              <a:buSzPts val="2200"/>
              <a:buFont typeface="Arial"/>
              <a:buChar char="•"/>
            </a:pPr>
            <a:r>
              <a:rPr b="1" lang="en-IN" sz="2200"/>
              <a:t>Conveyance Sortation</a:t>
            </a:r>
            <a:r>
              <a:rPr lang="en-IN" sz="2200"/>
              <a:t>: Diverts cases from a centralized conveyance system to different destinations such as gaylords, packing stations, or other process lines.</a:t>
            </a:r>
            <a:endParaRPr sz="2200"/>
          </a:p>
          <a:p>
            <a:pPr indent="-297680" lvl="0" marL="609585" rtl="0" algn="just">
              <a:lnSpc>
                <a:spcPct val="100000"/>
              </a:lnSpc>
              <a:spcBef>
                <a:spcPts val="907"/>
              </a:spcBef>
              <a:spcAft>
                <a:spcPts val="0"/>
              </a:spcAft>
              <a:buSzPts val="2200"/>
              <a:buFont typeface="Arial"/>
              <a:buChar char="•"/>
            </a:pPr>
            <a:r>
              <a:rPr b="1" lang="en-IN" sz="2200"/>
              <a:t>AMR/AGV</a:t>
            </a:r>
            <a:r>
              <a:rPr lang="en-IN" sz="2200"/>
              <a:t>: Utilizes autonomous vehicles, often located in a dedicated field, to sort pallets or pods of product for storage and retrieval.</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400"/>
              <a:buFont typeface="Arial"/>
              <a:buNone/>
            </a:pPr>
            <a:r>
              <a:rPr lang="en-IN"/>
              <a:t>Motivation:</a:t>
            </a:r>
            <a:endParaRPr/>
          </a:p>
        </p:txBody>
      </p:sp>
      <p:sp>
        <p:nvSpPr>
          <p:cNvPr id="199" name="Google Shape;199;p4"/>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noAutofit/>
          </a:bodyPr>
          <a:lstStyle/>
          <a:p>
            <a:pPr indent="-304792" lvl="0" marL="609585" rtl="0" algn="just">
              <a:lnSpc>
                <a:spcPct val="100000"/>
              </a:lnSpc>
              <a:spcBef>
                <a:spcPts val="0"/>
              </a:spcBef>
              <a:spcAft>
                <a:spcPts val="0"/>
              </a:spcAft>
              <a:buSzPts val="2312"/>
              <a:buFont typeface="Arial"/>
              <a:buChar char="•"/>
            </a:pPr>
            <a:r>
              <a:rPr b="0" i="0" lang="en-IN" sz="1800" u="none" strike="noStrike">
                <a:solidFill>
                  <a:srgbClr val="000000"/>
                </a:solidFill>
                <a:latin typeface="Times New Roman"/>
                <a:ea typeface="Times New Roman"/>
                <a:cs typeface="Times New Roman"/>
                <a:sym typeface="Times New Roman"/>
              </a:rPr>
              <a:t>By 2030, there will be over 4 million commercial robots installed in over 50,000 warehouses, up from just under 4,000 robotic warehouses in 2018 according to ABI Research. Warehouse robots are intelligent devices that automate inventory transportation around warehouses. They are improving processes with little human intervention. The early automation in warehouses focused on moving heavy objects in a restricted environment. However, in the recent several decades, innovation in robots, artificial intelligence, and the Internet of Things has skyrocketed. As a result, firms began to construct "smart warehouses.“</a:t>
            </a:r>
            <a:endParaRPr/>
          </a:p>
          <a:p>
            <a:pPr indent="-304791" lvl="0" marL="609585" rtl="0" algn="just">
              <a:lnSpc>
                <a:spcPct val="100000"/>
              </a:lnSpc>
              <a:spcBef>
                <a:spcPts val="0"/>
              </a:spcBef>
              <a:spcAft>
                <a:spcPts val="0"/>
              </a:spcAft>
              <a:buSzPts val="2312"/>
              <a:buNone/>
            </a:pPr>
            <a:r>
              <a:t/>
            </a:r>
            <a:endParaRPr b="0" i="0" sz="1800" u="none" strike="noStrike">
              <a:solidFill>
                <a:srgbClr val="000000"/>
              </a:solidFill>
              <a:latin typeface="Times New Roman"/>
              <a:ea typeface="Times New Roman"/>
              <a:cs typeface="Times New Roman"/>
              <a:sym typeface="Times New Roman"/>
            </a:endParaRPr>
          </a:p>
          <a:p>
            <a:pPr indent="-304792" lvl="0" marL="609585" rtl="0" algn="l">
              <a:lnSpc>
                <a:spcPct val="100000"/>
              </a:lnSpc>
              <a:spcBef>
                <a:spcPts val="0"/>
              </a:spcBef>
              <a:spcAft>
                <a:spcPts val="0"/>
              </a:spcAft>
              <a:buSzPts val="2312"/>
              <a:buFont typeface="Arial"/>
              <a:buChar char="•"/>
            </a:pPr>
            <a:r>
              <a:rPr b="0" i="0" lang="en-IN" sz="1800" u="none" strike="noStrike">
                <a:solidFill>
                  <a:srgbClr val="000000"/>
                </a:solidFill>
                <a:latin typeface="Times New Roman"/>
                <a:ea typeface="Times New Roman"/>
                <a:cs typeface="Times New Roman"/>
                <a:sym typeface="Times New Roman"/>
              </a:rPr>
              <a:t>Our solution to this issue could be solved with the proposed robot 4 wheeled robot with a loading bed attached with elbow manipulator that is able to move easily in workplaces and warehouses comfortably to relocate, assemble or arrange the industrial raw materials in a hassle-free manner.</a:t>
            </a:r>
            <a:br>
              <a:rPr lang="en-IN"/>
            </a:br>
            <a:endParaRPr b="0"/>
          </a:p>
          <a:p>
            <a:pPr indent="-304791" lvl="0" marL="609585" marR="0" rtl="0" algn="l">
              <a:lnSpc>
                <a:spcPct val="100000"/>
              </a:lnSpc>
              <a:spcBef>
                <a:spcPts val="907"/>
              </a:spcBef>
              <a:spcAft>
                <a:spcPts val="0"/>
              </a:spcAft>
              <a:buClr>
                <a:schemeClr val="accent1"/>
              </a:buClr>
              <a:buSzPts val="2312"/>
              <a:buFont typeface="Arial"/>
              <a:buNone/>
            </a:pPr>
            <a:br>
              <a:rPr lang="en-I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400"/>
              <a:buFont typeface="Arial"/>
              <a:buNone/>
            </a:pPr>
            <a:r>
              <a:rPr lang="en-IN"/>
              <a:t>Cad model:</a:t>
            </a:r>
            <a:endParaRPr/>
          </a:p>
        </p:txBody>
      </p:sp>
      <p:pic>
        <p:nvPicPr>
          <p:cNvPr id="205" name="Google Shape;205;p6"/>
          <p:cNvPicPr preferRelativeResize="0"/>
          <p:nvPr/>
        </p:nvPicPr>
        <p:blipFill>
          <a:blip r:embed="rId3">
            <a:alphaModFix/>
          </a:blip>
          <a:stretch>
            <a:fillRect/>
          </a:stretch>
        </p:blipFill>
        <p:spPr>
          <a:xfrm>
            <a:off x="2766750" y="1507125"/>
            <a:ext cx="6012826" cy="4660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5"/>
          <p:cNvSpPr txBox="1"/>
          <p:nvPr>
            <p:ph type="title"/>
          </p:nvPr>
        </p:nvSpPr>
        <p:spPr>
          <a:xfrm>
            <a:off x="784863" y="274639"/>
            <a:ext cx="109728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400"/>
              <a:buFont typeface="Arial"/>
              <a:buNone/>
            </a:pPr>
            <a:r>
              <a:rPr lang="en-IN"/>
              <a:t>Robot description:</a:t>
            </a:r>
            <a:endParaRPr/>
          </a:p>
        </p:txBody>
      </p:sp>
      <p:graphicFrame>
        <p:nvGraphicFramePr>
          <p:cNvPr id="211" name="Google Shape;211;p5"/>
          <p:cNvGraphicFramePr/>
          <p:nvPr/>
        </p:nvGraphicFramePr>
        <p:xfrm>
          <a:off x="960123" y="2002476"/>
          <a:ext cx="3000000" cy="3000000"/>
        </p:xfrm>
        <a:graphic>
          <a:graphicData uri="http://schemas.openxmlformats.org/drawingml/2006/table">
            <a:tbl>
              <a:tblPr bandRow="1" firstRow="1">
                <a:noFill/>
                <a:tableStyleId>{4B22A17B-3B48-4A81-A81E-82040D0495A2}</a:tableStyleId>
              </a:tblPr>
              <a:tblGrid>
                <a:gridCol w="3383000"/>
                <a:gridCol w="7239275"/>
              </a:tblGrid>
              <a:tr h="460375">
                <a:tc>
                  <a:txBody>
                    <a:bodyPr/>
                    <a:lstStyle/>
                    <a:p>
                      <a:pPr indent="0" lvl="0" marL="0" marR="0" rtl="0" algn="l">
                        <a:lnSpc>
                          <a:spcPct val="100000"/>
                        </a:lnSpc>
                        <a:spcBef>
                          <a:spcPts val="0"/>
                        </a:spcBef>
                        <a:spcAft>
                          <a:spcPts val="0"/>
                        </a:spcAft>
                        <a:buNone/>
                      </a:pPr>
                      <a:r>
                        <a:rPr lang="en-IN" sz="1867" u="none" cap="none" strike="noStrike"/>
                        <a:t>Topics</a:t>
                      </a:r>
                      <a:endParaRPr/>
                    </a:p>
                  </a:txBody>
                  <a:tcPr marT="45725" marB="45725" marR="91450" marL="91450"/>
                </a:tc>
                <a:tc>
                  <a:txBody>
                    <a:bodyPr/>
                    <a:lstStyle/>
                    <a:p>
                      <a:pPr indent="0" lvl="0" marL="0" marR="0" rtl="0" algn="l">
                        <a:lnSpc>
                          <a:spcPct val="100000"/>
                        </a:lnSpc>
                        <a:spcBef>
                          <a:spcPts val="0"/>
                        </a:spcBef>
                        <a:spcAft>
                          <a:spcPts val="0"/>
                        </a:spcAft>
                        <a:buNone/>
                      </a:pPr>
                      <a:r>
                        <a:rPr lang="en-IN" sz="1867" u="none" cap="none" strike="noStrike"/>
                        <a:t>Descriptions</a:t>
                      </a:r>
                      <a:endParaRPr/>
                    </a:p>
                  </a:txBody>
                  <a:tcPr marT="45725" marB="45725" marR="91450" marL="91450"/>
                </a:tc>
              </a:tr>
              <a:tr h="640700">
                <a:tc>
                  <a:txBody>
                    <a:bodyPr/>
                    <a:lstStyle/>
                    <a:p>
                      <a:pPr indent="0" lvl="0" marL="0" marR="0" rtl="0" algn="l">
                        <a:lnSpc>
                          <a:spcPct val="100000"/>
                        </a:lnSpc>
                        <a:spcBef>
                          <a:spcPts val="0"/>
                        </a:spcBef>
                        <a:spcAft>
                          <a:spcPts val="0"/>
                        </a:spcAft>
                        <a:buNone/>
                      </a:pPr>
                      <a:r>
                        <a:rPr b="0" i="0" lang="en-IN" sz="1867" u="none" cap="none" strike="noStrike">
                          <a:solidFill>
                            <a:schemeClr val="dk1"/>
                          </a:solidFill>
                          <a:latin typeface="Arial"/>
                          <a:ea typeface="Arial"/>
                          <a:cs typeface="Arial"/>
                          <a:sym typeface="Arial"/>
                        </a:rPr>
                        <a:t>Robot base</a:t>
                      </a:r>
                      <a:endParaRPr sz="1867"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867" u="none" cap="none" strike="noStrike">
                          <a:solidFill>
                            <a:schemeClr val="dk1"/>
                          </a:solidFill>
                          <a:latin typeface="Arial"/>
                          <a:ea typeface="Arial"/>
                          <a:cs typeface="Arial"/>
                          <a:sym typeface="Arial"/>
                        </a:rPr>
                        <a:t>Stainless steel chassis mounted on 4 wheels</a:t>
                      </a:r>
                      <a:r>
                        <a:rPr lang="en-IN" sz="1867"/>
                        <a:t>.</a:t>
                      </a:r>
                      <a:endParaRPr sz="1867" u="none" cap="none" strike="noStrike"/>
                    </a:p>
                  </a:txBody>
                  <a:tcPr marT="45725" marB="45725" marR="91450" marL="91450"/>
                </a:tc>
              </a:tr>
              <a:tr h="381450">
                <a:tc>
                  <a:txBody>
                    <a:bodyPr/>
                    <a:lstStyle/>
                    <a:p>
                      <a:pPr indent="0" lvl="0" marL="0" marR="0" rtl="0" algn="l">
                        <a:lnSpc>
                          <a:spcPct val="100000"/>
                        </a:lnSpc>
                        <a:spcBef>
                          <a:spcPts val="0"/>
                        </a:spcBef>
                        <a:spcAft>
                          <a:spcPts val="0"/>
                        </a:spcAft>
                        <a:buNone/>
                      </a:pPr>
                      <a:r>
                        <a:rPr b="0" i="0" lang="en-IN" sz="1867" u="none" cap="none" strike="noStrike">
                          <a:solidFill>
                            <a:schemeClr val="dk1"/>
                          </a:solidFill>
                          <a:latin typeface="Arial"/>
                          <a:ea typeface="Arial"/>
                          <a:cs typeface="Arial"/>
                          <a:sym typeface="Arial"/>
                        </a:rPr>
                        <a:t>Robot manipulator</a:t>
                      </a:r>
                      <a:endParaRPr sz="1867"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867" u="none" cap="none" strike="noStrike"/>
                        <a:t>UR5 with 2 links and with 3 offsets.</a:t>
                      </a:r>
                      <a:endParaRPr/>
                    </a:p>
                  </a:txBody>
                  <a:tcPr marT="45725" marB="45725" marR="91450" marL="91450"/>
                </a:tc>
              </a:tr>
              <a:tr h="381450">
                <a:tc>
                  <a:txBody>
                    <a:bodyPr/>
                    <a:lstStyle/>
                    <a:p>
                      <a:pPr indent="0" lvl="0" marL="0" marR="0" rtl="0" algn="l">
                        <a:lnSpc>
                          <a:spcPct val="100000"/>
                        </a:lnSpc>
                        <a:spcBef>
                          <a:spcPts val="0"/>
                        </a:spcBef>
                        <a:spcAft>
                          <a:spcPts val="0"/>
                        </a:spcAft>
                        <a:buNone/>
                      </a:pPr>
                      <a:r>
                        <a:rPr b="0" i="0" lang="en-IN" sz="1867" u="none" cap="none" strike="noStrike">
                          <a:solidFill>
                            <a:schemeClr val="dk1"/>
                          </a:solidFill>
                          <a:latin typeface="Arial"/>
                          <a:ea typeface="Arial"/>
                          <a:cs typeface="Arial"/>
                          <a:sym typeface="Arial"/>
                        </a:rPr>
                        <a:t>Robot End effector</a:t>
                      </a:r>
                      <a:endParaRPr sz="1867"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867" u="none" cap="none" strike="noStrike"/>
                        <a:t>Suction gripper(Pneumatic typ</a:t>
                      </a:r>
                      <a:r>
                        <a:rPr lang="en-IN" sz="1867"/>
                        <a:t>e).</a:t>
                      </a:r>
                      <a:endParaRPr/>
                    </a:p>
                  </a:txBody>
                  <a:tcPr marT="45725" marB="45725" marR="91450" marL="91450"/>
                </a:tc>
              </a:tr>
              <a:tr h="381450">
                <a:tc>
                  <a:txBody>
                    <a:bodyPr/>
                    <a:lstStyle/>
                    <a:p>
                      <a:pPr indent="0" lvl="0" marL="0" marR="0" rtl="0" algn="l">
                        <a:lnSpc>
                          <a:spcPct val="100000"/>
                        </a:lnSpc>
                        <a:spcBef>
                          <a:spcPts val="0"/>
                        </a:spcBef>
                        <a:spcAft>
                          <a:spcPts val="0"/>
                        </a:spcAft>
                        <a:buNone/>
                      </a:pPr>
                      <a:r>
                        <a:rPr b="0" i="0" lang="en-IN" sz="1867" u="none" cap="none" strike="noStrike">
                          <a:solidFill>
                            <a:schemeClr val="dk1"/>
                          </a:solidFill>
                          <a:latin typeface="Arial"/>
                          <a:ea typeface="Arial"/>
                          <a:cs typeface="Arial"/>
                          <a:sym typeface="Arial"/>
                        </a:rPr>
                        <a:t>Navigation</a:t>
                      </a:r>
                      <a:endParaRPr sz="1867"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867" u="none" cap="none" strike="noStrike"/>
                        <a:t>Lidar</a:t>
                      </a:r>
                      <a:endParaRPr/>
                    </a:p>
                  </a:txBody>
                  <a:tcPr marT="45725" marB="45725" marR="91450" marL="91450"/>
                </a:tc>
              </a:tr>
              <a:tr h="381450">
                <a:tc>
                  <a:txBody>
                    <a:bodyPr/>
                    <a:lstStyle/>
                    <a:p>
                      <a:pPr indent="0" lvl="0" marL="0" marR="0" rtl="0" algn="l">
                        <a:lnSpc>
                          <a:spcPct val="100000"/>
                        </a:lnSpc>
                        <a:spcBef>
                          <a:spcPts val="0"/>
                        </a:spcBef>
                        <a:spcAft>
                          <a:spcPts val="0"/>
                        </a:spcAft>
                        <a:buNone/>
                      </a:pPr>
                      <a:r>
                        <a:rPr b="0" i="0" lang="en-IN" sz="1867" u="none" cap="none" strike="noStrike">
                          <a:solidFill>
                            <a:schemeClr val="dk1"/>
                          </a:solidFill>
                          <a:latin typeface="Arial"/>
                          <a:ea typeface="Arial"/>
                          <a:cs typeface="Arial"/>
                          <a:sym typeface="Arial"/>
                        </a:rPr>
                        <a:t>Dimensions</a:t>
                      </a:r>
                      <a:endParaRPr sz="1867"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867"/>
                        <a:t>0.8 x 0.5 x 1.1 meters</a:t>
                      </a:r>
                      <a:endParaRPr sz="1867" u="none" cap="none" strike="noStrike"/>
                    </a:p>
                  </a:txBody>
                  <a:tcPr marT="45725" marB="45725" marR="91450" marL="91450"/>
                </a:tc>
              </a:tr>
              <a:tr h="381450">
                <a:tc>
                  <a:txBody>
                    <a:bodyPr/>
                    <a:lstStyle/>
                    <a:p>
                      <a:pPr indent="0" lvl="0" marL="0" marR="0" rtl="0" algn="l">
                        <a:lnSpc>
                          <a:spcPct val="100000"/>
                        </a:lnSpc>
                        <a:spcBef>
                          <a:spcPts val="0"/>
                        </a:spcBef>
                        <a:spcAft>
                          <a:spcPts val="0"/>
                        </a:spcAft>
                        <a:buNone/>
                      </a:pPr>
                      <a:r>
                        <a:rPr b="0" i="0" lang="en-IN" sz="1867" u="none" cap="none" strike="noStrike">
                          <a:solidFill>
                            <a:schemeClr val="dk1"/>
                          </a:solidFill>
                          <a:latin typeface="Arial"/>
                          <a:ea typeface="Arial"/>
                          <a:cs typeface="Arial"/>
                          <a:sym typeface="Arial"/>
                        </a:rPr>
                        <a:t>Robot Weight</a:t>
                      </a:r>
                      <a:endParaRPr sz="1867"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867"/>
                        <a:t>38.4 kg</a:t>
                      </a:r>
                      <a:endParaRPr sz="1867" u="none" cap="none" strike="noStrike"/>
                    </a:p>
                  </a:txBody>
                  <a:tcPr marT="45725" marB="45725" marR="91450" marL="91450"/>
                </a:tc>
              </a:tr>
              <a:tr h="381450">
                <a:tc>
                  <a:txBody>
                    <a:bodyPr/>
                    <a:lstStyle/>
                    <a:p>
                      <a:pPr indent="0" lvl="0" marL="0" marR="0" rtl="0" algn="l">
                        <a:lnSpc>
                          <a:spcPct val="100000"/>
                        </a:lnSpc>
                        <a:spcBef>
                          <a:spcPts val="0"/>
                        </a:spcBef>
                        <a:spcAft>
                          <a:spcPts val="0"/>
                        </a:spcAft>
                        <a:buNone/>
                      </a:pPr>
                      <a:r>
                        <a:rPr lang="en-IN" sz="1867" u="none" cap="none" strike="noStrike"/>
                        <a:t>Controllers</a:t>
                      </a:r>
                      <a:endParaRPr/>
                    </a:p>
                  </a:txBody>
                  <a:tcPr marT="45725" marB="45725" marR="91450" marL="91450"/>
                </a:tc>
                <a:tc>
                  <a:txBody>
                    <a:bodyPr/>
                    <a:lstStyle/>
                    <a:p>
                      <a:pPr indent="0" lvl="0" marL="0" marR="0" rtl="0" algn="l">
                        <a:lnSpc>
                          <a:spcPct val="100000"/>
                        </a:lnSpc>
                        <a:spcBef>
                          <a:spcPts val="0"/>
                        </a:spcBef>
                        <a:spcAft>
                          <a:spcPts val="0"/>
                        </a:spcAft>
                        <a:buNone/>
                      </a:pPr>
                      <a:r>
                        <a:rPr lang="en-IN" sz="1867" u="none" cap="none" strike="noStrike"/>
                        <a:t>PID</a:t>
                      </a:r>
                      <a:endParaRPr/>
                    </a:p>
                  </a:txBody>
                  <a:tcPr marT="45725" marB="45725" marR="91450" marL="91450"/>
                </a:tc>
              </a:tr>
              <a:tr h="381450">
                <a:tc>
                  <a:txBody>
                    <a:bodyPr/>
                    <a:lstStyle/>
                    <a:p>
                      <a:pPr indent="0" lvl="0" marL="0" marR="0" rtl="0" algn="l">
                        <a:lnSpc>
                          <a:spcPct val="100000"/>
                        </a:lnSpc>
                        <a:spcBef>
                          <a:spcPts val="0"/>
                        </a:spcBef>
                        <a:spcAft>
                          <a:spcPts val="0"/>
                        </a:spcAft>
                        <a:buNone/>
                      </a:pPr>
                      <a:r>
                        <a:rPr b="0" i="0" lang="en-IN" sz="1867" u="none" cap="none" strike="noStrike">
                          <a:solidFill>
                            <a:schemeClr val="dk1"/>
                          </a:solidFill>
                          <a:latin typeface="Arial"/>
                          <a:ea typeface="Arial"/>
                          <a:cs typeface="Arial"/>
                          <a:sym typeface="Arial"/>
                        </a:rPr>
                        <a:t>Motors</a:t>
                      </a:r>
                      <a:endParaRPr sz="1867"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867" u="none" cap="none" strike="noStrike"/>
                        <a:t>Servo</a:t>
                      </a:r>
                      <a:endParaRPr/>
                    </a:p>
                  </a:txBody>
                  <a:tcPr marT="45725" marB="45725" marR="91450" marL="91450"/>
                </a:tc>
              </a:tr>
              <a:tr h="381450">
                <a:tc>
                  <a:txBody>
                    <a:bodyPr/>
                    <a:lstStyle/>
                    <a:p>
                      <a:pPr indent="0" lvl="0" marL="0" marR="0" rtl="0" algn="l">
                        <a:lnSpc>
                          <a:spcPct val="100000"/>
                        </a:lnSpc>
                        <a:spcBef>
                          <a:spcPts val="0"/>
                        </a:spcBef>
                        <a:spcAft>
                          <a:spcPts val="0"/>
                        </a:spcAft>
                        <a:buNone/>
                      </a:pPr>
                      <a:r>
                        <a:rPr lang="en-IN" sz="1867"/>
                        <a:t>DOF</a:t>
                      </a:r>
                      <a:endParaRPr sz="1867"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867"/>
                        <a:t>8</a:t>
                      </a:r>
                      <a:endParaRPr sz="1867" u="none" cap="none" strike="noStrike"/>
                    </a:p>
                  </a:txBody>
                  <a:tcPr marT="45725" marB="45725" marR="91450" marL="91450"/>
                </a:tc>
              </a:tr>
            </a:tbl>
          </a:graphicData>
        </a:graphic>
      </p:graphicFrame>
      <p:sp>
        <p:nvSpPr>
          <p:cNvPr id="212" name="Google Shape;212;p5"/>
          <p:cNvSpPr txBox="1"/>
          <p:nvPr/>
        </p:nvSpPr>
        <p:spPr>
          <a:xfrm>
            <a:off x="960120" y="1417640"/>
            <a:ext cx="319377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3200" u="none" cap="none" strike="noStrike">
                <a:solidFill>
                  <a:schemeClr val="accent1"/>
                </a:solidFill>
                <a:latin typeface="Arial"/>
                <a:ea typeface="Arial"/>
                <a:cs typeface="Arial"/>
                <a:sym typeface="Arial"/>
              </a:rPr>
              <a:t>Specifications: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abb55806f4_0_0"/>
          <p:cNvSpPr txBox="1"/>
          <p:nvPr>
            <p:ph type="title"/>
          </p:nvPr>
        </p:nvSpPr>
        <p:spPr>
          <a:xfrm>
            <a:off x="609600" y="274639"/>
            <a:ext cx="109728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IN"/>
              <a:t>DH frames for UR5:</a:t>
            </a:r>
            <a:endParaRPr/>
          </a:p>
        </p:txBody>
      </p:sp>
      <p:pic>
        <p:nvPicPr>
          <p:cNvPr id="219" name="Google Shape;219;g1abb55806f4_0_0"/>
          <p:cNvPicPr preferRelativeResize="0"/>
          <p:nvPr/>
        </p:nvPicPr>
        <p:blipFill>
          <a:blip r:embed="rId3">
            <a:alphaModFix/>
          </a:blip>
          <a:stretch>
            <a:fillRect/>
          </a:stretch>
        </p:blipFill>
        <p:spPr>
          <a:xfrm>
            <a:off x="1564350" y="1551725"/>
            <a:ext cx="9353550" cy="4096050"/>
          </a:xfrm>
          <a:prstGeom prst="rect">
            <a:avLst/>
          </a:prstGeom>
          <a:noFill/>
          <a:ln>
            <a:noFill/>
          </a:ln>
        </p:spPr>
      </p:pic>
      <p:sp>
        <p:nvSpPr>
          <p:cNvPr id="220" name="Google Shape;220;g1abb55806f4_0_0"/>
          <p:cNvSpPr txBox="1"/>
          <p:nvPr/>
        </p:nvSpPr>
        <p:spPr>
          <a:xfrm>
            <a:off x="3135600" y="5781850"/>
            <a:ext cx="90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Reference: </a:t>
            </a:r>
            <a:r>
              <a:rPr lang="en-IN" u="sng">
                <a:solidFill>
                  <a:schemeClr val="hlink"/>
                </a:solidFill>
                <a:hlinkClick r:id="rId4"/>
              </a:rPr>
              <a:t>http://rasmusan.blog.aau.dk/files/ur5_kinematics.pdf</a:t>
            </a:r>
            <a:r>
              <a:rPr lang="en-I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7"/>
          <p:cNvSpPr txBox="1"/>
          <p:nvPr>
            <p:ph type="title"/>
          </p:nvPr>
        </p:nvSpPr>
        <p:spPr>
          <a:xfrm>
            <a:off x="609600" y="274639"/>
            <a:ext cx="109728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400"/>
              <a:buFont typeface="Arial"/>
              <a:buNone/>
            </a:pPr>
            <a:r>
              <a:rPr lang="en-IN"/>
              <a:t>DH-table for the manipulator:</a:t>
            </a:r>
            <a:endParaRPr/>
          </a:p>
        </p:txBody>
      </p:sp>
      <p:sp>
        <p:nvSpPr>
          <p:cNvPr id="226" name="Google Shape;226;p7"/>
          <p:cNvSpPr txBox="1"/>
          <p:nvPr/>
        </p:nvSpPr>
        <p:spPr>
          <a:xfrm>
            <a:off x="850392" y="5221224"/>
            <a:ext cx="102861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d1=0.089159m, d4=0.10915m, d5=0.09465m, d6=0.0823m, a2=-0.42500m ,a3=-0.39225m</a:t>
            </a:r>
            <a:endParaRPr/>
          </a:p>
        </p:txBody>
      </p:sp>
      <p:graphicFrame>
        <p:nvGraphicFramePr>
          <p:cNvPr id="227" name="Google Shape;227;p7"/>
          <p:cNvGraphicFramePr/>
          <p:nvPr/>
        </p:nvGraphicFramePr>
        <p:xfrm>
          <a:off x="1664208" y="1655064"/>
          <a:ext cx="3000000" cy="3000000"/>
        </p:xfrm>
        <a:graphic>
          <a:graphicData uri="http://schemas.openxmlformats.org/drawingml/2006/table">
            <a:tbl>
              <a:tblPr bandRow="1" firstRow="1">
                <a:noFill/>
                <a:tableStyleId>{4B22A17B-3B48-4A81-A81E-82040D0495A2}</a:tableStyleId>
              </a:tblPr>
              <a:tblGrid>
                <a:gridCol w="1424625"/>
                <a:gridCol w="1424625"/>
                <a:gridCol w="1424625"/>
                <a:gridCol w="1424625"/>
                <a:gridCol w="1424625"/>
              </a:tblGrid>
              <a:tr h="431075">
                <a:tc>
                  <a:txBody>
                    <a:bodyPr/>
                    <a:lstStyle/>
                    <a:p>
                      <a:pPr indent="0" lvl="0" marL="0" marR="0" rtl="0" algn="ctr">
                        <a:lnSpc>
                          <a:spcPct val="100000"/>
                        </a:lnSpc>
                        <a:spcBef>
                          <a:spcPts val="0"/>
                        </a:spcBef>
                        <a:spcAft>
                          <a:spcPts val="0"/>
                        </a:spcAft>
                        <a:buNone/>
                      </a:pPr>
                      <a:r>
                        <a:rPr lang="en-IN" sz="1867" u="none" cap="none" strike="noStrike"/>
                        <a:t>i</a:t>
                      </a:r>
                      <a:endParaRPr sz="1867"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867"/>
                        <a:t>   alpha_i</a:t>
                      </a:r>
                      <a:endParaRPr sz="1867"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867"/>
                        <a:t>       a</a:t>
                      </a:r>
                      <a:endParaRPr sz="1867"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IN" sz="1867" u="none" cap="none" strike="noStrike"/>
                        <a:t>d</a:t>
                      </a:r>
                      <a:endParaRPr/>
                    </a:p>
                  </a:txBody>
                  <a:tcPr marT="45725" marB="45725" marR="91450" marL="91450"/>
                </a:tc>
                <a:tc>
                  <a:txBody>
                    <a:bodyPr/>
                    <a:lstStyle/>
                    <a:p>
                      <a:pPr indent="0" lvl="0" marL="0" marR="0" rtl="0" algn="l">
                        <a:lnSpc>
                          <a:spcPct val="100000"/>
                        </a:lnSpc>
                        <a:spcBef>
                          <a:spcPts val="0"/>
                        </a:spcBef>
                        <a:spcAft>
                          <a:spcPts val="0"/>
                        </a:spcAft>
                        <a:buNone/>
                      </a:pPr>
                      <a:r>
                        <a:rPr lang="en-IN" sz="1867"/>
                        <a:t>theta_i</a:t>
                      </a:r>
                      <a:endParaRPr sz="1867" u="none" cap="none" strike="noStrike"/>
                    </a:p>
                  </a:txBody>
                  <a:tcPr marT="45725" marB="45725" marR="91450" marL="91450"/>
                </a:tc>
              </a:tr>
              <a:tr h="431075">
                <a:tc>
                  <a:txBody>
                    <a:bodyPr/>
                    <a:lstStyle/>
                    <a:p>
                      <a:pPr indent="0" lvl="0" marL="0" marR="0" rtl="0" algn="ctr">
                        <a:lnSpc>
                          <a:spcPct val="100000"/>
                        </a:lnSpc>
                        <a:spcBef>
                          <a:spcPts val="0"/>
                        </a:spcBef>
                        <a:spcAft>
                          <a:spcPts val="0"/>
                        </a:spcAft>
                        <a:buNone/>
                      </a:pPr>
                      <a:r>
                        <a:rPr lang="en-IN" sz="1867" u="none" cap="none" strike="noStrike"/>
                        <a:t>1</a:t>
                      </a:r>
                      <a:endParaRPr/>
                    </a:p>
                  </a:txBody>
                  <a:tcPr marT="45725" marB="45725" marR="91450" marL="91450"/>
                </a:tc>
                <a:tc>
                  <a:txBody>
                    <a:bodyPr/>
                    <a:lstStyle/>
                    <a:p>
                      <a:pPr indent="0" lvl="0" marL="0" marR="0" rtl="0" algn="ctr">
                        <a:lnSpc>
                          <a:spcPct val="100000"/>
                        </a:lnSpc>
                        <a:spcBef>
                          <a:spcPts val="0"/>
                        </a:spcBef>
                        <a:spcAft>
                          <a:spcPts val="0"/>
                        </a:spcAft>
                        <a:buNone/>
                      </a:pPr>
                      <a:r>
                        <a:rPr lang="en-IN" sz="1867" u="none" cap="none" strike="noStrike"/>
                        <a:t>0</a:t>
                      </a:r>
                      <a:endParaRPr/>
                    </a:p>
                  </a:txBody>
                  <a:tcPr marT="45725" marB="45725" marR="91450" marL="91450"/>
                </a:tc>
                <a:tc>
                  <a:txBody>
                    <a:bodyPr/>
                    <a:lstStyle/>
                    <a:p>
                      <a:pPr indent="0" lvl="2" marL="0" marR="0" rtl="0" algn="ctr">
                        <a:lnSpc>
                          <a:spcPct val="100000"/>
                        </a:lnSpc>
                        <a:spcBef>
                          <a:spcPts val="0"/>
                        </a:spcBef>
                        <a:spcAft>
                          <a:spcPts val="0"/>
                        </a:spcAft>
                        <a:buNone/>
                      </a:pPr>
                      <a:r>
                        <a:rPr lang="en-IN" sz="1867" u="none" cap="none" strike="noStrike"/>
                        <a:t>0</a:t>
                      </a:r>
                      <a:endParaRPr/>
                    </a:p>
                  </a:txBody>
                  <a:tcPr marT="45725" marB="45725" marR="91450" marL="91450"/>
                </a:tc>
                <a:tc>
                  <a:txBody>
                    <a:bodyPr/>
                    <a:lstStyle/>
                    <a:p>
                      <a:pPr indent="0" lvl="0" marL="0" marR="0" rtl="0" algn="l">
                        <a:lnSpc>
                          <a:spcPct val="100000"/>
                        </a:lnSpc>
                        <a:spcBef>
                          <a:spcPts val="0"/>
                        </a:spcBef>
                        <a:spcAft>
                          <a:spcPts val="0"/>
                        </a:spcAft>
                        <a:buNone/>
                      </a:pPr>
                      <a:r>
                        <a:rPr lang="en-IN" sz="1867"/>
                        <a:t>       D1</a:t>
                      </a:r>
                      <a:endParaRPr sz="1867"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867"/>
                        <a:t>theta1</a:t>
                      </a:r>
                      <a:endParaRPr sz="1867" u="none" cap="none" strike="noStrike"/>
                    </a:p>
                  </a:txBody>
                  <a:tcPr marT="45725" marB="45725" marR="91450" marL="91450"/>
                </a:tc>
              </a:tr>
              <a:tr h="431075">
                <a:tc>
                  <a:txBody>
                    <a:bodyPr/>
                    <a:lstStyle/>
                    <a:p>
                      <a:pPr indent="0" lvl="0" marL="0" marR="0" rtl="0" algn="ctr">
                        <a:lnSpc>
                          <a:spcPct val="100000"/>
                        </a:lnSpc>
                        <a:spcBef>
                          <a:spcPts val="0"/>
                        </a:spcBef>
                        <a:spcAft>
                          <a:spcPts val="0"/>
                        </a:spcAft>
                        <a:buNone/>
                      </a:pPr>
                      <a:r>
                        <a:rPr lang="en-IN" sz="1867" u="none" cap="none" strike="noStrike"/>
                        <a:t>2</a:t>
                      </a:r>
                      <a:endParaRPr/>
                    </a:p>
                  </a:txBody>
                  <a:tcPr marT="45725" marB="45725" marR="91450" marL="91450"/>
                </a:tc>
                <a:tc>
                  <a:txBody>
                    <a:bodyPr/>
                    <a:lstStyle/>
                    <a:p>
                      <a:pPr indent="0" lvl="0" marL="0" marR="0" rtl="0" algn="ctr">
                        <a:lnSpc>
                          <a:spcPct val="100000"/>
                        </a:lnSpc>
                        <a:spcBef>
                          <a:spcPts val="0"/>
                        </a:spcBef>
                        <a:spcAft>
                          <a:spcPts val="0"/>
                        </a:spcAft>
                        <a:buNone/>
                      </a:pPr>
                      <a:r>
                        <a:rPr lang="en-IN" sz="1867" u="none" cap="none" strike="noStrike"/>
                        <a:t>90</a:t>
                      </a:r>
                      <a:endParaRPr/>
                    </a:p>
                  </a:txBody>
                  <a:tcPr marT="45725" marB="45725" marR="91450" marL="91450"/>
                </a:tc>
                <a:tc>
                  <a:txBody>
                    <a:bodyPr/>
                    <a:lstStyle/>
                    <a:p>
                      <a:pPr indent="0" lvl="0" marL="0" marR="0" rtl="0" algn="ctr">
                        <a:lnSpc>
                          <a:spcPct val="100000"/>
                        </a:lnSpc>
                        <a:spcBef>
                          <a:spcPts val="0"/>
                        </a:spcBef>
                        <a:spcAft>
                          <a:spcPts val="0"/>
                        </a:spcAft>
                        <a:buNone/>
                      </a:pPr>
                      <a:r>
                        <a:rPr lang="en-IN" sz="1867" u="none" cap="none" strike="noStrike"/>
                        <a:t>0</a:t>
                      </a:r>
                      <a:endParaRPr/>
                    </a:p>
                  </a:txBody>
                  <a:tcPr marT="45725" marB="45725" marR="91450" marL="91450"/>
                </a:tc>
                <a:tc>
                  <a:txBody>
                    <a:bodyPr/>
                    <a:lstStyle/>
                    <a:p>
                      <a:pPr indent="0" lvl="0" marL="0" marR="0" rtl="0" algn="ctr">
                        <a:lnSpc>
                          <a:spcPct val="100000"/>
                        </a:lnSpc>
                        <a:spcBef>
                          <a:spcPts val="0"/>
                        </a:spcBef>
                        <a:spcAft>
                          <a:spcPts val="0"/>
                        </a:spcAft>
                        <a:buNone/>
                      </a:pPr>
                      <a:r>
                        <a:rPr lang="en-IN" sz="1867" u="none" cap="none" strike="noStrike"/>
                        <a:t>0</a:t>
                      </a:r>
                      <a:endParaRPr/>
                    </a:p>
                  </a:txBody>
                  <a:tcPr marT="45725" marB="45725" marR="91450" marL="91450"/>
                </a:tc>
                <a:tc>
                  <a:txBody>
                    <a:bodyPr/>
                    <a:lstStyle/>
                    <a:p>
                      <a:pPr indent="0" lvl="0" marL="0" rtl="0" algn="l">
                        <a:spcBef>
                          <a:spcPts val="0"/>
                        </a:spcBef>
                        <a:spcAft>
                          <a:spcPts val="0"/>
                        </a:spcAft>
                        <a:buNone/>
                      </a:pPr>
                      <a:r>
                        <a:rPr lang="en-IN" sz="1867"/>
                        <a:t>theta2</a:t>
                      </a:r>
                      <a:endParaRPr sz="1867" u="none" cap="none" strike="noStrike"/>
                    </a:p>
                  </a:txBody>
                  <a:tcPr marT="45725" marB="45725" marR="91450" marL="91450"/>
                </a:tc>
              </a:tr>
              <a:tr h="431075">
                <a:tc>
                  <a:txBody>
                    <a:bodyPr/>
                    <a:lstStyle/>
                    <a:p>
                      <a:pPr indent="0" lvl="0" marL="0" marR="0" rtl="0" algn="ctr">
                        <a:lnSpc>
                          <a:spcPct val="100000"/>
                        </a:lnSpc>
                        <a:spcBef>
                          <a:spcPts val="0"/>
                        </a:spcBef>
                        <a:spcAft>
                          <a:spcPts val="0"/>
                        </a:spcAft>
                        <a:buNone/>
                      </a:pPr>
                      <a:r>
                        <a:rPr lang="en-IN" sz="1867" u="none" cap="none" strike="noStrike"/>
                        <a:t>3</a:t>
                      </a:r>
                      <a:endParaRPr/>
                    </a:p>
                  </a:txBody>
                  <a:tcPr marT="45725" marB="45725" marR="91450" marL="91450"/>
                </a:tc>
                <a:tc>
                  <a:txBody>
                    <a:bodyPr/>
                    <a:lstStyle/>
                    <a:p>
                      <a:pPr indent="0" lvl="0" marL="0" marR="0" rtl="0" algn="ctr">
                        <a:lnSpc>
                          <a:spcPct val="100000"/>
                        </a:lnSpc>
                        <a:spcBef>
                          <a:spcPts val="0"/>
                        </a:spcBef>
                        <a:spcAft>
                          <a:spcPts val="0"/>
                        </a:spcAft>
                        <a:buNone/>
                      </a:pPr>
                      <a:r>
                        <a:rPr lang="en-IN" sz="1867" u="none" cap="none" strike="noStrike"/>
                        <a:t>0</a:t>
                      </a:r>
                      <a:endParaRPr/>
                    </a:p>
                  </a:txBody>
                  <a:tcPr marT="45725" marB="45725" marR="91450" marL="91450"/>
                </a:tc>
                <a:tc>
                  <a:txBody>
                    <a:bodyPr/>
                    <a:lstStyle/>
                    <a:p>
                      <a:pPr indent="0" lvl="0" marL="0" marR="0" rtl="0" algn="l">
                        <a:lnSpc>
                          <a:spcPct val="100000"/>
                        </a:lnSpc>
                        <a:spcBef>
                          <a:spcPts val="0"/>
                        </a:spcBef>
                        <a:spcAft>
                          <a:spcPts val="0"/>
                        </a:spcAft>
                        <a:buNone/>
                      </a:pPr>
                      <a:r>
                        <a:rPr lang="en-IN" sz="1867"/>
                        <a:t>      a2</a:t>
                      </a:r>
                      <a:endParaRPr sz="1867"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IN" sz="1867" u="none" cap="none" strike="noStrike"/>
                        <a:t>0</a:t>
                      </a:r>
                      <a:endParaRPr/>
                    </a:p>
                  </a:txBody>
                  <a:tcPr marT="45725" marB="45725" marR="91450" marL="91450"/>
                </a:tc>
                <a:tc>
                  <a:txBody>
                    <a:bodyPr/>
                    <a:lstStyle/>
                    <a:p>
                      <a:pPr indent="0" lvl="0" marL="0" rtl="0" algn="l">
                        <a:spcBef>
                          <a:spcPts val="0"/>
                        </a:spcBef>
                        <a:spcAft>
                          <a:spcPts val="0"/>
                        </a:spcAft>
                        <a:buNone/>
                      </a:pPr>
                      <a:r>
                        <a:rPr lang="en-IN" sz="1867"/>
                        <a:t>theta3</a:t>
                      </a:r>
                      <a:endParaRPr sz="1867" u="none" cap="none" strike="noStrike"/>
                    </a:p>
                  </a:txBody>
                  <a:tcPr marT="45725" marB="45725" marR="91450" marL="91450"/>
                </a:tc>
              </a:tr>
              <a:tr h="431075">
                <a:tc>
                  <a:txBody>
                    <a:bodyPr/>
                    <a:lstStyle/>
                    <a:p>
                      <a:pPr indent="0" lvl="0" marL="0" marR="0" rtl="0" algn="ctr">
                        <a:lnSpc>
                          <a:spcPct val="100000"/>
                        </a:lnSpc>
                        <a:spcBef>
                          <a:spcPts val="0"/>
                        </a:spcBef>
                        <a:spcAft>
                          <a:spcPts val="0"/>
                        </a:spcAft>
                        <a:buNone/>
                      </a:pPr>
                      <a:r>
                        <a:rPr lang="en-IN" sz="1867" u="none" cap="none" strike="noStrike"/>
                        <a:t>4</a:t>
                      </a:r>
                      <a:endParaRPr/>
                    </a:p>
                  </a:txBody>
                  <a:tcPr marT="45725" marB="45725" marR="91450" marL="91450"/>
                </a:tc>
                <a:tc>
                  <a:txBody>
                    <a:bodyPr/>
                    <a:lstStyle/>
                    <a:p>
                      <a:pPr indent="0" lvl="0" marL="0" marR="0" rtl="0" algn="ctr">
                        <a:lnSpc>
                          <a:spcPct val="100000"/>
                        </a:lnSpc>
                        <a:spcBef>
                          <a:spcPts val="0"/>
                        </a:spcBef>
                        <a:spcAft>
                          <a:spcPts val="0"/>
                        </a:spcAft>
                        <a:buNone/>
                      </a:pPr>
                      <a:r>
                        <a:rPr lang="en-IN" sz="1867" u="none" cap="none" strike="noStrike"/>
                        <a:t>0</a:t>
                      </a:r>
                      <a:endParaRPr/>
                    </a:p>
                  </a:txBody>
                  <a:tcPr marT="45725" marB="45725" marR="91450" marL="91450"/>
                </a:tc>
                <a:tc>
                  <a:txBody>
                    <a:bodyPr/>
                    <a:lstStyle/>
                    <a:p>
                      <a:pPr indent="0" lvl="0" marL="0" marR="0" rtl="0" algn="l">
                        <a:lnSpc>
                          <a:spcPct val="100000"/>
                        </a:lnSpc>
                        <a:spcBef>
                          <a:spcPts val="0"/>
                        </a:spcBef>
                        <a:spcAft>
                          <a:spcPts val="0"/>
                        </a:spcAft>
                        <a:buNone/>
                      </a:pPr>
                      <a:r>
                        <a:rPr lang="en-IN" sz="1867"/>
                        <a:t>      a3</a:t>
                      </a:r>
                      <a:endParaRPr sz="1867"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867"/>
                        <a:t>        d4</a:t>
                      </a:r>
                      <a:endParaRPr sz="1867" u="none" cap="none" strike="noStrike"/>
                    </a:p>
                  </a:txBody>
                  <a:tcPr marT="45725" marB="45725" marR="91450" marL="91450"/>
                </a:tc>
                <a:tc>
                  <a:txBody>
                    <a:bodyPr/>
                    <a:lstStyle/>
                    <a:p>
                      <a:pPr indent="0" lvl="0" marL="0" rtl="0" algn="l">
                        <a:spcBef>
                          <a:spcPts val="0"/>
                        </a:spcBef>
                        <a:spcAft>
                          <a:spcPts val="0"/>
                        </a:spcAft>
                        <a:buNone/>
                      </a:pPr>
                      <a:r>
                        <a:rPr lang="en-IN" sz="1867"/>
                        <a:t>theta4</a:t>
                      </a:r>
                      <a:endParaRPr sz="1867" u="none" cap="none" strike="noStrike"/>
                    </a:p>
                  </a:txBody>
                  <a:tcPr marT="45725" marB="45725" marR="91450" marL="91450"/>
                </a:tc>
              </a:tr>
              <a:tr h="431075">
                <a:tc>
                  <a:txBody>
                    <a:bodyPr/>
                    <a:lstStyle/>
                    <a:p>
                      <a:pPr indent="0" lvl="0" marL="0" marR="0" rtl="0" algn="ctr">
                        <a:lnSpc>
                          <a:spcPct val="100000"/>
                        </a:lnSpc>
                        <a:spcBef>
                          <a:spcPts val="0"/>
                        </a:spcBef>
                        <a:spcAft>
                          <a:spcPts val="0"/>
                        </a:spcAft>
                        <a:buNone/>
                      </a:pPr>
                      <a:r>
                        <a:rPr lang="en-IN" sz="1867" u="none" cap="none" strike="noStrike"/>
                        <a:t>5</a:t>
                      </a:r>
                      <a:endParaRPr/>
                    </a:p>
                  </a:txBody>
                  <a:tcPr marT="45725" marB="45725" marR="91450" marL="91450"/>
                </a:tc>
                <a:tc>
                  <a:txBody>
                    <a:bodyPr/>
                    <a:lstStyle/>
                    <a:p>
                      <a:pPr indent="0" lvl="0" marL="0" marR="0" rtl="0" algn="ctr">
                        <a:lnSpc>
                          <a:spcPct val="100000"/>
                        </a:lnSpc>
                        <a:spcBef>
                          <a:spcPts val="0"/>
                        </a:spcBef>
                        <a:spcAft>
                          <a:spcPts val="0"/>
                        </a:spcAft>
                        <a:buNone/>
                      </a:pPr>
                      <a:r>
                        <a:rPr lang="en-IN" sz="1867" u="none" cap="none" strike="noStrike"/>
                        <a:t>90</a:t>
                      </a:r>
                      <a:endParaRPr/>
                    </a:p>
                  </a:txBody>
                  <a:tcPr marT="45725" marB="45725" marR="91450" marL="91450"/>
                </a:tc>
                <a:tc>
                  <a:txBody>
                    <a:bodyPr/>
                    <a:lstStyle/>
                    <a:p>
                      <a:pPr indent="0" lvl="0" marL="0" marR="0" rtl="0" algn="ctr">
                        <a:lnSpc>
                          <a:spcPct val="100000"/>
                        </a:lnSpc>
                        <a:spcBef>
                          <a:spcPts val="0"/>
                        </a:spcBef>
                        <a:spcAft>
                          <a:spcPts val="0"/>
                        </a:spcAft>
                        <a:buNone/>
                      </a:pPr>
                      <a:r>
                        <a:rPr lang="en-IN" sz="1867" u="none" cap="none" strike="noStrike"/>
                        <a:t>0</a:t>
                      </a:r>
                      <a:endParaRPr/>
                    </a:p>
                  </a:txBody>
                  <a:tcPr marT="45725" marB="45725" marR="91450" marL="91450"/>
                </a:tc>
                <a:tc>
                  <a:txBody>
                    <a:bodyPr/>
                    <a:lstStyle/>
                    <a:p>
                      <a:pPr indent="0" lvl="0" marL="0" marR="0" rtl="0" algn="l">
                        <a:lnSpc>
                          <a:spcPct val="100000"/>
                        </a:lnSpc>
                        <a:spcBef>
                          <a:spcPts val="0"/>
                        </a:spcBef>
                        <a:spcAft>
                          <a:spcPts val="0"/>
                        </a:spcAft>
                        <a:buNone/>
                      </a:pPr>
                      <a:r>
                        <a:rPr lang="en-IN" sz="1867"/>
                        <a:t>       d5</a:t>
                      </a:r>
                      <a:endParaRPr sz="1867" u="none" cap="none" strike="noStrike"/>
                    </a:p>
                  </a:txBody>
                  <a:tcPr marT="45725" marB="45725" marR="91450" marL="91450"/>
                </a:tc>
                <a:tc>
                  <a:txBody>
                    <a:bodyPr/>
                    <a:lstStyle/>
                    <a:p>
                      <a:pPr indent="0" lvl="0" marL="0" rtl="0" algn="l">
                        <a:spcBef>
                          <a:spcPts val="0"/>
                        </a:spcBef>
                        <a:spcAft>
                          <a:spcPts val="0"/>
                        </a:spcAft>
                        <a:buNone/>
                      </a:pPr>
                      <a:r>
                        <a:rPr lang="en-IN" sz="1867"/>
                        <a:t>theta5</a:t>
                      </a:r>
                      <a:endParaRPr sz="1867" u="none" cap="none" strike="noStrike"/>
                    </a:p>
                  </a:txBody>
                  <a:tcPr marT="45725" marB="45725" marR="91450" marL="91450"/>
                </a:tc>
              </a:tr>
              <a:tr h="431075">
                <a:tc>
                  <a:txBody>
                    <a:bodyPr/>
                    <a:lstStyle/>
                    <a:p>
                      <a:pPr indent="0" lvl="0" marL="0" marR="0" rtl="0" algn="ctr">
                        <a:lnSpc>
                          <a:spcPct val="100000"/>
                        </a:lnSpc>
                        <a:spcBef>
                          <a:spcPts val="0"/>
                        </a:spcBef>
                        <a:spcAft>
                          <a:spcPts val="0"/>
                        </a:spcAft>
                        <a:buNone/>
                      </a:pPr>
                      <a:r>
                        <a:rPr lang="en-IN" sz="1867" u="none" cap="none" strike="noStrike"/>
                        <a:t>6</a:t>
                      </a:r>
                      <a:endParaRPr/>
                    </a:p>
                  </a:txBody>
                  <a:tcPr marT="45725" marB="45725" marR="91450" marL="91450"/>
                </a:tc>
                <a:tc>
                  <a:txBody>
                    <a:bodyPr/>
                    <a:lstStyle/>
                    <a:p>
                      <a:pPr indent="0" lvl="0" marL="0" marR="0" rtl="0" algn="ctr">
                        <a:lnSpc>
                          <a:spcPct val="100000"/>
                        </a:lnSpc>
                        <a:spcBef>
                          <a:spcPts val="0"/>
                        </a:spcBef>
                        <a:spcAft>
                          <a:spcPts val="0"/>
                        </a:spcAft>
                        <a:buNone/>
                      </a:pPr>
                      <a:r>
                        <a:rPr lang="en-IN" sz="1867" u="none" cap="none" strike="noStrike"/>
                        <a:t>-90</a:t>
                      </a:r>
                      <a:endParaRPr/>
                    </a:p>
                  </a:txBody>
                  <a:tcPr marT="45725" marB="45725" marR="91450" marL="91450"/>
                </a:tc>
                <a:tc>
                  <a:txBody>
                    <a:bodyPr/>
                    <a:lstStyle/>
                    <a:p>
                      <a:pPr indent="0" lvl="0" marL="0" marR="0" rtl="0" algn="ctr">
                        <a:lnSpc>
                          <a:spcPct val="100000"/>
                        </a:lnSpc>
                        <a:spcBef>
                          <a:spcPts val="0"/>
                        </a:spcBef>
                        <a:spcAft>
                          <a:spcPts val="0"/>
                        </a:spcAft>
                        <a:buNone/>
                      </a:pPr>
                      <a:r>
                        <a:rPr lang="en-IN" sz="1867" u="none" cap="none" strike="noStrike"/>
                        <a:t>0</a:t>
                      </a:r>
                      <a:endParaRPr/>
                    </a:p>
                  </a:txBody>
                  <a:tcPr marT="45725" marB="45725" marR="91450" marL="91450"/>
                </a:tc>
                <a:tc>
                  <a:txBody>
                    <a:bodyPr/>
                    <a:lstStyle/>
                    <a:p>
                      <a:pPr indent="0" lvl="0" marL="0" marR="0" rtl="0" algn="l">
                        <a:lnSpc>
                          <a:spcPct val="100000"/>
                        </a:lnSpc>
                        <a:spcBef>
                          <a:spcPts val="0"/>
                        </a:spcBef>
                        <a:spcAft>
                          <a:spcPts val="0"/>
                        </a:spcAft>
                        <a:buNone/>
                      </a:pPr>
                      <a:r>
                        <a:rPr lang="en-IN" sz="1867"/>
                        <a:t>       d6</a:t>
                      </a:r>
                      <a:endParaRPr sz="1867" u="none" cap="none" strike="noStrike"/>
                    </a:p>
                  </a:txBody>
                  <a:tcPr marT="45725" marB="45725" marR="91450" marL="91450"/>
                </a:tc>
                <a:tc>
                  <a:txBody>
                    <a:bodyPr/>
                    <a:lstStyle/>
                    <a:p>
                      <a:pPr indent="0" lvl="0" marL="0" rtl="0" algn="l">
                        <a:spcBef>
                          <a:spcPts val="0"/>
                        </a:spcBef>
                        <a:spcAft>
                          <a:spcPts val="0"/>
                        </a:spcAft>
                        <a:buNone/>
                      </a:pPr>
                      <a:r>
                        <a:rPr lang="en-IN" sz="1867"/>
                        <a:t>theta6</a:t>
                      </a:r>
                      <a:endParaRPr sz="1867"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abb55806f4_0_28"/>
          <p:cNvSpPr txBox="1"/>
          <p:nvPr>
            <p:ph type="title"/>
          </p:nvPr>
        </p:nvSpPr>
        <p:spPr>
          <a:xfrm>
            <a:off x="609600" y="274639"/>
            <a:ext cx="109728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IN"/>
              <a:t>Workspace:</a:t>
            </a:r>
            <a:endParaRPr/>
          </a:p>
        </p:txBody>
      </p:sp>
      <p:pic>
        <p:nvPicPr>
          <p:cNvPr id="234" name="Google Shape;234;g1abb55806f4_0_28"/>
          <p:cNvPicPr preferRelativeResize="0"/>
          <p:nvPr/>
        </p:nvPicPr>
        <p:blipFill>
          <a:blip r:embed="rId3">
            <a:alphaModFix/>
          </a:blip>
          <a:stretch>
            <a:fillRect/>
          </a:stretch>
        </p:blipFill>
        <p:spPr>
          <a:xfrm>
            <a:off x="1874475" y="1958824"/>
            <a:ext cx="8096250" cy="3615600"/>
          </a:xfrm>
          <a:prstGeom prst="rect">
            <a:avLst/>
          </a:prstGeom>
          <a:noFill/>
          <a:ln>
            <a:noFill/>
          </a:ln>
        </p:spPr>
      </p:pic>
      <p:sp>
        <p:nvSpPr>
          <p:cNvPr id="235" name="Google Shape;235;g1abb55806f4_0_28"/>
          <p:cNvSpPr txBox="1"/>
          <p:nvPr/>
        </p:nvSpPr>
        <p:spPr>
          <a:xfrm>
            <a:off x="1682150" y="1481813"/>
            <a:ext cx="10545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900"/>
              <a:t>The Maximum reach of the end effector is 0.850 m</a:t>
            </a:r>
            <a:endParaRPr b="1" sz="1900"/>
          </a:p>
        </p:txBody>
      </p:sp>
      <p:sp>
        <p:nvSpPr>
          <p:cNvPr id="236" name="Google Shape;236;g1abb55806f4_0_28"/>
          <p:cNvSpPr txBox="1"/>
          <p:nvPr/>
        </p:nvSpPr>
        <p:spPr>
          <a:xfrm>
            <a:off x="2823875" y="5812800"/>
            <a:ext cx="94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Reference: </a:t>
            </a:r>
            <a:r>
              <a:rPr lang="en-IN" u="sng">
                <a:solidFill>
                  <a:schemeClr val="hlink"/>
                </a:solidFill>
                <a:hlinkClick r:id="rId4"/>
              </a:rPr>
              <a:t>https://www.universal-robots.com/products/ur5-robot/</a:t>
            </a:r>
            <a:r>
              <a:rPr lang="en-I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UMD - colors">
      <a:dk1>
        <a:srgbClr val="2A2F30"/>
      </a:dk1>
      <a:lt1>
        <a:srgbClr val="F4F1F1"/>
      </a:lt1>
      <a:dk2>
        <a:srgbClr val="2A2F30"/>
      </a:dk2>
      <a:lt2>
        <a:srgbClr val="FFFFFE"/>
      </a:lt2>
      <a:accent1>
        <a:srgbClr val="C30A29"/>
      </a:accent1>
      <a:accent2>
        <a:srgbClr val="F9C51A"/>
      </a:accent2>
      <a:accent3>
        <a:srgbClr val="E68320"/>
      </a:accent3>
      <a:accent4>
        <a:srgbClr val="4070FF"/>
      </a:accent4>
      <a:accent5>
        <a:srgbClr val="60E653"/>
      </a:accent5>
      <a:accent6>
        <a:srgbClr val="2DE6C6"/>
      </a:accent6>
      <a:hlink>
        <a:srgbClr val="C30A29"/>
      </a:hlink>
      <a:folHlink>
        <a:srgbClr val="6F75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2022-12-05T16:54:48Z</dcterms:created>
  <dc:creator>Vamshi Kalavagunta</dc:creator>
</cp:coreProperties>
</file>