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62" r:id="rId7"/>
    <p:sldId id="275" r:id="rId8"/>
    <p:sldId id="276" r:id="rId9"/>
    <p:sldId id="277" r:id="rId10"/>
    <p:sldId id="278" r:id="rId11"/>
    <p:sldId id="279" r:id="rId12"/>
    <p:sldId id="28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LabsCheck </a:t>
            </a:r>
            <a:br>
              <a:rPr lang="en-US" dirty="0"/>
            </a:br>
            <a:r>
              <a:rPr lang="en-US" sz="2000" dirty="0"/>
              <a:t>Empowering Diagnostics  with  Transparency &amp; Trust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549061" y="3579558"/>
            <a:ext cx="4104000" cy="785408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To make diagnostic healthcare </a:t>
            </a:r>
            <a:r>
              <a:rPr lang="en-US" b="1" dirty="0"/>
              <a:t>affordable, transparent, and accessible</a:t>
            </a:r>
            <a:r>
              <a:rPr lang="en-US" dirty="0"/>
              <a:t> by empowering patients to compare prices and quality, while helping labs grow and thrive through increased visibility and trust.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cap="none" dirty="0"/>
              <a:t>Our Big </a:t>
            </a:r>
            <a:br>
              <a:rPr lang="en-US" cap="none" dirty="0"/>
            </a:br>
            <a:r>
              <a:rPr lang="en-US" cap="none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FF69C585-A031-82D6-3B54-D144F9CE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Introduction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27173E0-8F2C-A65A-2276-57166620B1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000" y="1533454"/>
            <a:ext cx="2812282" cy="297888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sz="2000" dirty="0"/>
              <a:t>LabsCheck</a:t>
            </a:r>
            <a:r>
              <a:rPr lang="en-IN" dirty="0"/>
              <a:t>?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8DA7819-FC53-C02A-B1CB-D9F9B76A8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587" y="2338391"/>
            <a:ext cx="9622989" cy="1242556"/>
          </a:xfrm>
        </p:spPr>
        <p:txBody>
          <a:bodyPr/>
          <a:lstStyle/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LabsCheck is a platform that enables users to compare diagnostic lab test prices and quality in their locality.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Our mission: Affordable, accessible, and trusted diagnostics for all.</a:t>
            </a:r>
          </a:p>
          <a:p>
            <a:pPr marL="171450" indent="-1714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Founded by Dr. Radhika Maheshwari, MD Pathologist &amp; gold medalist, with a vision to make diagnostic healthcare better for both patients and labs.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487BF-88F0-90A4-D9C4-E07A0A65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4497C4-1FB3-3B3D-DA37-9669A2BB4C7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DF8159-35B6-D3CA-914E-F2B25290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079E-7263-CE40-712E-95FE61433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20A244-2202-A4D7-7D2F-684841266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1659BF-D32C-EDBB-ACFC-9C3FD9B9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65C3E-A1CD-BA6A-A23D-B57AF6E6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93648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60A84E0-DBE6-4767-B6DE-022FE97C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162B9A-FC3B-D7A7-8CFE-5E195C1A8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71F05A74-97AB-5700-98FB-275E520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The Problem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D8C351F-47A8-6C12-E4BF-924385C75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999" y="1533454"/>
            <a:ext cx="3774122" cy="297888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sz="2000" dirty="0"/>
              <a:t>Broken</a:t>
            </a:r>
            <a:r>
              <a:rPr lang="en-US" dirty="0"/>
              <a:t> in Diagnostics Today?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7982-A0BA-D7FC-D29D-E04BFA9EE5B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02844" y="2132727"/>
            <a:ext cx="89862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❌ No easy way for patients to compare prices for the same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❌ Quality often unclear or inconsistent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❌ Many small labs struggle with visibility and underutilization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❌ Patients often overpay without knowing better options exist</a:t>
            </a:r>
          </a:p>
        </p:txBody>
      </p:sp>
    </p:spTree>
    <p:extLst>
      <p:ext uri="{BB962C8B-B14F-4D97-AF65-F5344CB8AC3E}">
        <p14:creationId xmlns:p14="http://schemas.microsoft.com/office/powerpoint/2010/main" val="187027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1308B-6A91-FEAB-4951-8F2333601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5FAFD775-97E3-F675-C26C-D7674FB974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AC8377-159E-072B-8811-9F2C37E8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D3A5-B3FE-1A28-EBD4-781A48D00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3BEF9C-BDA5-F7A8-878C-C043C7D7B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FA9CF6-61A2-FDC4-812E-18C65DC9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9F8889-EA4B-C01E-8B3F-70ECCC3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DB463EF-89EF-A8DB-68C8-CD3DD29A9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B827D1-4DB7-28F5-3F04-022489F76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CD6A9C53-9AD6-3519-EA89-F0EC37F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Our Solution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705CE98-322B-D8FF-C010-631536BE08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999" y="1533454"/>
            <a:ext cx="3774122" cy="297888"/>
          </a:xfrm>
        </p:spPr>
        <p:txBody>
          <a:bodyPr/>
          <a:lstStyle/>
          <a:p>
            <a:r>
              <a:rPr lang="en-IN" sz="2000" dirty="0"/>
              <a:t>How LabsCheck Solves This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2DE3A9-4E25-B3DD-DFCC-E842B2E22B7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1285" y="2225356"/>
            <a:ext cx="100816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🧪 Patients can compare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prices and quality ratings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lab tests nearby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📦 Labs can showcase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 test packages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real-time pricing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🤝 Verified listings to build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trust and transparency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🔁 Win–win: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Patients save money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labs get more business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6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17EF-771F-D33C-0D8D-0450F781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AA9B71D9-5295-A768-5A1A-715BAAA520C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2A38FB-864C-E71E-E94B-CD48CE6F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D16E-62AA-3839-A262-D900FD222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D8D3D2-BF83-4388-0738-D552878B9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D15E02-29BC-9820-8012-4C5E0727F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C62D1B-2F87-FBED-8DF4-13776A3D1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4F0EF5E-507E-49DE-E41C-616BCBACC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0DBF2A-550E-B0F8-7516-8915CFC34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97F78CF2-7D7A-2F94-2BFD-8BE87B94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Why Labs Love Us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0E21F87-C2C5-844F-E7A1-EE92579BEC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999" y="1533454"/>
            <a:ext cx="4198552" cy="297888"/>
          </a:xfrm>
        </p:spPr>
        <p:txBody>
          <a:bodyPr/>
          <a:lstStyle/>
          <a:p>
            <a:r>
              <a:rPr lang="en-US" sz="2000" dirty="0"/>
              <a:t>For Labs: A Platform That Works for You</a:t>
            </a:r>
            <a:endParaRPr lang="en-IN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1BAD5A-ECE5-18EE-FE14-16872A2D143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1524" y="2225864"/>
            <a:ext cx="73373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Free listing with visibility to local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Showcase pricing, packages &amp; specialties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Connect with patients directly — no middleman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Grow your brand and scale with us</a:t>
            </a:r>
          </a:p>
        </p:txBody>
      </p:sp>
    </p:spTree>
    <p:extLst>
      <p:ext uri="{BB962C8B-B14F-4D97-AF65-F5344CB8AC3E}">
        <p14:creationId xmlns:p14="http://schemas.microsoft.com/office/powerpoint/2010/main" val="292976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E03FB-8324-6C86-3FC7-2B2329A3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0E62FC0B-B997-F3D7-0850-6C9930C014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A33E559-F3FB-6491-B5E4-88E2B0F51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BD2E-DC1E-BFF8-DFFD-A57D5B7A1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780F9E-8BE7-4CC7-632D-4730B54D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E2A27E-D84E-3789-AF79-C7F463B36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374A10-6163-304F-0C7A-79F04FEE3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4FFEDF4-CF3D-8722-16F9-EF7E0A6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CF65BF-0A88-9B70-6E5E-B470DDC0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B603A858-1A4E-0CE8-2330-1F62E042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The Vision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7A4156B-2B29-A691-D843-4D0E842ED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999" y="1533454"/>
            <a:ext cx="3774122" cy="297888"/>
          </a:xfrm>
        </p:spPr>
        <p:txBody>
          <a:bodyPr/>
          <a:lstStyle/>
          <a:p>
            <a:r>
              <a:rPr lang="en-IN" sz="2000" dirty="0"/>
              <a:t>Our Bigger Mission </a:t>
            </a:r>
            <a:r>
              <a:rPr lang="en-IN" dirty="0"/>
              <a:t>🚀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4057DE-FFCB-D2CF-F587-A66DA6CE1C6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1525" y="2410530"/>
            <a:ext cx="92376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patient pays extra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essential diagnostics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small and mid-size labs scale and compete globally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Build India’s most trusted and transparent diagnostic ecosystem</a:t>
            </a:r>
          </a:p>
        </p:txBody>
      </p:sp>
    </p:spTree>
    <p:extLst>
      <p:ext uri="{BB962C8B-B14F-4D97-AF65-F5344CB8AC3E}">
        <p14:creationId xmlns:p14="http://schemas.microsoft.com/office/powerpoint/2010/main" val="425373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F3B0-5223-AAC3-6802-4ED46E91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9D4AD297-64B8-D0EF-59D1-59E12F90282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4022B5-959F-BB51-6E43-C64DD16D9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286DA-5B26-AF48-9D70-9780A970C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EFC1E-48F3-E439-922A-D7B959500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42A77B-5DB4-384F-BCF6-57C567F60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943785-DE32-CF72-16DA-EA6C424D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570D9BF-6B91-A62B-D87C-FC04E60B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A3579B-9CA9-0365-5239-58D67B193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B220B85C-10D4-86FA-F7C6-B113923C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Founder’s Story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5CA63A8-6FE1-62F3-3D1A-9E6524387B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999" y="1533454"/>
            <a:ext cx="4207178" cy="297888"/>
          </a:xfrm>
        </p:spPr>
        <p:txBody>
          <a:bodyPr/>
          <a:lstStyle/>
          <a:p>
            <a:r>
              <a:rPr lang="en-US" dirty="0"/>
              <a:t>Meet the Founder – Dr. Radhika Maheshwari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BA0A97-E90C-B485-4C64-ABCB889E4F4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1525" y="2410530"/>
            <a:ext cx="9801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🎓 MD Pathologist | Gold Medalist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💡 Started with a personal lab dream, but discovered a larger 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❤️ Visionary behind LabsCheck — where quality meets affordability</a:t>
            </a:r>
          </a:p>
        </p:txBody>
      </p:sp>
    </p:spTree>
    <p:extLst>
      <p:ext uri="{BB962C8B-B14F-4D97-AF65-F5344CB8AC3E}">
        <p14:creationId xmlns:p14="http://schemas.microsoft.com/office/powerpoint/2010/main" val="143176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CACA5-6DCD-ED82-BF7C-5E28E7E7C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6855679D-9DC6-BFD7-6128-53B1260F30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58E4FD-6F2F-8627-1281-5295A64F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13F1-2EA4-4BF0-19A8-5AA5556F3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22586B-B612-93D6-66E5-7E0FD2970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981202-0F6B-6A3F-18FA-7AF963156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E75414-3A41-62E7-3639-F04B2FE71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496E13A-B334-D8C5-015E-D9BF10D5E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11271B-53D2-01F4-0B83-2A45EFA9F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DEF920AA-1EB4-2962-E3D8-EA761941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Contact Us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D6C12ED-9905-2D9F-9FAF-2473F6468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999" y="1533454"/>
            <a:ext cx="4164046" cy="297888"/>
          </a:xfrm>
        </p:spPr>
        <p:txBody>
          <a:bodyPr/>
          <a:lstStyle/>
          <a:p>
            <a:r>
              <a:rPr lang="en-IN" sz="2000" dirty="0"/>
              <a:t>Let’s Partner for Better Diagnostics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CAD783-7BB7-9189-CE62-4DC4F7919D5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1524" y="2225865"/>
            <a:ext cx="80791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🌐 Website: </a:t>
            </a:r>
            <a:r>
              <a:rPr lang="en-US" altLang="en-US" sz="2400" dirty="0">
                <a:latin typeface="Arial" panose="020B0604020202020204" pitchFamily="34" charset="0"/>
              </a:rPr>
              <a:t>https://labscheck.com/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📧 Email: enquire@labscheck.com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📞 Phone/WhatsApp: +91-9325025730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🤝 Reach out to list your lab</a:t>
            </a:r>
          </a:p>
        </p:txBody>
      </p:sp>
    </p:spTree>
    <p:extLst>
      <p:ext uri="{BB962C8B-B14F-4D97-AF65-F5344CB8AC3E}">
        <p14:creationId xmlns:p14="http://schemas.microsoft.com/office/powerpoint/2010/main" val="322436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29</TotalTime>
  <Words>363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LabsCheck  Empowering Diagnostics  with  Transparency &amp; Trust</vt:lpstr>
      <vt:lpstr>Our Big  Idea</vt:lpstr>
      <vt:lpstr>Introduction</vt:lpstr>
      <vt:lpstr>The Problem</vt:lpstr>
      <vt:lpstr>Our Solution</vt:lpstr>
      <vt:lpstr>Why Labs Love Us</vt:lpstr>
      <vt:lpstr>The Vision</vt:lpstr>
      <vt:lpstr>Founder’s Story</vt:lpstr>
      <vt:lpstr>Contact 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Heda</dc:creator>
  <cp:lastModifiedBy>Pratik Heda</cp:lastModifiedBy>
  <cp:revision>1</cp:revision>
  <dcterms:created xsi:type="dcterms:W3CDTF">2025-06-30T09:50:39Z</dcterms:created>
  <dcterms:modified xsi:type="dcterms:W3CDTF">2025-06-30T10:19:57Z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