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entury Gothic" panose="020B0502020202020204" pitchFamily="34" charset="0"/>
      <p:regular r:id="rId14"/>
      <p:bold r:id="rId15"/>
      <p:italic r:id="rId16"/>
      <p:boldItalic r:id="rId17"/>
    </p:embeddedFont>
    <p:embeddedFont>
      <p:font typeface="Gadugi" panose="020B0502040204020203" pitchFamily="34" charset="0"/>
      <p:regular r:id="rId18"/>
      <p:bold r:id="rId19"/>
    </p:embeddedFont>
    <p:embeddedFont>
      <p:font typeface="Wingdings 3" panose="05040102010807070707" pitchFamily="18"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783" autoAdjust="0"/>
  </p:normalViewPr>
  <p:slideViewPr>
    <p:cSldViewPr>
      <p:cViewPr varScale="1">
        <p:scale>
          <a:sx n="40" d="100"/>
          <a:sy n="40" d="100"/>
        </p:scale>
        <p:origin x="69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a:t>
            </a:r>
            <a:r>
              <a:rPr lang="en-US"/>
              <a:t>is Sameer </a:t>
            </a:r>
            <a:r>
              <a:rPr lang="en-US" dirty="0"/>
              <a:t>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Sameer,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6/19/2024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6/19/2024</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4.jpeg"/><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949064"/>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SAMEER</a:t>
              </a:r>
            </a:p>
            <a:p>
              <a:pPr>
                <a:lnSpc>
                  <a:spcPts val="2940"/>
                </a:lnSpc>
              </a:pPr>
              <a:endParaRPr lang="en-US" sz="2100" spc="-21" dirty="0">
                <a:latin typeface="Gadugi" panose="020B0502040204020203" pitchFamily="34" charset="0"/>
                <a:ea typeface="Gadugi" panose="020B0502040204020203" pitchFamily="34" charset="0"/>
              </a:endParaRPr>
            </a:p>
          </p:txBody>
        </p:sp>
      </p:grpSp>
      <p:pic>
        <p:nvPicPr>
          <p:cNvPr id="1028" name="Picture 4" descr="Avatar Male Boy - Free vector graphic on Pixaba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46</TotalTime>
  <Words>1708</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Gadugi</vt:lpstr>
      <vt:lpstr>Wingdings 3</vt:lpstr>
      <vt:lpstr>Arial</vt:lpstr>
      <vt:lpstr>Calibri</vt:lpstr>
      <vt:lpstr>Century Gothic</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DELL</cp:lastModifiedBy>
  <cp:revision>15</cp:revision>
  <dcterms:created xsi:type="dcterms:W3CDTF">2006-08-16T00:00:00Z</dcterms:created>
  <dcterms:modified xsi:type="dcterms:W3CDTF">2024-06-19T09:31:40Z</dcterms:modified>
  <dc:identifier>DAEhDyfaYKE</dc:identifier>
</cp:coreProperties>
</file>