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https://blog.hubspot.com/marketing/meeting-scheduler-tools-more-productive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https://kellyworrall.co.uk/social-media-engagement-2/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https://www.syncfusion.com/blogs/post/9-most-essential-features-of-a-scheduler.aspx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https://believeperform.com/product/7-tips-for-managing-stress/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https://templates.rjuuc.edu.np/en/strategy-implementation-plan-template.html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https://www.ntaskmanager.com/blog/agile-planning-drafting-and-executing-projects/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Athlete Media Appearance Scheduler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blog.hubspot.com/hubfs/[Agency_Post]/doodle-screensho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Athlete Media Appearance Scheduler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Athlete Media Appearance Scheduler is a tool designed to streamline and organize media engagements for athletes.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athletes manage their time effectively while maintaining a professional presence in the media.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scheduler is essential for maximizing media opportunities and enhancing an athlete's public image.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kellyworrall.co.uk/wp-content/uploads/2023/02/Social-Media-Engagement-1024x57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Media Engagement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Media appearances play a critical role in building an athlete's brand and visibility.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media engagement can lead to sponsorship opportunities and increased fan interaction.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Athletes who manage their media appearances well often enjoy a more favorable public perception.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yncfusion.com/blogs/wp-content/uploads/2021/07/9-Most-Essential-Features-of-a-Scheduler-1024x57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the Scheduler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scheduler includes a user-friendly interface that allows athletes to view and manage their media commitments easily.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offers reminders and notifications to ensure athletes never miss an appearance.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tool also provides analytics to assess the impact of media engagements on an athlete's brand.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believeperform.com/wp-content/uploads/2019/09/7-tips-for-managing-stress-768x816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Athletes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Athletes can save time and reduce stress by having a centralized platform for scheduling media appearances.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scheduler enhances communication between athletes, their agents, and media outlets, fostering better relationships.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Athletes can focus on their training while the scheduler manages their media obligations.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researchgate.net/profile/Michael_Radin/publication/325368714/figure/download/fig2/AS:630231459172352@1527270297393/Strategy-Implementation-Diagram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Strategy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the Athlete Media Appearance Scheduler requires training for both athletes and their support teams.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phased rollout can help identify and resolve any issues before full implementation.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feedback from users is essential to improve the scheduling system continually.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ntaskmanager.com/wp-content/uploads/2021/04/Iteration-plannin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Enhancements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iterations of the scheduler may include AI-driven recommendations for optimal media engagement times.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social media platforms could provide real-time updates and engagement metrics.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Expanding the scheduler's capabilities to include virtual appearances will help adapt to the evolving media landscape.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Athlete Media Appearance Scheduler</dc:title>
  <dc:subject>Athlete Media Appearance Scheduler</dc:subject>
  <dc:creator>SlideMake.com</dc:creator>
  <cp:lastModifiedBy>SlideMake.com</cp:lastModifiedBy>
  <cp:revision>1</cp:revision>
  <dcterms:created xsi:type="dcterms:W3CDTF">2024-09-27T04:57:59Z</dcterms:created>
  <dcterms:modified xsi:type="dcterms:W3CDTF">2024-09-27T04:57:59Z</dcterms:modified>
</cp:coreProperties>
</file>