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61" r:id="rId2"/>
    <p:sldId id="271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-864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833233" y="5570267"/>
            <a:ext cx="9012400" cy="692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BB9186-26B8-409D-9D4D-76EDE1F1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998" y="335479"/>
            <a:ext cx="7747200" cy="1524723"/>
          </a:xfrm>
        </p:spPr>
        <p:txBody>
          <a:bodyPr/>
          <a:lstStyle/>
          <a:p>
            <a:r>
              <a:rPr lang="en-IN" sz="4800" b="1" i="1" dirty="0">
                <a:solidFill>
                  <a:schemeClr val="bg1"/>
                </a:solidFill>
              </a:rPr>
              <a:t>Product P</a:t>
            </a:r>
            <a:r>
              <a:rPr lang="en-IN" sz="4800" b="1" i="1" dirty="0" smtClean="0">
                <a:solidFill>
                  <a:schemeClr val="bg1"/>
                </a:solidFill>
              </a:rPr>
              <a:t>rice </a:t>
            </a:r>
            <a:r>
              <a:rPr lang="en-IN" sz="4800" b="1" i="1" dirty="0">
                <a:solidFill>
                  <a:schemeClr val="bg1"/>
                </a:solidFill>
              </a:rPr>
              <a:t>T</a:t>
            </a:r>
            <a:r>
              <a:rPr lang="en-IN" sz="4800" b="1" i="1" dirty="0" smtClean="0">
                <a:solidFill>
                  <a:schemeClr val="bg1"/>
                </a:solidFill>
              </a:rPr>
              <a:t>racker</a:t>
            </a:r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887D95B6-8220-4B42-8244-339E9C4AA7A5}"/>
              </a:ext>
            </a:extLst>
          </p:cNvPr>
          <p:cNvSpPr txBox="1">
            <a:spLocks/>
          </p:cNvSpPr>
          <p:nvPr/>
        </p:nvSpPr>
        <p:spPr>
          <a:xfrm>
            <a:off x="412752" y="2805643"/>
            <a:ext cx="6605623" cy="18667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smtClean="0">
                <a:solidFill>
                  <a:schemeClr val="bg1"/>
                </a:solidFill>
              </a:rPr>
              <a:t>By:</a:t>
            </a:r>
          </a:p>
          <a:p>
            <a:r>
              <a:rPr lang="en-IN" sz="2000" b="1" dirty="0" err="1" smtClean="0">
                <a:solidFill>
                  <a:schemeClr val="bg1"/>
                </a:solidFill>
              </a:rPr>
              <a:t>Shaik</a:t>
            </a:r>
            <a:r>
              <a:rPr lang="en-IN" sz="2000" b="1" dirty="0" smtClean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Mohammed </a:t>
            </a:r>
            <a:r>
              <a:rPr lang="en-IN" sz="2000" b="1" dirty="0" smtClean="0">
                <a:solidFill>
                  <a:schemeClr val="bg1"/>
                </a:solidFill>
              </a:rPr>
              <a:t>Sameer ( 1602-20-737-168)</a:t>
            </a:r>
          </a:p>
          <a:p>
            <a:r>
              <a:rPr lang="en-IN" sz="2000" b="1" dirty="0" err="1" smtClean="0">
                <a:solidFill>
                  <a:schemeClr val="bg1"/>
                </a:solidFill>
              </a:rPr>
              <a:t>Shoaib</a:t>
            </a:r>
            <a:r>
              <a:rPr lang="en-IN" sz="2000" b="1" dirty="0" smtClean="0">
                <a:solidFill>
                  <a:schemeClr val="bg1"/>
                </a:solidFill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</a:rPr>
              <a:t>AleemUddin</a:t>
            </a:r>
            <a:r>
              <a:rPr lang="en-IN" sz="2000" b="1" dirty="0" smtClean="0">
                <a:solidFill>
                  <a:schemeClr val="bg1"/>
                </a:solidFill>
              </a:rPr>
              <a:t> ( 1602-20-737-170)</a:t>
            </a:r>
          </a:p>
          <a:p>
            <a:r>
              <a:rPr lang="en-IN" sz="2000" b="1" dirty="0" err="1" smtClean="0">
                <a:solidFill>
                  <a:schemeClr val="bg1"/>
                </a:solidFill>
              </a:rPr>
              <a:t>Vinayaka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</a:rPr>
              <a:t>Prateek</a:t>
            </a:r>
            <a:r>
              <a:rPr lang="en-IN" sz="2000" b="1" dirty="0" smtClean="0">
                <a:solidFill>
                  <a:schemeClr val="bg1"/>
                </a:solidFill>
              </a:rPr>
              <a:t> ( 1602-20-737-164)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1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28601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4d. AMAZON EMAIL demo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05" y="597933"/>
            <a:ext cx="3268266" cy="60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5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668" y="20002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5.Selecting </a:t>
            </a:r>
            <a:r>
              <a:rPr lang="en-US" sz="1800" b="1" dirty="0" err="1" smtClean="0">
                <a:solidFill>
                  <a:schemeClr val="bg1"/>
                </a:solidFill>
              </a:rPr>
              <a:t>Flipkart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" y="569358"/>
            <a:ext cx="9593014" cy="2743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668" y="349079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5a. Not giving URL or price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" y="3860124"/>
            <a:ext cx="610637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913" y="329684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5b</a:t>
            </a:r>
            <a:r>
              <a:rPr lang="en-US" sz="1800" dirty="0">
                <a:solidFill>
                  <a:schemeClr val="bg1"/>
                </a:solidFill>
              </a:rPr>
              <a:t>. If price &lt; desired price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2913" y="347185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en-US" sz="1800" dirty="0">
                <a:solidFill>
                  <a:schemeClr val="bg1"/>
                </a:solidFill>
              </a:rPr>
              <a:t>If price </a:t>
            </a:r>
            <a:r>
              <a:rPr lang="en-US" sz="1800" dirty="0" smtClean="0">
                <a:solidFill>
                  <a:schemeClr val="bg1"/>
                </a:solidFill>
              </a:rPr>
              <a:t>&gt; </a:t>
            </a:r>
            <a:r>
              <a:rPr lang="en-US" sz="1800" dirty="0">
                <a:solidFill>
                  <a:schemeClr val="bg1"/>
                </a:solidFill>
              </a:rPr>
              <a:t>desired price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08" y="699016"/>
            <a:ext cx="5963482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08" y="3841188"/>
            <a:ext cx="661127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75" y="22967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5d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smtClean="0">
                <a:solidFill>
                  <a:schemeClr val="bg1"/>
                </a:solidFill>
              </a:rPr>
              <a:t>FLIPKART EMAIL </a:t>
            </a:r>
            <a:r>
              <a:rPr lang="en-US" sz="1800" dirty="0">
                <a:solidFill>
                  <a:schemeClr val="bg1"/>
                </a:solidFill>
              </a:rPr>
              <a:t>demo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58" y="599004"/>
            <a:ext cx="3246834" cy="62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88" y="440829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CONCLUSION: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4" y="840939"/>
            <a:ext cx="10315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Product Price Tracker is a tool that is used to track the price fluctuations of  product and sends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notification in case of a price drop below desired price. This indicates </a:t>
            </a:r>
            <a:r>
              <a:rPr lang="en-US" sz="1800" dirty="0">
                <a:solidFill>
                  <a:schemeClr val="bg1"/>
                </a:solidFill>
              </a:rPr>
              <a:t>that </a:t>
            </a:r>
            <a:r>
              <a:rPr lang="en-US" sz="1800" dirty="0" smtClean="0">
                <a:solidFill>
                  <a:schemeClr val="bg1"/>
                </a:solidFill>
              </a:rPr>
              <a:t>automated price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tracking </a:t>
            </a:r>
            <a:r>
              <a:rPr lang="en-US" sz="1800" dirty="0">
                <a:solidFill>
                  <a:schemeClr val="bg1"/>
                </a:solidFill>
              </a:rPr>
              <a:t>solutions are more </a:t>
            </a:r>
            <a:r>
              <a:rPr lang="en-US" sz="1800" dirty="0" smtClean="0">
                <a:solidFill>
                  <a:schemeClr val="bg1"/>
                </a:solidFill>
              </a:rPr>
              <a:t>efficient</a:t>
            </a:r>
            <a:r>
              <a:rPr lang="en-US" sz="1800" dirty="0">
                <a:solidFill>
                  <a:schemeClr val="bg1"/>
                </a:solidFill>
              </a:rPr>
              <a:t>, feasible, </a:t>
            </a:r>
            <a:r>
              <a:rPr lang="en-US" sz="1800" dirty="0" smtClean="0">
                <a:solidFill>
                  <a:schemeClr val="bg1"/>
                </a:solidFill>
              </a:rPr>
              <a:t>accurate</a:t>
            </a:r>
            <a:r>
              <a:rPr lang="en-US" sz="1800" dirty="0">
                <a:solidFill>
                  <a:schemeClr val="bg1"/>
                </a:solidFill>
              </a:rPr>
              <a:t>, timely method. The return of investment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by </a:t>
            </a:r>
            <a:r>
              <a:rPr lang="en-US" sz="1800" dirty="0">
                <a:solidFill>
                  <a:schemeClr val="bg1"/>
                </a:solidFill>
              </a:rPr>
              <a:t>using an automated price tracking tool is </a:t>
            </a:r>
            <a:r>
              <a:rPr lang="en-US" sz="1800" dirty="0" smtClean="0">
                <a:solidFill>
                  <a:schemeClr val="bg1"/>
                </a:solidFill>
              </a:rPr>
              <a:t>quick, simple</a:t>
            </a:r>
            <a:r>
              <a:rPr lang="en-US" sz="1800" dirty="0">
                <a:solidFill>
                  <a:schemeClr val="bg1"/>
                </a:solidFill>
              </a:rPr>
              <a:t>, and immediately evident. While manual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tracking </a:t>
            </a:r>
            <a:r>
              <a:rPr lang="en-US" sz="1800" dirty="0">
                <a:solidFill>
                  <a:schemeClr val="bg1"/>
                </a:solidFill>
              </a:rPr>
              <a:t>gets the job done, for the most </a:t>
            </a:r>
            <a:r>
              <a:rPr lang="en-US" sz="1800" dirty="0" smtClean="0">
                <a:solidFill>
                  <a:schemeClr val="bg1"/>
                </a:solidFill>
              </a:rPr>
              <a:t>part, on </a:t>
            </a:r>
            <a:r>
              <a:rPr lang="en-US" sz="1800" dirty="0">
                <a:solidFill>
                  <a:schemeClr val="bg1"/>
                </a:solidFill>
              </a:rPr>
              <a:t>a very small scale, it is far too limited and is being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outrun </a:t>
            </a:r>
            <a:r>
              <a:rPr lang="en-US" sz="1800" dirty="0">
                <a:solidFill>
                  <a:schemeClr val="bg1"/>
                </a:solidFill>
              </a:rPr>
              <a:t>by the modern exploits of technology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Therefore, instead of checking the product details every now and then we can easily track </a:t>
            </a:r>
          </a:p>
          <a:p>
            <a:r>
              <a:rPr lang="en-US" sz="1800" dirty="0">
                <a:solidFill>
                  <a:schemeClr val="bg1"/>
                </a:solidFill>
              </a:rPr>
              <a:t>p</a:t>
            </a:r>
            <a:r>
              <a:rPr lang="en-US" sz="1800" dirty="0" smtClean="0">
                <a:solidFill>
                  <a:schemeClr val="bg1"/>
                </a:solidFill>
              </a:rPr>
              <a:t>roduct data by using this simple tool.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8" y="3529074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FUTURE WORK: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8" y="3929184"/>
            <a:ext cx="59747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Add more e-commerce sites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Creating a database </a:t>
            </a:r>
            <a:r>
              <a:rPr lang="en-US" sz="1800" dirty="0">
                <a:solidFill>
                  <a:schemeClr val="bg1"/>
                </a:solidFill>
              </a:rPr>
              <a:t>to store </a:t>
            </a:r>
            <a:r>
              <a:rPr lang="en-US" sz="1800" dirty="0" smtClean="0">
                <a:solidFill>
                  <a:schemeClr val="bg1"/>
                </a:solidFill>
              </a:rPr>
              <a:t>its data for every run  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Graphical statistics for better understanding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Sending </a:t>
            </a:r>
            <a:r>
              <a:rPr lang="en-US" sz="1800" dirty="0" smtClean="0">
                <a:solidFill>
                  <a:schemeClr val="bg1"/>
                </a:solidFill>
              </a:rPr>
              <a:t>alert through an </a:t>
            </a:r>
            <a:r>
              <a:rPr lang="en-US" sz="1800" dirty="0" err="1" smtClean="0">
                <a:solidFill>
                  <a:schemeClr val="bg1"/>
                </a:solidFill>
              </a:rPr>
              <a:t>sms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(using </a:t>
            </a:r>
            <a:r>
              <a:rPr lang="en-US" sz="1800" dirty="0" err="1">
                <a:solidFill>
                  <a:schemeClr val="bg1"/>
                </a:solidFill>
              </a:rPr>
              <a:t>s</a:t>
            </a:r>
            <a:r>
              <a:rPr lang="en-US" sz="1800" dirty="0" err="1" smtClean="0">
                <a:solidFill>
                  <a:schemeClr val="bg1"/>
                </a:solidFill>
              </a:rPr>
              <a:t>inchsms</a:t>
            </a:r>
            <a:r>
              <a:rPr lang="en-US" sz="1800" dirty="0" smtClean="0">
                <a:solidFill>
                  <a:schemeClr val="bg1"/>
                </a:solidFill>
              </a:rPr>
              <a:t> library)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Add price history chart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Develop a chrome extension or an App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</a:rPr>
              <a:t>Make the whole UI easier to use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857374"/>
            <a:ext cx="8615363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0" y="721697"/>
            <a:ext cx="8915401" cy="581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ABSTRACT: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ff2"/>
              </a:rPr>
              <a:t>With the rapid advancements in the Electronic Commerce sector, modern </a:t>
            </a:r>
            <a:endParaRPr lang="en-US" sz="1800" dirty="0">
              <a:solidFill>
                <a:schemeClr val="bg1"/>
              </a:solidFill>
              <a:latin typeface="ff1"/>
            </a:endParaRPr>
          </a:p>
          <a:p>
            <a:r>
              <a:rPr lang="en-US" sz="1800" dirty="0">
                <a:solidFill>
                  <a:schemeClr val="bg1"/>
                </a:solidFill>
                <a:latin typeface="ff2"/>
              </a:rPr>
              <a:t>consumers are becoming increasingly aware of the prospects of the various pricing </a:t>
            </a:r>
          </a:p>
          <a:p>
            <a:r>
              <a:rPr lang="en-US" sz="1800" dirty="0">
                <a:solidFill>
                  <a:schemeClr val="bg1"/>
                </a:solidFill>
                <a:latin typeface="ff2"/>
              </a:rPr>
              <a:t>strategies, which have made their purchase decisions more sophisticated. </a:t>
            </a:r>
            <a:endParaRPr lang="en-US" sz="1800" dirty="0" smtClean="0">
              <a:solidFill>
                <a:schemeClr val="bg1"/>
              </a:solidFill>
              <a:latin typeface="ff2"/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So </a:t>
            </a:r>
            <a:r>
              <a:rPr lang="en-US" sz="1800" dirty="0" smtClean="0">
                <a:solidFill>
                  <a:schemeClr val="bg1"/>
                </a:solidFill>
              </a:rPr>
              <a:t>we made a simple </a:t>
            </a:r>
            <a:r>
              <a:rPr lang="en-US" sz="1800" dirty="0">
                <a:solidFill>
                  <a:schemeClr val="bg1"/>
                </a:solidFill>
              </a:rPr>
              <a:t>price tracker 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>
                <a:solidFill>
                  <a:schemeClr val="bg1"/>
                </a:solidFill>
              </a:rPr>
              <a:t>python that regularly compares the prices of your favorite stuff on </a:t>
            </a:r>
            <a:r>
              <a:rPr lang="en-US" sz="1800" dirty="0" smtClean="0">
                <a:solidFill>
                  <a:schemeClr val="bg1"/>
                </a:solidFill>
              </a:rPr>
              <a:t>amazon or </a:t>
            </a:r>
            <a:r>
              <a:rPr lang="en-US" sz="1800" dirty="0" err="1">
                <a:solidFill>
                  <a:schemeClr val="bg1"/>
                </a:solidFill>
              </a:rPr>
              <a:t>F</a:t>
            </a:r>
            <a:r>
              <a:rPr lang="en-US" sz="1800" dirty="0" err="1" smtClean="0">
                <a:solidFill>
                  <a:schemeClr val="bg1"/>
                </a:solidFill>
              </a:rPr>
              <a:t>lipkart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and sends you a customized notification email </a:t>
            </a:r>
            <a:r>
              <a:rPr lang="en-US" sz="1800" dirty="0" smtClean="0">
                <a:solidFill>
                  <a:schemeClr val="bg1"/>
                </a:solidFill>
              </a:rPr>
              <a:t>at your registered email to </a:t>
            </a:r>
            <a:r>
              <a:rPr lang="en-US" sz="1800" dirty="0">
                <a:solidFill>
                  <a:schemeClr val="bg1"/>
                </a:solidFill>
              </a:rPr>
              <a:t>tell you if the prices fell </a:t>
            </a:r>
            <a:r>
              <a:rPr lang="en-US" sz="1800" dirty="0" smtClean="0">
                <a:solidFill>
                  <a:schemeClr val="bg1"/>
                </a:solidFill>
              </a:rPr>
              <a:t>down below the desired price. </a:t>
            </a:r>
            <a:r>
              <a:rPr lang="en-US" sz="1800" dirty="0">
                <a:solidFill>
                  <a:schemeClr val="bg1"/>
                </a:solidFill>
              </a:rPr>
              <a:t>This uses python and implements beautiful </a:t>
            </a:r>
            <a:r>
              <a:rPr lang="en-US" sz="1800" dirty="0" smtClean="0">
                <a:solidFill>
                  <a:schemeClr val="bg1"/>
                </a:solidFill>
              </a:rPr>
              <a:t>soup to scrap data from websites, </a:t>
            </a:r>
            <a:r>
              <a:rPr lang="en-US" sz="1800" dirty="0" err="1" smtClean="0">
                <a:solidFill>
                  <a:schemeClr val="bg1"/>
                </a:solidFill>
              </a:rPr>
              <a:t>smtplib</a:t>
            </a:r>
            <a:r>
              <a:rPr lang="en-US" sz="1800" dirty="0" smtClean="0">
                <a:solidFill>
                  <a:schemeClr val="bg1"/>
                </a:solidFill>
              </a:rPr>
              <a:t> to send mail, </a:t>
            </a:r>
            <a:r>
              <a:rPr lang="en-US" sz="1800" dirty="0" err="1" smtClean="0">
                <a:solidFill>
                  <a:schemeClr val="bg1"/>
                </a:solidFill>
              </a:rPr>
              <a:t>tkinter</a:t>
            </a:r>
            <a:r>
              <a:rPr lang="en-US" sz="1800" dirty="0" smtClean="0">
                <a:solidFill>
                  <a:schemeClr val="bg1"/>
                </a:solidFill>
              </a:rPr>
              <a:t> to make GUI, time </a:t>
            </a:r>
            <a:r>
              <a:rPr lang="en-US" sz="1800" dirty="0">
                <a:solidFill>
                  <a:schemeClr val="bg1"/>
                </a:solidFill>
              </a:rPr>
              <a:t>and requests modules and </a:t>
            </a:r>
            <a:r>
              <a:rPr lang="en-US" sz="1800" dirty="0" smtClean="0">
                <a:solidFill>
                  <a:schemeClr val="bg1"/>
                </a:solidFill>
              </a:rPr>
              <a:t>libraries.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It </a:t>
            </a:r>
            <a:r>
              <a:rPr lang="en-US" sz="1800" dirty="0">
                <a:solidFill>
                  <a:schemeClr val="bg1"/>
                </a:solidFill>
              </a:rPr>
              <a:t>helps users to save time as they don't need to manually open the </a:t>
            </a:r>
            <a:r>
              <a:rPr lang="en-US" sz="1800" dirty="0" smtClean="0">
                <a:solidFill>
                  <a:schemeClr val="bg1"/>
                </a:solidFill>
              </a:rPr>
              <a:t>amazon or </a:t>
            </a:r>
            <a:r>
              <a:rPr lang="en-US" sz="1800" dirty="0" err="1" smtClean="0">
                <a:solidFill>
                  <a:schemeClr val="bg1"/>
                </a:solidFill>
              </a:rPr>
              <a:t>flipkart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and check drop in price every day, they just need to copy the URL of product and add to </a:t>
            </a:r>
            <a:r>
              <a:rPr lang="en-US" sz="1800" dirty="0" smtClean="0">
                <a:solidFill>
                  <a:schemeClr val="bg1"/>
                </a:solidFill>
              </a:rPr>
              <a:t>tracker and input desired price, </a:t>
            </a:r>
            <a:r>
              <a:rPr lang="en-US" sz="1800" dirty="0">
                <a:solidFill>
                  <a:schemeClr val="bg1"/>
                </a:solidFill>
              </a:rPr>
              <a:t>as soon as price drops user gets notified and can buy product before everyone else </a:t>
            </a:r>
            <a:r>
              <a:rPr lang="en-US" sz="1800" dirty="0" smtClean="0">
                <a:solidFill>
                  <a:schemeClr val="bg1"/>
                </a:solidFill>
              </a:rPr>
              <a:t>does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IN" sz="1800" dirty="0">
                <a:solidFill>
                  <a:schemeClr val="bg1"/>
                </a:solidFill>
              </a:rPr>
              <a:t> It would also help to consider factors like product demand, minimum margins, cost within local and international markets, and more.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Instead of manually monitoring your competitors’ pricing and other product-related data, you can use price tracking software to do it automatically. It frees you a significant amount of time you can spend on other productive tasks.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2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DADDBDC-3B5C-43E8-B053-0E357C77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1" y="866774"/>
            <a:ext cx="6902451" cy="5705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" y="313254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USE CASE DIAGRAM: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0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6EA39FD-C685-497B-B61C-80C295CC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49" y="650935"/>
            <a:ext cx="4457700" cy="6053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859" y="250825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ACTIVITY DIAGRAM: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088" y="342900"/>
            <a:ext cx="2866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TECHNOLOGY USED: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27" y="1000185"/>
            <a:ext cx="28392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IDLE USED: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bg1"/>
                </a:solidFill>
              </a:rPr>
              <a:t>VS code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Hardware Requirements</a:t>
            </a:r>
            <a:endParaRPr lang="en-US" sz="1800" dirty="0">
              <a:solidFill>
                <a:schemeClr val="bg1"/>
              </a:solidFill>
            </a:endParaRPr>
          </a:p>
          <a:p>
            <a:pPr marL="285750" lvl="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512 MB RAM</a:t>
            </a:r>
          </a:p>
          <a:p>
            <a:pPr marL="285750" lvl="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2GB HDD</a:t>
            </a:r>
          </a:p>
          <a:p>
            <a:pPr marL="285750" lvl="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CORE i3/i5</a:t>
            </a:r>
          </a:p>
          <a:p>
            <a:r>
              <a:rPr lang="en-IN" sz="1800" b="1" dirty="0"/>
              <a:t> </a:t>
            </a:r>
            <a:endParaRPr lang="en-US" sz="1800" dirty="0"/>
          </a:p>
          <a:p>
            <a:r>
              <a:rPr lang="en-US" sz="1800" b="1" dirty="0" smtClean="0">
                <a:solidFill>
                  <a:schemeClr val="bg1"/>
                </a:solidFill>
              </a:rPr>
              <a:t>LIBRARIES </a:t>
            </a:r>
            <a:r>
              <a:rPr lang="en-US" sz="1800" b="1" dirty="0" smtClean="0">
                <a:solidFill>
                  <a:schemeClr val="bg1"/>
                </a:solidFill>
              </a:rPr>
              <a:t>USED: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</a:rPr>
              <a:t>tkinter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requests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</a:rPr>
              <a:t>Smtplib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</a:rPr>
              <a:t>Beautifulsoup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800" b="1" dirty="0" smtClean="0">
                <a:solidFill>
                  <a:schemeClr val="bg1"/>
                </a:solidFill>
              </a:rPr>
              <a:t>MAIN METHODS: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Amazon()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bg1"/>
                </a:solidFill>
              </a:rPr>
              <a:t>Flipkart</a:t>
            </a:r>
            <a:r>
              <a:rPr lang="en-US" sz="18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bg1"/>
                </a:solidFill>
              </a:rPr>
              <a:t>Sendmail</a:t>
            </a:r>
            <a:r>
              <a:rPr lang="en-US" sz="18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bg1"/>
                </a:solidFill>
              </a:rPr>
              <a:t>Check_internet</a:t>
            </a:r>
            <a:r>
              <a:rPr lang="en-US" sz="1800" dirty="0" smtClean="0">
                <a:solidFill>
                  <a:schemeClr val="bg1"/>
                </a:solidFill>
              </a:rPr>
              <a:t>()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8" y="314295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EXECUTION: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7238" y="113764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1. If no internet connection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928812"/>
            <a:ext cx="8101013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38" y="30110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2. With no email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1" y="3772762"/>
            <a:ext cx="5449060" cy="2743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1" y="640794"/>
            <a:ext cx="5287113" cy="27626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749" y="340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3.With no password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56" y="198953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4. Selecting Amazon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5" y="568285"/>
            <a:ext cx="9583487" cy="2753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613" y="3399353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4a. Not giving URL or price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6" y="3768685"/>
            <a:ext cx="638264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5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18680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4b. If price &lt; desired price: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48037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4c. If price &gt; desired price: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43" y="556141"/>
            <a:ext cx="5830114" cy="2772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43" y="3717369"/>
            <a:ext cx="651600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7573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Mowbray · SlidesCarnival</Template>
  <TotalTime>585</TotalTime>
  <Words>511</Words>
  <Application>Microsoft Office PowerPoint</Application>
  <PresentationFormat>Custom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Mowbray template</vt:lpstr>
      <vt:lpstr>Product Price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price tracker</dc:title>
  <dc:creator>Shoaib Aleem</dc:creator>
  <cp:lastModifiedBy>ASHFAQ</cp:lastModifiedBy>
  <cp:revision>21</cp:revision>
  <dcterms:created xsi:type="dcterms:W3CDTF">2021-12-03T08:55:18Z</dcterms:created>
  <dcterms:modified xsi:type="dcterms:W3CDTF">2022-01-25T21:28:43Z</dcterms:modified>
</cp:coreProperties>
</file>