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35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595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244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736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590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122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28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784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94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47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53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389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460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452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BE2B825-8636-4ADD-B33F-66DBB1A264B8}" type="datetimeFigureOut">
              <a:rPr lang="en-PK" smtClean="0"/>
              <a:t>10/06/2020</a:t>
            </a:fld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A3D767-A3C9-4006-A030-FCE9431A50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291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5382-3EFB-4F36-8DBE-84B19083B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PHP Connect to MySQL Server</a:t>
            </a:r>
            <a:b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</a:b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29037-EFE6-4A4E-A054-62C18E7D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0446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E0E9-BA74-4DF6-BAA3-5BCF4E9D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ADC-BE45-4D5A-A4DE-2B317C08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825713"/>
          </a:xfrm>
        </p:spPr>
        <p:txBody>
          <a:bodyPr/>
          <a:lstStyle/>
          <a:p>
            <a:r>
              <a:rPr lang="en-US" dirty="0"/>
              <a:t>Object Oriented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3B3B8-1DE8-4C3A-B833-8DAFFAFF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18" y="2819386"/>
            <a:ext cx="6401693" cy="359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7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0587-4EDA-4B24-AF1E-A131F4A0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784B-8203-4309-B0D7-E2845EC6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24113"/>
          </a:xfrm>
        </p:spPr>
        <p:txBody>
          <a:bodyPr/>
          <a:lstStyle/>
          <a:p>
            <a:r>
              <a:rPr lang="en-US" dirty="0"/>
              <a:t>PDO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F7235-1C3C-4647-9F59-B456507DC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02" y="2271302"/>
            <a:ext cx="6185275" cy="4219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2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C21A-D0C5-4ACB-A9EB-82855884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14" y="853588"/>
            <a:ext cx="10571998" cy="970450"/>
          </a:xfrm>
        </p:spPr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What is MySQL</a:t>
            </a:r>
            <a:b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245C-299D-437B-95C8-170DF091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MySQL is one of the most popular relational database system being used on the Web today. It is freely available and easy to install.</a:t>
            </a:r>
            <a:endParaRPr lang="en-PK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FDE-B35E-4B4E-970E-0866CC02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70844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Ways of Connecting to MySQL through PHP</a:t>
            </a:r>
            <a:b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BD52-6047-4103-92D2-7083D513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PHP offers two different ways to connect to MySQL server: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 (Improved MySQL)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PDO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 (PHP Data Objects) extensions.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Note: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 The PHP's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 extension provides both speed and feature benefits over the PDO extension, so it could be a better choice for MySQL-specific projects.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1980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79FD-B4A8-420E-B33D-560ABBC9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628" y="999202"/>
            <a:ext cx="10571998" cy="970450"/>
          </a:xfrm>
        </p:spPr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Connecting to MySQL Database Server</a:t>
            </a:r>
            <a:b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F95F-A374-4C23-9B4E-8EF02740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 you can easily do this using the </a:t>
            </a:r>
            <a:r>
              <a:rPr lang="en-US" dirty="0" err="1"/>
              <a:t>mysqli_connect</a:t>
            </a:r>
            <a:r>
              <a:rPr lang="en-US" dirty="0"/>
              <a:t>() function.</a:t>
            </a:r>
          </a:p>
          <a:p>
            <a:r>
              <a:rPr lang="en-US" dirty="0"/>
              <a:t> All communication between PHP and the MySQL database server takes place through this connection.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894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7283-3694-49F6-81B9-32ABBCD5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3A3A3A"/>
                </a:solidFill>
                <a:effectLst/>
                <a:latin typeface="Roboto"/>
              </a:rPr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E441-9BA1-4D80-9E44-403151BD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Syntax: </a:t>
            </a:r>
            <a:r>
              <a:rPr lang="en-US" b="1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, Procedural way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	$link = 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("hostname", "username", 	"password", "database");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Syntax: </a:t>
            </a:r>
            <a:r>
              <a:rPr lang="en-US" b="1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, Object Oriented way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	$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= new 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("hostname", "username", 	"password", "database");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Syntax: PHP Data Objects (PDO) way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=new PDO("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mysql:host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hostname;dbname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=database", "username", "password");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37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48C7-E17A-4780-870C-4D87E1F5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Connecting to MySQL Database Server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2C11-EE39-45AF-AA47-F80C8546231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62856" y="1996396"/>
            <a:ext cx="10827657" cy="1177244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The following example shows how to connect to MySQL database server using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 (Procedural)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30C48-34C1-4939-8C7D-D04DE5D52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6" y="2844235"/>
            <a:ext cx="6865259" cy="35665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8158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37E6-BE3E-4DF8-A16A-0261CA3F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Connecting to MySQL Database Server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2598-BDE3-419B-899A-A0A6FB1D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8549"/>
            <a:ext cx="10554574" cy="97045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The following example shows how to connect to MySQL database server using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(Object Oriented) 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PK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64860-E027-400B-98CD-15540C78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97" y="3070178"/>
            <a:ext cx="6501253" cy="30489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762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88CF-4878-4556-B920-C0DFC219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Connecting to MySQL Database Server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E73E-927B-409E-9406-85AD7FC6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53142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The following example shows how to connect to MySQL database server using PDO extension.</a:t>
            </a:r>
          </a:p>
          <a:p>
            <a:endParaRPr lang="en-PK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F56D0-E4D4-4E67-BD8E-BF11C486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8" y="2975430"/>
            <a:ext cx="6382641" cy="359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52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43E-57A2-4AD7-858D-6502DB62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Closing the MySQL Database Server Connection</a:t>
            </a:r>
            <a:br>
              <a:rPr lang="en-US" b="1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B0DF-42B6-4BCA-979F-5D892E18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871757"/>
          </a:xfrm>
        </p:spPr>
        <p:txBody>
          <a:bodyPr/>
          <a:lstStyle/>
          <a:p>
            <a:r>
              <a:rPr lang="en-US" dirty="0"/>
              <a:t>Procedural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9AD6B-FFDA-4AA2-AD0E-BDF870306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86" y="2694863"/>
            <a:ext cx="6506483" cy="3620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74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tf11381587</Template>
  <TotalTime>161</TotalTime>
  <Words>293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</vt:lpstr>
      <vt:lpstr>Consolas</vt:lpstr>
      <vt:lpstr>Roboto</vt:lpstr>
      <vt:lpstr>Segoe UI</vt:lpstr>
      <vt:lpstr>Wingdings 2</vt:lpstr>
      <vt:lpstr>Quotable</vt:lpstr>
      <vt:lpstr>PHP Connect to MySQL Server </vt:lpstr>
      <vt:lpstr>What is MySQL </vt:lpstr>
      <vt:lpstr>Ways of Connecting to MySQL through PHP </vt:lpstr>
      <vt:lpstr>Connecting to MySQL Database Server </vt:lpstr>
      <vt:lpstr>Connection</vt:lpstr>
      <vt:lpstr>Connecting to MySQL Database Server</vt:lpstr>
      <vt:lpstr>Connecting to MySQL Database Server</vt:lpstr>
      <vt:lpstr>Connecting to MySQL Database Server</vt:lpstr>
      <vt:lpstr>Closing the MySQL Database Server Connection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 Connect to MySQL Server</dc:title>
  <dc:creator>Anusheh Nawazi</dc:creator>
  <cp:lastModifiedBy>Anusheh Nawazi</cp:lastModifiedBy>
  <cp:revision>19</cp:revision>
  <dcterms:created xsi:type="dcterms:W3CDTF">2020-06-09T10:08:19Z</dcterms:created>
  <dcterms:modified xsi:type="dcterms:W3CDTF">2020-06-10T11:57:16Z</dcterms:modified>
</cp:coreProperties>
</file>