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19602-1575-8892-AD8E-12B0329E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48" y="129376"/>
            <a:ext cx="1186233" cy="8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5516C-182C-C06F-C309-DB672EB8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48" y="129376"/>
            <a:ext cx="1186233" cy="8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 PUBLIC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2024.1 VERSION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08A17-C41F-9122-991C-51452361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48" y="129376"/>
            <a:ext cx="1186233" cy="8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Sameer Sawal</cp:lastModifiedBy>
  <cp:revision>8</cp:revision>
  <dcterms:created xsi:type="dcterms:W3CDTF">2024-02-05T09:30:29Z</dcterms:created>
  <dcterms:modified xsi:type="dcterms:W3CDTF">2024-05-31T04:23:34Z</dcterms:modified>
</cp:coreProperties>
</file>