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5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E2419E-EAEF-E83F-1460-B33ECA1311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04B73-E709-9B1E-00AC-A3C523FE58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A79E4-8C91-4F38-B24D-FB30045A449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68AC9-0F8D-EFBE-4014-B3D57E7809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Sameer Singh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4411A-0C4E-EA6F-56CA-2DE271410F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71702-6FD5-430D-9CF8-38D86C7D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05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B5CD2-E4DD-49BE-AB11-DCFE76ADA4F8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Sameer Singh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78A66-451C-4191-8BE9-414B007B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790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B8C95DC-23DD-40F1-90FE-05434BE1AA9F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Sameer Singh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F803-EACB-4C1C-ABEA-DF3EA473C1E9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Sameer Singh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4BBC-3F95-4CA7-94F8-C3F46A67BB83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Sameer Singh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81B0-B92D-4046-A1AF-21E3E4D9F61E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Sameer Singh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F4AF86-89AC-453A-AB2B-40E6431B517D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Sameer Singh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A6E6-B460-4155-A4F3-8980D0FCF63B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Sameer Singh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B92E-5EAE-4090-AD4C-F093031D03D6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Sameer Singh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4D94-635C-4862-AD9E-75865E758194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Sameer Singh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E9BD-504F-4693-A16C-2AA191C160A2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Sameer Singh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0955E6-7B2F-48B1-9F77-40AD71BDEC3E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Sameer Singh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1363AC-388E-4270-8703-985EFED1C819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Sameer Singh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F020811-4328-4EF2-B7BE-738AD26D2B9E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Sameer Singh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40C912-C1DD-4FFB-9074-4F6C1E1D6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401" y="2020846"/>
            <a:ext cx="6800878" cy="3439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FA6FFE-C924-7D7F-362F-BED316EC0ECE}"/>
              </a:ext>
            </a:extLst>
          </p:cNvPr>
          <p:cNvSpPr txBox="1"/>
          <p:nvPr/>
        </p:nvSpPr>
        <p:spPr>
          <a:xfrm>
            <a:off x="2531400" y="1075592"/>
            <a:ext cx="68008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SUPERSTORE DATA PIPELINE IN AWS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B1C6CD3-FC89-9670-19C7-14677002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31400" y="5782408"/>
            <a:ext cx="6540853" cy="443206"/>
          </a:xfrm>
        </p:spPr>
        <p:txBody>
          <a:bodyPr/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Sameer Singh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https://www.linkedin.com/in/sameer-singh-data/</a:t>
            </a:r>
          </a:p>
        </p:txBody>
      </p:sp>
    </p:spTree>
    <p:extLst>
      <p:ext uri="{BB962C8B-B14F-4D97-AF65-F5344CB8AC3E}">
        <p14:creationId xmlns:p14="http://schemas.microsoft.com/office/powerpoint/2010/main" val="190081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ECFB0-77C8-D412-64D5-324003528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6955-6AE2-363D-F115-2BBE2D67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5800"/>
          </a:xfrm>
        </p:spPr>
        <p:txBody>
          <a:bodyPr>
            <a:normAutofit/>
          </a:bodyPr>
          <a:lstStyle/>
          <a:p>
            <a:r>
              <a:rPr lang="en-US" sz="240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79CBC-6B2C-8089-056E-46819C7FDEA1}"/>
              </a:ext>
            </a:extLst>
          </p:cNvPr>
          <p:cNvSpPr txBox="1"/>
          <p:nvPr/>
        </p:nvSpPr>
        <p:spPr>
          <a:xfrm>
            <a:off x="1457865" y="1332780"/>
            <a:ext cx="93625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project implements a robust data pipeline for managing and analyzing monthly sales data from the Superstore dataset. The pipeline is designed to be incremental, allowing for efficient updates and additions to the dataset.</a:t>
            </a:r>
          </a:p>
          <a:p>
            <a:endParaRPr lang="en-US" sz="1400" dirty="0"/>
          </a:p>
          <a:p>
            <a:r>
              <a:rPr lang="en-US" sz="1400" b="1" dirty="0"/>
              <a:t>Key Components</a:t>
            </a:r>
          </a:p>
          <a:p>
            <a:r>
              <a:rPr lang="en-US" sz="1400" dirty="0"/>
              <a:t>Data Extraction and Transformation: Utilized a Python script for extracting monthly sales data, orchestrating the generation of new CSVs.</a:t>
            </a:r>
          </a:p>
          <a:p>
            <a:endParaRPr lang="en-US" sz="1400" dirty="0"/>
          </a:p>
          <a:p>
            <a:r>
              <a:rPr lang="en-US" sz="1400" dirty="0"/>
              <a:t>Storage and Partitioning: Organized CSVs into distinct S3 folders, implementing a partitioning strategy for efficient data management.</a:t>
            </a:r>
          </a:p>
          <a:p>
            <a:endParaRPr lang="en-US" sz="1400" dirty="0"/>
          </a:p>
          <a:p>
            <a:r>
              <a:rPr lang="en-US" sz="1400" dirty="0"/>
              <a:t>Cataloging with AWS Glue: Implemented an AWS Glue crawler, automating the cataloging process and seamlessly updating the Data Catalog table to reflect new partitions.</a:t>
            </a:r>
          </a:p>
          <a:p>
            <a:endParaRPr lang="en-US" sz="1400" dirty="0"/>
          </a:p>
          <a:p>
            <a:r>
              <a:rPr lang="en-US" sz="1400" dirty="0"/>
              <a:t>Querying with Amazon Athena: Executed direct querying of specific, updated, or added data from CSVs on S3 using Amazon Athena.</a:t>
            </a:r>
          </a:p>
          <a:p>
            <a:endParaRPr lang="en-US" sz="1400" dirty="0"/>
          </a:p>
          <a:p>
            <a:r>
              <a:rPr lang="en-US" sz="1400" dirty="0"/>
              <a:t>Visualization with Amazon </a:t>
            </a:r>
            <a:r>
              <a:rPr lang="en-US" sz="1400" dirty="0" err="1"/>
              <a:t>QuickSight</a:t>
            </a:r>
            <a:r>
              <a:rPr lang="en-US" sz="1400" dirty="0"/>
              <a:t>: Integrated with Amazon </a:t>
            </a:r>
            <a:r>
              <a:rPr lang="en-US" sz="1400" dirty="0" err="1"/>
              <a:t>QuickSight</a:t>
            </a:r>
            <a:r>
              <a:rPr lang="en-US" sz="1400" dirty="0"/>
              <a:t>, facilitating the creation of datasets, visualizations, and dashboards for in-depth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405495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B113-82A9-4A1C-A407-CA0F427F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5800"/>
          </a:xfrm>
        </p:spPr>
        <p:txBody>
          <a:bodyPr>
            <a:normAutofit/>
          </a:bodyPr>
          <a:lstStyle/>
          <a:p>
            <a:r>
              <a:rPr lang="en-US" sz="2400" dirty="0"/>
              <a:t>Incremental load of Monthly Sales data in S3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D50836-CAD5-450A-5E86-DB8AFF9B1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66" y="1292532"/>
            <a:ext cx="10282686" cy="487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2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3AF1-45A5-D1F4-F287-73D161E0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04645"/>
          </a:xfrm>
        </p:spPr>
        <p:txBody>
          <a:bodyPr>
            <a:normAutofit/>
          </a:bodyPr>
          <a:lstStyle/>
          <a:p>
            <a:r>
              <a:rPr lang="en-US" sz="2400" dirty="0"/>
              <a:t>AWS Glue Crawler to create Data Catalog from S3 bucket – orders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72C03-C78B-6AFD-8BCE-03158AB4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860" y="1190445"/>
            <a:ext cx="10124536" cy="52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8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68B12-6635-3C24-1EBF-42B573DE7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DBA5-ED94-3105-6C87-856BC79D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04645"/>
          </a:xfrm>
        </p:spPr>
        <p:txBody>
          <a:bodyPr>
            <a:normAutofit/>
          </a:bodyPr>
          <a:lstStyle/>
          <a:p>
            <a:r>
              <a:rPr lang="en-US" sz="2400" dirty="0"/>
              <a:t>AWS Glue Data Catalog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A2D41-9F70-3989-4485-BF07A77EB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39" y="1190445"/>
            <a:ext cx="9523562" cy="52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5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F2EFF-5ED6-846A-048B-462A75FD6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674E-8515-091C-47A1-CB597D27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04645"/>
          </a:xfrm>
        </p:spPr>
        <p:txBody>
          <a:bodyPr>
            <a:normAutofit/>
          </a:bodyPr>
          <a:lstStyle/>
          <a:p>
            <a:r>
              <a:rPr lang="en-US" sz="2400" dirty="0"/>
              <a:t>Querying Data in Athena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03FF1-27F1-0581-CCCC-111B4DF01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43854"/>
            <a:ext cx="10360325" cy="490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92C53-9B4E-13E7-7166-B725464C9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3E35-4B34-87D2-10B7-A16FE0714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04645"/>
          </a:xfrm>
        </p:spPr>
        <p:txBody>
          <a:bodyPr>
            <a:normAutofit/>
          </a:bodyPr>
          <a:lstStyle/>
          <a:p>
            <a:r>
              <a:rPr lang="en-US" sz="2400" dirty="0"/>
              <a:t>Creating Dataset in Amazon </a:t>
            </a:r>
            <a:r>
              <a:rPr lang="en-US" sz="2400" dirty="0" err="1"/>
              <a:t>QuickSight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DBE3E-52F2-DFC8-EB39-6B778132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11" y="1564121"/>
            <a:ext cx="5696745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1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8A6BC-A20A-DF91-C35D-D681DD84A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F338-691F-54B5-D00E-1566E3DE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04645"/>
          </a:xfrm>
        </p:spPr>
        <p:txBody>
          <a:bodyPr>
            <a:normAutofit/>
          </a:bodyPr>
          <a:lstStyle/>
          <a:p>
            <a:r>
              <a:rPr lang="en-US" sz="2400" dirty="0"/>
              <a:t>Data Visualization and Analysis in </a:t>
            </a:r>
            <a:r>
              <a:rPr lang="en-US" sz="2400" dirty="0" err="1"/>
              <a:t>QuickSight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98405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{5059B3CF-0FF0-4494-9C66-785DA7990146}tf10001105</Template>
  <TotalTime>104</TotalTime>
  <Words>218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Crop</vt:lpstr>
      <vt:lpstr>PowerPoint Presentation</vt:lpstr>
      <vt:lpstr>Overview</vt:lpstr>
      <vt:lpstr>Incremental load of Monthly Sales data in S3</vt:lpstr>
      <vt:lpstr>AWS Glue Crawler to create Data Catalog from S3 bucket – orders folder</vt:lpstr>
      <vt:lpstr>AWS Glue Data Catalog Table</vt:lpstr>
      <vt:lpstr>Querying Data in Athena</vt:lpstr>
      <vt:lpstr>Creating Dataset in Amazon QuickSight</vt:lpstr>
      <vt:lpstr>Data Visualization and Analysis in QuickSight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data pipeline in aws</dc:title>
  <dc:creator>Aman Singh</dc:creator>
  <cp:lastModifiedBy>Aman Singh</cp:lastModifiedBy>
  <cp:revision>5</cp:revision>
  <dcterms:created xsi:type="dcterms:W3CDTF">2024-03-03T16:45:51Z</dcterms:created>
  <dcterms:modified xsi:type="dcterms:W3CDTF">2024-03-03T18:29:59Z</dcterms:modified>
</cp:coreProperties>
</file>