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43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https://cdn.shopify.com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https://keybotix.com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https://keybotix.com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https://www.hothealth.com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https://www.experian.com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https://www.rightpatient.com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https://keybotix.com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https://backend.vlinkinfo.com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https://keybotix.com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DocSpot:Seamless Appointment Booking For Health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shopify.com/app-store/listing_images/2f9a180bbb23633386caa8c5c3a35efb/icon/CMvh6sH-rIMDEAE=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Developments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of telehealth appointment booking features.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AI-powered scheduling to optimize appointment slots and reduce wait times.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Expansion to include additional healthcare services and specialties.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DocSpot offers a seamless, efficient solution for healthcare appointment booking.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benefits both patients and providers by simplifying the scheduling process.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Embracing digital booking platforms like DocSpot can transform healthcare accessibility and quality.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DocSpot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DocSpot is a digital platform designed to simplify appointment scheduling in healthcare.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connects patients with healthcare providers through an easy-to-use interface.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aims to improve access and efficiency in healthcare services.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Need for Seamless Appointment Booking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Patients often face challenges in finding available appointment times with their providers.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Healthcare providers struggle with managing appointments and reducing no-shows.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Seamless booking solutions can enhance patient satisfaction and operational efficiency.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hothealth.com/wp-content/uploads/2020/09/HotHealth-Appointment-boo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Core Features of DocSpot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appointment availability updates for multiple healthcare providers.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User-friendly interface for patients to book, reschedule, or cancel appointments.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existing healthcare management systems for streamlined operations.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experian.com/blogs/healthcare/wp-content/uploads/2024/05/QA-How-mobile-pre-registration-simplifies-the-process-for-patients-and-providers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for Patients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Simplifies the process of booking healthcare appointments anytime, anywhere.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Provides transparency regarding available slots and provider details.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Reduces waiting times and improves overall patient experience.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rightpatient.com/wp-content/uploads/2021/01/5-Ways-EHR-benefits-Healthcare-RightPati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for Healthcare Providers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Automates appointment scheduling, reducing administrative workload.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Helps decrease no-shows through automated reminders and confirmations.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Enhances patient engagement and loyalty through accessible booking options.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How DocSpot Works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Patients select their preferred healthcare provider and available time slots on the platform.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confirms bookings instantly and sends automated notifications.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Healthcare providers receive real-time updates to manage their schedules efficiently.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backend.vlinkinfo.com/uploads/mhealth_software_adheres_to_healthcare_compliance_cta_50b676157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Security and Compliance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DocSpot adheres to healthcare data privacy standards like HIPAA.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employs encryption and secure login protocols to protect patient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audits and updates ensure ongoing compliance and security.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 &amp; User Feedback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Several clinics reported a 30% increase in appointment bookings after implementing DocSpot.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Patients expressed high satisfaction due to faster and more convenient scheduling.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Healthcare providers noted improved operational efficiency and reduced administrative costs.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Microsoft Office PowerPoint</Application>
  <PresentationFormat>On-screen Show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DocSpot:Seamless Appointment Booking For Health</dc:title>
  <dc:subject>DocSpot:Seamless Appointment Booking For Health</dc:subject>
  <dc:creator>SlideMake.com</dc:creator>
  <cp:lastModifiedBy>M Abhi</cp:lastModifiedBy>
  <cp:revision>2</cp:revision>
  <dcterms:created xsi:type="dcterms:W3CDTF">2025-06-28T10:48:44Z</dcterms:created>
  <dcterms:modified xsi:type="dcterms:W3CDTF">2025-06-28T10:50:17Z</dcterms:modified>
</cp:coreProperties>
</file>