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Python </a:t>
            </a:r>
            <a:r>
              <a:t>Functions -</a:t>
            </a:r>
            <a:r>
              <a:rPr lang="en-US"/>
              <a:t>LAB</a:t>
            </a:r>
            <a:r>
              <a:t> Task</a:t>
            </a:r>
            <a:r>
              <a:rPr lang="en-US"/>
              <a:t>s(7)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Tasks: Multiply, Even/Odd Check, Greeting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2EB6A-5A3E-C109-431F-7DF0E55BC415}"/>
              </a:ext>
            </a:extLst>
          </p:cNvPr>
          <p:cNvSpPr txBox="1"/>
          <p:nvPr/>
        </p:nvSpPr>
        <p:spPr>
          <a:xfrm>
            <a:off x="685800" y="1076632"/>
            <a:ext cx="250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: SAMEER KUMAR</a:t>
            </a:r>
          </a:p>
          <a:p>
            <a:r>
              <a:rPr lang="en-US" dirty="0"/>
              <a:t>ID : BIT-24S-005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Multiply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Function that takes two numbers and returns their product: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def multiply(a, b):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return a * b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result = multiply(4, 5)</a:t>
            </a:r>
          </a:p>
          <a:p>
            <a:pPr marL="0" indent="0">
              <a:buNone/>
            </a:pPr>
            <a:r>
              <a:rPr dirty="0"/>
              <a:t>print("Product:", result)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Check Even or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Function to check whether a number is even or odd: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def </a:t>
            </a:r>
            <a:r>
              <a:rPr dirty="0" err="1"/>
              <a:t>check_even_odd</a:t>
            </a:r>
            <a:r>
              <a:rPr dirty="0"/>
              <a:t>(number):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  if number % 2 == 0: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      return "Even"</a:t>
            </a:r>
          </a:p>
          <a:p>
            <a:pPr marL="0" indent="0">
              <a:buNone/>
            </a:pPr>
            <a:r>
              <a:rPr dirty="0"/>
              <a:t>   else:</a:t>
            </a:r>
          </a:p>
          <a:p>
            <a:pPr marL="0" indent="0">
              <a:buNone/>
            </a:pPr>
            <a:r>
              <a:rPr dirty="0"/>
              <a:t>        return "Odd"</a:t>
            </a:r>
          </a:p>
          <a:p>
            <a:pPr marL="0" indent="0">
              <a:buNone/>
            </a:pPr>
            <a:r>
              <a:rPr dirty="0"/>
              <a:t> Example:</a:t>
            </a:r>
          </a:p>
          <a:p>
            <a:pPr marL="0" indent="0">
              <a:buNone/>
            </a:pPr>
            <a:r>
              <a:rPr dirty="0"/>
              <a:t>result = </a:t>
            </a:r>
            <a:r>
              <a:rPr dirty="0" err="1"/>
              <a:t>check_even_odd</a:t>
            </a:r>
            <a:r>
              <a:rPr dirty="0"/>
              <a:t>(7)</a:t>
            </a:r>
          </a:p>
          <a:p>
            <a:pPr marL="0" indent="0">
              <a:buNone/>
            </a:pPr>
            <a:r>
              <a:rPr dirty="0"/>
              <a:t>print("The number is:", result)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3: Greeting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Function that takes name and age, and prints a greeting: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def </a:t>
            </a:r>
            <a:r>
              <a:rPr dirty="0" err="1"/>
              <a:t>greet_user</a:t>
            </a:r>
            <a:r>
              <a:rPr dirty="0"/>
              <a:t>(name, age):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  print(</a:t>
            </a:r>
            <a:r>
              <a:rPr dirty="0" err="1"/>
              <a:t>f"Hello</a:t>
            </a:r>
            <a:r>
              <a:rPr dirty="0"/>
              <a:t> {name}, you are {age} years old!")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 Example:</a:t>
            </a:r>
          </a:p>
          <a:p>
            <a:pPr marL="0" indent="0">
              <a:buNone/>
            </a:pPr>
            <a:r>
              <a:rPr dirty="0" err="1"/>
              <a:t>greet_user</a:t>
            </a:r>
            <a:r>
              <a:rPr dirty="0"/>
              <a:t>("Ali", 25)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196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Python Functions -LAB Tasks(7)</vt:lpstr>
      <vt:lpstr>Task 1: Multiply Two Numbers</vt:lpstr>
      <vt:lpstr>Task 2: Check Even or Odd</vt:lpstr>
      <vt:lpstr>Task 3: Greeting Message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 Kumar</cp:lastModifiedBy>
  <cp:revision>2</cp:revision>
  <dcterms:created xsi:type="dcterms:W3CDTF">2013-01-27T09:14:16Z</dcterms:created>
  <dcterms:modified xsi:type="dcterms:W3CDTF">2025-05-18T16:15:24Z</dcterms:modified>
  <cp:category/>
</cp:coreProperties>
</file>