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598AF4-F37E-407E-A784-207B0D3BBE03}" v="464" dt="2025-01-11T16:47:34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660"/>
  </p:normalViewPr>
  <p:slideViewPr>
    <p:cSldViewPr snapToGrid="0">
      <p:cViewPr varScale="1">
        <p:scale>
          <a:sx n="84" d="100"/>
          <a:sy n="84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95C7F9-5D62-4E0E-A149-1CCBB7D9856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60FD7C-1FDE-4F96-83DC-3C7F8356F259}">
      <dgm:prSet custT="1"/>
      <dgm:spPr/>
      <dgm:t>
        <a:bodyPr/>
        <a:lstStyle/>
        <a:p>
          <a:r>
            <a:rPr lang="en-US" sz="2800" b="1" i="0" dirty="0"/>
            <a:t>Submitted By</a:t>
          </a:r>
          <a:r>
            <a:rPr lang="en-US" sz="2200" b="1" i="0" dirty="0"/>
            <a:t>: </a:t>
          </a:r>
        </a:p>
        <a:p>
          <a:r>
            <a:rPr lang="en-US" sz="2200" b="0" i="0" dirty="0"/>
            <a:t>SAMEER LOHANI</a:t>
          </a:r>
          <a:endParaRPr lang="en-US" sz="2200" dirty="0"/>
        </a:p>
      </dgm:t>
    </dgm:pt>
    <dgm:pt modelId="{F39F273A-C1AC-4716-91F3-6194619F060E}" type="parTrans" cxnId="{5EA68681-AD95-4A76-B174-835F97D557A1}">
      <dgm:prSet/>
      <dgm:spPr/>
      <dgm:t>
        <a:bodyPr/>
        <a:lstStyle/>
        <a:p>
          <a:endParaRPr lang="en-US"/>
        </a:p>
      </dgm:t>
    </dgm:pt>
    <dgm:pt modelId="{CC4BE668-96F6-4194-BE26-DCB7E0623499}" type="sibTrans" cxnId="{5EA68681-AD95-4A76-B174-835F97D557A1}">
      <dgm:prSet/>
      <dgm:spPr/>
      <dgm:t>
        <a:bodyPr/>
        <a:lstStyle/>
        <a:p>
          <a:endParaRPr lang="en-US"/>
        </a:p>
      </dgm:t>
    </dgm:pt>
    <dgm:pt modelId="{40844907-BB23-44DA-AEB9-FFD0E240A1CF}">
      <dgm:prSet custT="1"/>
      <dgm:spPr/>
      <dgm:t>
        <a:bodyPr/>
        <a:lstStyle/>
        <a:p>
          <a:r>
            <a:rPr lang="en-US" sz="2800" b="1" i="0" dirty="0"/>
            <a:t>Course: </a:t>
          </a:r>
        </a:p>
        <a:p>
          <a:r>
            <a:rPr lang="en-US" sz="2200" b="0" i="0" dirty="0"/>
            <a:t>Bachelor Of Technology  CSE(Cyber Security)</a:t>
          </a:r>
          <a:endParaRPr lang="en-US" sz="2200" dirty="0"/>
        </a:p>
      </dgm:t>
    </dgm:pt>
    <dgm:pt modelId="{7FFCE4EF-A9E1-4966-B842-36DF83983949}" type="parTrans" cxnId="{77B8773D-CDB1-4A15-BC45-ED57CB06F647}">
      <dgm:prSet/>
      <dgm:spPr/>
      <dgm:t>
        <a:bodyPr/>
        <a:lstStyle/>
        <a:p>
          <a:endParaRPr lang="en-US"/>
        </a:p>
      </dgm:t>
    </dgm:pt>
    <dgm:pt modelId="{F34617AC-9989-4749-87A2-3CB9FCEB292C}" type="sibTrans" cxnId="{77B8773D-CDB1-4A15-BC45-ED57CB06F647}">
      <dgm:prSet/>
      <dgm:spPr/>
      <dgm:t>
        <a:bodyPr/>
        <a:lstStyle/>
        <a:p>
          <a:endParaRPr lang="en-US"/>
        </a:p>
      </dgm:t>
    </dgm:pt>
    <dgm:pt modelId="{188287C8-F8EC-4785-823D-000C17938649}">
      <dgm:prSet custT="1"/>
      <dgm:spPr/>
      <dgm:t>
        <a:bodyPr/>
        <a:lstStyle/>
        <a:p>
          <a:r>
            <a:rPr lang="en-US" sz="2800" b="1" i="0" dirty="0"/>
            <a:t>University Roll No.:</a:t>
          </a:r>
        </a:p>
        <a:p>
          <a:r>
            <a:rPr lang="en-US" sz="2500" b="0" i="0" dirty="0"/>
            <a:t> 2024202</a:t>
          </a:r>
          <a:endParaRPr lang="en-US" sz="2500" dirty="0"/>
        </a:p>
      </dgm:t>
    </dgm:pt>
    <dgm:pt modelId="{5E568A5E-F75C-49F4-8177-F579893500BA}" type="parTrans" cxnId="{6B776049-3EB1-4285-A10B-10DB00CC06EC}">
      <dgm:prSet/>
      <dgm:spPr/>
      <dgm:t>
        <a:bodyPr/>
        <a:lstStyle/>
        <a:p>
          <a:endParaRPr lang="en-US"/>
        </a:p>
      </dgm:t>
    </dgm:pt>
    <dgm:pt modelId="{54E5C18D-7357-48B9-8984-346559896FDD}" type="sibTrans" cxnId="{6B776049-3EB1-4285-A10B-10DB00CC06EC}">
      <dgm:prSet/>
      <dgm:spPr/>
      <dgm:t>
        <a:bodyPr/>
        <a:lstStyle/>
        <a:p>
          <a:endParaRPr lang="en-US"/>
        </a:p>
      </dgm:t>
    </dgm:pt>
    <dgm:pt modelId="{15DB8781-782B-454E-A857-476DDD6840FD}">
      <dgm:prSet custT="1"/>
      <dgm:spPr/>
      <dgm:t>
        <a:bodyPr/>
        <a:lstStyle/>
        <a:p>
          <a:r>
            <a:rPr lang="en-US" sz="2800" b="1" i="0" dirty="0"/>
            <a:t>Under Guidance of:</a:t>
          </a:r>
        </a:p>
        <a:p>
          <a:r>
            <a:rPr lang="en-IN" sz="2500" b="0" i="0" dirty="0"/>
            <a:t>Prof. (</a:t>
          </a:r>
          <a:r>
            <a:rPr lang="en-IN" sz="2500" b="0" i="0" dirty="0" err="1"/>
            <a:t>Dr.</a:t>
          </a:r>
          <a:r>
            <a:rPr lang="en-IN" sz="2500" b="0" i="0" dirty="0"/>
            <a:t>) Mohammad </a:t>
          </a:r>
          <a:r>
            <a:rPr lang="en-IN" sz="2500" b="0" i="0" dirty="0" err="1"/>
            <a:t>Wazid</a:t>
          </a:r>
          <a:r>
            <a:rPr lang="en-IN" sz="2500" b="0" i="0" dirty="0"/>
            <a:t> </a:t>
          </a:r>
          <a:endParaRPr lang="en-US" sz="2500" b="0" dirty="0"/>
        </a:p>
      </dgm:t>
    </dgm:pt>
    <dgm:pt modelId="{3E082A2F-E345-42F3-9D45-671AEAEB48B8}" type="parTrans" cxnId="{5819B24E-9DBE-4A4B-896D-79310EF2A920}">
      <dgm:prSet/>
      <dgm:spPr/>
      <dgm:t>
        <a:bodyPr/>
        <a:lstStyle/>
        <a:p>
          <a:endParaRPr lang="en-US"/>
        </a:p>
      </dgm:t>
    </dgm:pt>
    <dgm:pt modelId="{AB31FE33-DEB2-4190-81D9-7279F4464777}" type="sibTrans" cxnId="{5819B24E-9DBE-4A4B-896D-79310EF2A920}">
      <dgm:prSet/>
      <dgm:spPr/>
      <dgm:t>
        <a:bodyPr/>
        <a:lstStyle/>
        <a:p>
          <a:endParaRPr lang="en-US"/>
        </a:p>
      </dgm:t>
    </dgm:pt>
    <dgm:pt modelId="{A8140B19-AF72-4DAF-84DB-F05364A96F59}">
      <dgm:prSet custT="1"/>
      <dgm:spPr/>
      <dgm:t>
        <a:bodyPr/>
        <a:lstStyle/>
        <a:p>
          <a:r>
            <a:rPr lang="en-US" sz="2800" b="1" dirty="0"/>
            <a:t>Semester:</a:t>
          </a:r>
        </a:p>
        <a:p>
          <a:r>
            <a:rPr lang="en-US" sz="2200" dirty="0"/>
            <a:t> THIRD</a:t>
          </a:r>
          <a:endParaRPr lang="en-US" sz="2400" dirty="0"/>
        </a:p>
      </dgm:t>
    </dgm:pt>
    <dgm:pt modelId="{C8923A30-E2C3-4377-820D-D36D224E5BD4}" type="parTrans" cxnId="{41B6DAE4-C830-4D90-A450-BE48EEE3F600}">
      <dgm:prSet/>
      <dgm:spPr/>
      <dgm:t>
        <a:bodyPr/>
        <a:lstStyle/>
        <a:p>
          <a:endParaRPr lang="en-IN"/>
        </a:p>
      </dgm:t>
    </dgm:pt>
    <dgm:pt modelId="{E2652B76-A97B-4867-9653-F15D9973D472}" type="sibTrans" cxnId="{41B6DAE4-C830-4D90-A450-BE48EEE3F600}">
      <dgm:prSet/>
      <dgm:spPr/>
      <dgm:t>
        <a:bodyPr/>
        <a:lstStyle/>
        <a:p>
          <a:endParaRPr lang="en-IN"/>
        </a:p>
      </dgm:t>
    </dgm:pt>
    <dgm:pt modelId="{E0B665F7-592F-4CB1-9903-88D4EE6D1705}" type="pres">
      <dgm:prSet presAssocID="{8295C7F9-5D62-4E0E-A149-1CCBB7D98564}" presName="vert0" presStyleCnt="0">
        <dgm:presLayoutVars>
          <dgm:dir/>
          <dgm:animOne val="branch"/>
          <dgm:animLvl val="lvl"/>
        </dgm:presLayoutVars>
      </dgm:prSet>
      <dgm:spPr/>
    </dgm:pt>
    <dgm:pt modelId="{B8ED9C5E-A5BE-44EF-93CE-5AA40E087576}" type="pres">
      <dgm:prSet presAssocID="{DA60FD7C-1FDE-4F96-83DC-3C7F8356F259}" presName="thickLine" presStyleLbl="alignNode1" presStyleIdx="0" presStyleCnt="5"/>
      <dgm:spPr/>
    </dgm:pt>
    <dgm:pt modelId="{8B2FC65A-0522-4D91-82F3-35A5C4C961BD}" type="pres">
      <dgm:prSet presAssocID="{DA60FD7C-1FDE-4F96-83DC-3C7F8356F259}" presName="horz1" presStyleCnt="0"/>
      <dgm:spPr/>
    </dgm:pt>
    <dgm:pt modelId="{B6CBD061-2776-41DA-A199-5BA6DC064905}" type="pres">
      <dgm:prSet presAssocID="{DA60FD7C-1FDE-4F96-83DC-3C7F8356F259}" presName="tx1" presStyleLbl="revTx" presStyleIdx="0" presStyleCnt="5"/>
      <dgm:spPr/>
    </dgm:pt>
    <dgm:pt modelId="{BDDCC6A4-96AE-4777-A496-B44D49B5EC9E}" type="pres">
      <dgm:prSet presAssocID="{DA60FD7C-1FDE-4F96-83DC-3C7F8356F259}" presName="vert1" presStyleCnt="0"/>
      <dgm:spPr/>
    </dgm:pt>
    <dgm:pt modelId="{629949BA-34D6-4EEA-813B-440ED536936A}" type="pres">
      <dgm:prSet presAssocID="{40844907-BB23-44DA-AEB9-FFD0E240A1CF}" presName="thickLine" presStyleLbl="alignNode1" presStyleIdx="1" presStyleCnt="5"/>
      <dgm:spPr/>
    </dgm:pt>
    <dgm:pt modelId="{3640888A-73BA-4DE5-A252-C17B28EBA198}" type="pres">
      <dgm:prSet presAssocID="{40844907-BB23-44DA-AEB9-FFD0E240A1CF}" presName="horz1" presStyleCnt="0"/>
      <dgm:spPr/>
    </dgm:pt>
    <dgm:pt modelId="{13A5CC89-BD79-4AA4-BF42-E7CFBDAD0AB4}" type="pres">
      <dgm:prSet presAssocID="{40844907-BB23-44DA-AEB9-FFD0E240A1CF}" presName="tx1" presStyleLbl="revTx" presStyleIdx="1" presStyleCnt="5"/>
      <dgm:spPr/>
    </dgm:pt>
    <dgm:pt modelId="{E6798544-0726-4CFB-8330-41EF202ADBD1}" type="pres">
      <dgm:prSet presAssocID="{40844907-BB23-44DA-AEB9-FFD0E240A1CF}" presName="vert1" presStyleCnt="0"/>
      <dgm:spPr/>
    </dgm:pt>
    <dgm:pt modelId="{08ED3F66-FC7D-49C5-ADA2-4FE19AF3C81D}" type="pres">
      <dgm:prSet presAssocID="{A8140B19-AF72-4DAF-84DB-F05364A96F59}" presName="thickLine" presStyleLbl="alignNode1" presStyleIdx="2" presStyleCnt="5"/>
      <dgm:spPr/>
    </dgm:pt>
    <dgm:pt modelId="{E7CA6EBA-1E05-4EF2-B409-5DD1F3A478A5}" type="pres">
      <dgm:prSet presAssocID="{A8140B19-AF72-4DAF-84DB-F05364A96F59}" presName="horz1" presStyleCnt="0"/>
      <dgm:spPr/>
    </dgm:pt>
    <dgm:pt modelId="{1AFFDA48-4CF7-4EBD-8A39-05DBD54491FD}" type="pres">
      <dgm:prSet presAssocID="{A8140B19-AF72-4DAF-84DB-F05364A96F59}" presName="tx1" presStyleLbl="revTx" presStyleIdx="2" presStyleCnt="5"/>
      <dgm:spPr/>
    </dgm:pt>
    <dgm:pt modelId="{E5A572A9-42CA-4044-8379-230383F51CB5}" type="pres">
      <dgm:prSet presAssocID="{A8140B19-AF72-4DAF-84DB-F05364A96F59}" presName="vert1" presStyleCnt="0"/>
      <dgm:spPr/>
    </dgm:pt>
    <dgm:pt modelId="{8F00ECC5-0184-45D9-9E13-7A371386E9EB}" type="pres">
      <dgm:prSet presAssocID="{188287C8-F8EC-4785-823D-000C17938649}" presName="thickLine" presStyleLbl="alignNode1" presStyleIdx="3" presStyleCnt="5"/>
      <dgm:spPr/>
    </dgm:pt>
    <dgm:pt modelId="{2EBF2158-C1A4-4780-BDBC-826A13F79D61}" type="pres">
      <dgm:prSet presAssocID="{188287C8-F8EC-4785-823D-000C17938649}" presName="horz1" presStyleCnt="0"/>
      <dgm:spPr/>
    </dgm:pt>
    <dgm:pt modelId="{E212858F-6EB9-47F5-BF3E-1849E0535E00}" type="pres">
      <dgm:prSet presAssocID="{188287C8-F8EC-4785-823D-000C17938649}" presName="tx1" presStyleLbl="revTx" presStyleIdx="3" presStyleCnt="5"/>
      <dgm:spPr/>
    </dgm:pt>
    <dgm:pt modelId="{57C508AB-C981-4191-A6D3-EAA80F19CE02}" type="pres">
      <dgm:prSet presAssocID="{188287C8-F8EC-4785-823D-000C17938649}" presName="vert1" presStyleCnt="0"/>
      <dgm:spPr/>
    </dgm:pt>
    <dgm:pt modelId="{1BCC3294-DC39-4401-AD73-7F87EC36DD8B}" type="pres">
      <dgm:prSet presAssocID="{15DB8781-782B-454E-A857-476DDD6840FD}" presName="thickLine" presStyleLbl="alignNode1" presStyleIdx="4" presStyleCnt="5"/>
      <dgm:spPr/>
    </dgm:pt>
    <dgm:pt modelId="{F28FEE12-37CB-43F2-84A4-A1DC5A82DE89}" type="pres">
      <dgm:prSet presAssocID="{15DB8781-782B-454E-A857-476DDD6840FD}" presName="horz1" presStyleCnt="0"/>
      <dgm:spPr/>
    </dgm:pt>
    <dgm:pt modelId="{76C337A3-90CA-4AD9-B6AD-E1A21422CFC6}" type="pres">
      <dgm:prSet presAssocID="{15DB8781-782B-454E-A857-476DDD6840FD}" presName="tx1" presStyleLbl="revTx" presStyleIdx="4" presStyleCnt="5"/>
      <dgm:spPr/>
    </dgm:pt>
    <dgm:pt modelId="{2A33816F-B943-40FA-8FFB-286299F389C4}" type="pres">
      <dgm:prSet presAssocID="{15DB8781-782B-454E-A857-476DDD6840FD}" presName="vert1" presStyleCnt="0"/>
      <dgm:spPr/>
    </dgm:pt>
  </dgm:ptLst>
  <dgm:cxnLst>
    <dgm:cxn modelId="{9A665927-DDEC-482F-974A-84278CC86F03}" type="presOf" srcId="{8295C7F9-5D62-4E0E-A149-1CCBB7D98564}" destId="{E0B665F7-592F-4CB1-9903-88D4EE6D1705}" srcOrd="0" destOrd="0" presId="urn:microsoft.com/office/officeart/2008/layout/LinedList"/>
    <dgm:cxn modelId="{77B8773D-CDB1-4A15-BC45-ED57CB06F647}" srcId="{8295C7F9-5D62-4E0E-A149-1CCBB7D98564}" destId="{40844907-BB23-44DA-AEB9-FFD0E240A1CF}" srcOrd="1" destOrd="0" parTransId="{7FFCE4EF-A9E1-4966-B842-36DF83983949}" sibTransId="{F34617AC-9989-4749-87A2-3CB9FCEB292C}"/>
    <dgm:cxn modelId="{E8358E61-1447-42A6-B9D1-E2A32CBA4163}" type="presOf" srcId="{40844907-BB23-44DA-AEB9-FFD0E240A1CF}" destId="{13A5CC89-BD79-4AA4-BF42-E7CFBDAD0AB4}" srcOrd="0" destOrd="0" presId="urn:microsoft.com/office/officeart/2008/layout/LinedList"/>
    <dgm:cxn modelId="{A0FC3B42-1F9D-44E4-9725-1771F29E3D13}" type="presOf" srcId="{15DB8781-782B-454E-A857-476DDD6840FD}" destId="{76C337A3-90CA-4AD9-B6AD-E1A21422CFC6}" srcOrd="0" destOrd="0" presId="urn:microsoft.com/office/officeart/2008/layout/LinedList"/>
    <dgm:cxn modelId="{6B776049-3EB1-4285-A10B-10DB00CC06EC}" srcId="{8295C7F9-5D62-4E0E-A149-1CCBB7D98564}" destId="{188287C8-F8EC-4785-823D-000C17938649}" srcOrd="3" destOrd="0" parTransId="{5E568A5E-F75C-49F4-8177-F579893500BA}" sibTransId="{54E5C18D-7357-48B9-8984-346559896FDD}"/>
    <dgm:cxn modelId="{5819B24E-9DBE-4A4B-896D-79310EF2A920}" srcId="{8295C7F9-5D62-4E0E-A149-1CCBB7D98564}" destId="{15DB8781-782B-454E-A857-476DDD6840FD}" srcOrd="4" destOrd="0" parTransId="{3E082A2F-E345-42F3-9D45-671AEAEB48B8}" sibTransId="{AB31FE33-DEB2-4190-81D9-7279F4464777}"/>
    <dgm:cxn modelId="{5EA68681-AD95-4A76-B174-835F97D557A1}" srcId="{8295C7F9-5D62-4E0E-A149-1CCBB7D98564}" destId="{DA60FD7C-1FDE-4F96-83DC-3C7F8356F259}" srcOrd="0" destOrd="0" parTransId="{F39F273A-C1AC-4716-91F3-6194619F060E}" sibTransId="{CC4BE668-96F6-4194-BE26-DCB7E0623499}"/>
    <dgm:cxn modelId="{ADE65BAA-9453-4072-8AED-EAADEDBDEB59}" type="presOf" srcId="{A8140B19-AF72-4DAF-84DB-F05364A96F59}" destId="{1AFFDA48-4CF7-4EBD-8A39-05DBD54491FD}" srcOrd="0" destOrd="0" presId="urn:microsoft.com/office/officeart/2008/layout/LinedList"/>
    <dgm:cxn modelId="{EB7169AF-275C-43D6-9CD7-BC83A6E59781}" type="presOf" srcId="{DA60FD7C-1FDE-4F96-83DC-3C7F8356F259}" destId="{B6CBD061-2776-41DA-A199-5BA6DC064905}" srcOrd="0" destOrd="0" presId="urn:microsoft.com/office/officeart/2008/layout/LinedList"/>
    <dgm:cxn modelId="{8FDA0EBC-0478-4FA5-B932-D5E6D2113A73}" type="presOf" srcId="{188287C8-F8EC-4785-823D-000C17938649}" destId="{E212858F-6EB9-47F5-BF3E-1849E0535E00}" srcOrd="0" destOrd="0" presId="urn:microsoft.com/office/officeart/2008/layout/LinedList"/>
    <dgm:cxn modelId="{41B6DAE4-C830-4D90-A450-BE48EEE3F600}" srcId="{8295C7F9-5D62-4E0E-A149-1CCBB7D98564}" destId="{A8140B19-AF72-4DAF-84DB-F05364A96F59}" srcOrd="2" destOrd="0" parTransId="{C8923A30-E2C3-4377-820D-D36D224E5BD4}" sibTransId="{E2652B76-A97B-4867-9653-F15D9973D472}"/>
    <dgm:cxn modelId="{025798D3-7413-46DF-B5FC-985696B88EC9}" type="presParOf" srcId="{E0B665F7-592F-4CB1-9903-88D4EE6D1705}" destId="{B8ED9C5E-A5BE-44EF-93CE-5AA40E087576}" srcOrd="0" destOrd="0" presId="urn:microsoft.com/office/officeart/2008/layout/LinedList"/>
    <dgm:cxn modelId="{875BCC19-0579-4388-B807-2CB9A244F586}" type="presParOf" srcId="{E0B665F7-592F-4CB1-9903-88D4EE6D1705}" destId="{8B2FC65A-0522-4D91-82F3-35A5C4C961BD}" srcOrd="1" destOrd="0" presId="urn:microsoft.com/office/officeart/2008/layout/LinedList"/>
    <dgm:cxn modelId="{3D040EA9-FCA7-4696-A57F-9CF99964C795}" type="presParOf" srcId="{8B2FC65A-0522-4D91-82F3-35A5C4C961BD}" destId="{B6CBD061-2776-41DA-A199-5BA6DC064905}" srcOrd="0" destOrd="0" presId="urn:microsoft.com/office/officeart/2008/layout/LinedList"/>
    <dgm:cxn modelId="{E4C40880-E39B-4D10-A7C5-BBA7100604F7}" type="presParOf" srcId="{8B2FC65A-0522-4D91-82F3-35A5C4C961BD}" destId="{BDDCC6A4-96AE-4777-A496-B44D49B5EC9E}" srcOrd="1" destOrd="0" presId="urn:microsoft.com/office/officeart/2008/layout/LinedList"/>
    <dgm:cxn modelId="{90CCD202-AB2B-4D53-80E7-8C8B77D42314}" type="presParOf" srcId="{E0B665F7-592F-4CB1-9903-88D4EE6D1705}" destId="{629949BA-34D6-4EEA-813B-440ED536936A}" srcOrd="2" destOrd="0" presId="urn:microsoft.com/office/officeart/2008/layout/LinedList"/>
    <dgm:cxn modelId="{C51883C0-7BBD-4E39-A279-F6917213DE8F}" type="presParOf" srcId="{E0B665F7-592F-4CB1-9903-88D4EE6D1705}" destId="{3640888A-73BA-4DE5-A252-C17B28EBA198}" srcOrd="3" destOrd="0" presId="urn:microsoft.com/office/officeart/2008/layout/LinedList"/>
    <dgm:cxn modelId="{FB9AB705-8BC2-4B8F-9197-86E40577753B}" type="presParOf" srcId="{3640888A-73BA-4DE5-A252-C17B28EBA198}" destId="{13A5CC89-BD79-4AA4-BF42-E7CFBDAD0AB4}" srcOrd="0" destOrd="0" presId="urn:microsoft.com/office/officeart/2008/layout/LinedList"/>
    <dgm:cxn modelId="{433BF18D-EE3E-4CF4-8E3E-C2E082874B5C}" type="presParOf" srcId="{3640888A-73BA-4DE5-A252-C17B28EBA198}" destId="{E6798544-0726-4CFB-8330-41EF202ADBD1}" srcOrd="1" destOrd="0" presId="urn:microsoft.com/office/officeart/2008/layout/LinedList"/>
    <dgm:cxn modelId="{74D9B524-ED88-4121-BB84-E2A173C57C69}" type="presParOf" srcId="{E0B665F7-592F-4CB1-9903-88D4EE6D1705}" destId="{08ED3F66-FC7D-49C5-ADA2-4FE19AF3C81D}" srcOrd="4" destOrd="0" presId="urn:microsoft.com/office/officeart/2008/layout/LinedList"/>
    <dgm:cxn modelId="{93FA647C-2985-4712-84F7-DA12FBF5015E}" type="presParOf" srcId="{E0B665F7-592F-4CB1-9903-88D4EE6D1705}" destId="{E7CA6EBA-1E05-4EF2-B409-5DD1F3A478A5}" srcOrd="5" destOrd="0" presId="urn:microsoft.com/office/officeart/2008/layout/LinedList"/>
    <dgm:cxn modelId="{8D0FA613-9B0D-4BE1-B43A-79FFB971A84E}" type="presParOf" srcId="{E7CA6EBA-1E05-4EF2-B409-5DD1F3A478A5}" destId="{1AFFDA48-4CF7-4EBD-8A39-05DBD54491FD}" srcOrd="0" destOrd="0" presId="urn:microsoft.com/office/officeart/2008/layout/LinedList"/>
    <dgm:cxn modelId="{1F90C7DF-D0DE-4182-B021-86047A002575}" type="presParOf" srcId="{E7CA6EBA-1E05-4EF2-B409-5DD1F3A478A5}" destId="{E5A572A9-42CA-4044-8379-230383F51CB5}" srcOrd="1" destOrd="0" presId="urn:microsoft.com/office/officeart/2008/layout/LinedList"/>
    <dgm:cxn modelId="{1B41C87A-FFB9-4DE9-BFB9-06D415C9A66F}" type="presParOf" srcId="{E0B665F7-592F-4CB1-9903-88D4EE6D1705}" destId="{8F00ECC5-0184-45D9-9E13-7A371386E9EB}" srcOrd="6" destOrd="0" presId="urn:microsoft.com/office/officeart/2008/layout/LinedList"/>
    <dgm:cxn modelId="{02CA66AA-32A7-465C-8BBF-1F82C9E229BA}" type="presParOf" srcId="{E0B665F7-592F-4CB1-9903-88D4EE6D1705}" destId="{2EBF2158-C1A4-4780-BDBC-826A13F79D61}" srcOrd="7" destOrd="0" presId="urn:microsoft.com/office/officeart/2008/layout/LinedList"/>
    <dgm:cxn modelId="{F2D893C7-C680-4305-9EE8-9E91028A97F3}" type="presParOf" srcId="{2EBF2158-C1A4-4780-BDBC-826A13F79D61}" destId="{E212858F-6EB9-47F5-BF3E-1849E0535E00}" srcOrd="0" destOrd="0" presId="urn:microsoft.com/office/officeart/2008/layout/LinedList"/>
    <dgm:cxn modelId="{F7EA1884-6F7C-4DC5-B6C6-8DDDCAAB76E7}" type="presParOf" srcId="{2EBF2158-C1A4-4780-BDBC-826A13F79D61}" destId="{57C508AB-C981-4191-A6D3-EAA80F19CE02}" srcOrd="1" destOrd="0" presId="urn:microsoft.com/office/officeart/2008/layout/LinedList"/>
    <dgm:cxn modelId="{BB81BFA7-1397-46FF-9247-0D5341A7D0CE}" type="presParOf" srcId="{E0B665F7-592F-4CB1-9903-88D4EE6D1705}" destId="{1BCC3294-DC39-4401-AD73-7F87EC36DD8B}" srcOrd="8" destOrd="0" presId="urn:microsoft.com/office/officeart/2008/layout/LinedList"/>
    <dgm:cxn modelId="{BB60D724-D2E7-454C-84C0-71BBD4853C06}" type="presParOf" srcId="{E0B665F7-592F-4CB1-9903-88D4EE6D1705}" destId="{F28FEE12-37CB-43F2-84A4-A1DC5A82DE89}" srcOrd="9" destOrd="0" presId="urn:microsoft.com/office/officeart/2008/layout/LinedList"/>
    <dgm:cxn modelId="{480FFBE9-4E8A-416D-9525-9ABC3E3F8674}" type="presParOf" srcId="{F28FEE12-37CB-43F2-84A4-A1DC5A82DE89}" destId="{76C337A3-90CA-4AD9-B6AD-E1A21422CFC6}" srcOrd="0" destOrd="0" presId="urn:microsoft.com/office/officeart/2008/layout/LinedList"/>
    <dgm:cxn modelId="{2DD94FF9-3CF6-4192-9F56-5F17D1E898E3}" type="presParOf" srcId="{F28FEE12-37CB-43F2-84A4-A1DC5A82DE89}" destId="{2A33816F-B943-40FA-8FFB-286299F389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5F8C22-4B24-48AA-BDF9-EEB98F7730D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F97F050-ABC0-43F5-B01D-9792F79CA3F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dirty="0"/>
            <a:t>Rapid development in healthcare systems, security and accessibility of medical records have become an important issue today. </a:t>
          </a:r>
          <a:endParaRPr lang="en-US" sz="1400" b="1" dirty="0"/>
        </a:p>
      </dgm:t>
    </dgm:pt>
    <dgm:pt modelId="{4FC908E8-A1CA-4DF8-ACEF-53433D05462E}" type="parTrans" cxnId="{384C8D93-8DEF-45FB-B1D4-C051E8A75AC7}">
      <dgm:prSet/>
      <dgm:spPr/>
      <dgm:t>
        <a:bodyPr/>
        <a:lstStyle/>
        <a:p>
          <a:endParaRPr lang="en-US"/>
        </a:p>
      </dgm:t>
    </dgm:pt>
    <dgm:pt modelId="{A10DA8EE-0A32-4B0C-B16F-CCD9A723A662}" type="sibTrans" cxnId="{384C8D93-8DEF-45FB-B1D4-C051E8A75AC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574F26-0FB9-4353-B6A3-60BD991633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dirty="0"/>
            <a:t>The Blockchain Medical Record System makes use of advanced blockchain technology to transform the way medical data is stored, accessed, and managed.</a:t>
          </a:r>
          <a:endParaRPr lang="en-US" sz="1400" b="1" dirty="0"/>
        </a:p>
      </dgm:t>
    </dgm:pt>
    <dgm:pt modelId="{A4F68C42-D76D-4A19-B606-5876DCB71A4C}" type="parTrans" cxnId="{CD3BFE36-3693-4FA4-945B-A5185D884BB2}">
      <dgm:prSet/>
      <dgm:spPr/>
      <dgm:t>
        <a:bodyPr/>
        <a:lstStyle/>
        <a:p>
          <a:endParaRPr lang="en-US"/>
        </a:p>
      </dgm:t>
    </dgm:pt>
    <dgm:pt modelId="{0D8F4B94-D170-4092-8E50-2C10F146BF70}" type="sibTrans" cxnId="{CD3BFE36-3693-4FA4-945B-A5185D884B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57EC92-965F-4D2A-AD02-A5A883F71EF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dirty="0"/>
            <a:t>It will solve the issues of data breach, inconsistency in record-keeping, and sharing of information between doctor and patient. </a:t>
          </a:r>
          <a:endParaRPr lang="en-US" sz="1400" b="1" dirty="0"/>
        </a:p>
      </dgm:t>
    </dgm:pt>
    <dgm:pt modelId="{EDF0BE27-658D-4B7F-9546-1CE8154D578F}" type="parTrans" cxnId="{43C79D27-6D2A-4A50-AAB8-BCFF8A299E07}">
      <dgm:prSet/>
      <dgm:spPr/>
      <dgm:t>
        <a:bodyPr/>
        <a:lstStyle/>
        <a:p>
          <a:endParaRPr lang="en-US"/>
        </a:p>
      </dgm:t>
    </dgm:pt>
    <dgm:pt modelId="{157CD7B9-AE21-43C4-A9F7-0D7B249F7EE7}" type="sibTrans" cxnId="{43C79D27-6D2A-4A50-AAB8-BCFF8A299E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A2F5A2-1CBD-4336-9E7C-4AF7BF89B9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i="0" dirty="0"/>
            <a:t>This is expected to create a path towards a safer and  more efficient approach to health care.</a:t>
          </a:r>
          <a:endParaRPr lang="en-US" sz="1400" b="1" dirty="0"/>
        </a:p>
      </dgm:t>
    </dgm:pt>
    <dgm:pt modelId="{1D1E7EE0-649B-49B7-A1AA-B1BECA79E024}" type="parTrans" cxnId="{93376DF3-5F2C-4C77-B2FB-ABFB2448656D}">
      <dgm:prSet/>
      <dgm:spPr/>
      <dgm:t>
        <a:bodyPr/>
        <a:lstStyle/>
        <a:p>
          <a:endParaRPr lang="en-US"/>
        </a:p>
      </dgm:t>
    </dgm:pt>
    <dgm:pt modelId="{115C7BD1-3B98-42D3-8C17-306B72724EB2}" type="sibTrans" cxnId="{93376DF3-5F2C-4C77-B2FB-ABFB2448656D}">
      <dgm:prSet/>
      <dgm:spPr/>
      <dgm:t>
        <a:bodyPr/>
        <a:lstStyle/>
        <a:p>
          <a:endParaRPr lang="en-US"/>
        </a:p>
      </dgm:t>
    </dgm:pt>
    <dgm:pt modelId="{81DA0006-2861-4209-A3F4-66F4024152EB}" type="pres">
      <dgm:prSet presAssocID="{C35F8C22-4B24-48AA-BDF9-EEB98F7730DC}" presName="root" presStyleCnt="0">
        <dgm:presLayoutVars>
          <dgm:dir/>
          <dgm:resizeHandles val="exact"/>
        </dgm:presLayoutVars>
      </dgm:prSet>
      <dgm:spPr/>
    </dgm:pt>
    <dgm:pt modelId="{1F72D104-63B6-4946-95BE-5A0C76362E9B}" type="pres">
      <dgm:prSet presAssocID="{C35F8C22-4B24-48AA-BDF9-EEB98F7730DC}" presName="container" presStyleCnt="0">
        <dgm:presLayoutVars>
          <dgm:dir/>
          <dgm:resizeHandles val="exact"/>
        </dgm:presLayoutVars>
      </dgm:prSet>
      <dgm:spPr/>
    </dgm:pt>
    <dgm:pt modelId="{25F53CA4-F159-4F68-9F1D-06DB63BDE5FB}" type="pres">
      <dgm:prSet presAssocID="{0F97F050-ABC0-43F5-B01D-9792F79CA3F3}" presName="compNode" presStyleCnt="0"/>
      <dgm:spPr/>
    </dgm:pt>
    <dgm:pt modelId="{09A1431A-38A7-4856-A5CD-E92278914A23}" type="pres">
      <dgm:prSet presAssocID="{0F97F050-ABC0-43F5-B01D-9792F79CA3F3}" presName="iconBgRect" presStyleLbl="bgShp" presStyleIdx="0" presStyleCnt="4"/>
      <dgm:spPr/>
    </dgm:pt>
    <dgm:pt modelId="{FC80CE95-6813-4F97-8C23-F51DB4358AED}" type="pres">
      <dgm:prSet presAssocID="{0F97F050-ABC0-43F5-B01D-9792F79CA3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E49449A4-9B6F-44CB-AE52-319F9D2ED385}" type="pres">
      <dgm:prSet presAssocID="{0F97F050-ABC0-43F5-B01D-9792F79CA3F3}" presName="spaceRect" presStyleCnt="0"/>
      <dgm:spPr/>
    </dgm:pt>
    <dgm:pt modelId="{237AFB10-912B-4185-A559-CFF49C580E11}" type="pres">
      <dgm:prSet presAssocID="{0F97F050-ABC0-43F5-B01D-9792F79CA3F3}" presName="textRect" presStyleLbl="revTx" presStyleIdx="0" presStyleCnt="4">
        <dgm:presLayoutVars>
          <dgm:chMax val="1"/>
          <dgm:chPref val="1"/>
        </dgm:presLayoutVars>
      </dgm:prSet>
      <dgm:spPr/>
    </dgm:pt>
    <dgm:pt modelId="{08F9A628-D299-4D4E-9EF2-AE72457F9A5A}" type="pres">
      <dgm:prSet presAssocID="{A10DA8EE-0A32-4B0C-B16F-CCD9A723A662}" presName="sibTrans" presStyleLbl="sibTrans2D1" presStyleIdx="0" presStyleCnt="0"/>
      <dgm:spPr/>
    </dgm:pt>
    <dgm:pt modelId="{8C1BB308-06F8-48E9-BD57-AA9989E944AF}" type="pres">
      <dgm:prSet presAssocID="{71574F26-0FB9-4353-B6A3-60BD991633A4}" presName="compNode" presStyleCnt="0"/>
      <dgm:spPr/>
    </dgm:pt>
    <dgm:pt modelId="{33C27492-84F6-423E-815E-2E8EBBBD795B}" type="pres">
      <dgm:prSet presAssocID="{71574F26-0FB9-4353-B6A3-60BD991633A4}" presName="iconBgRect" presStyleLbl="bgShp" presStyleIdx="1" presStyleCnt="4"/>
      <dgm:spPr/>
    </dgm:pt>
    <dgm:pt modelId="{DC80C209-C9E6-4669-8AD1-8184CF1A6740}" type="pres">
      <dgm:prSet presAssocID="{71574F26-0FB9-4353-B6A3-60BD991633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A7917A9-AD07-49EC-B189-B43DF9DE1ABD}" type="pres">
      <dgm:prSet presAssocID="{71574F26-0FB9-4353-B6A3-60BD991633A4}" presName="spaceRect" presStyleCnt="0"/>
      <dgm:spPr/>
    </dgm:pt>
    <dgm:pt modelId="{9AD8B2D2-D30F-474F-9957-45ECBC4F01B5}" type="pres">
      <dgm:prSet presAssocID="{71574F26-0FB9-4353-B6A3-60BD991633A4}" presName="textRect" presStyleLbl="revTx" presStyleIdx="1" presStyleCnt="4">
        <dgm:presLayoutVars>
          <dgm:chMax val="1"/>
          <dgm:chPref val="1"/>
        </dgm:presLayoutVars>
      </dgm:prSet>
      <dgm:spPr/>
    </dgm:pt>
    <dgm:pt modelId="{982A6BDE-CCB8-44D9-B7E9-8F075B1B4E95}" type="pres">
      <dgm:prSet presAssocID="{0D8F4B94-D170-4092-8E50-2C10F146BF70}" presName="sibTrans" presStyleLbl="sibTrans2D1" presStyleIdx="0" presStyleCnt="0"/>
      <dgm:spPr/>
    </dgm:pt>
    <dgm:pt modelId="{F86669F5-C88F-4BB7-9FFB-CD883A85D2AA}" type="pres">
      <dgm:prSet presAssocID="{FE57EC92-965F-4D2A-AD02-A5A883F71EFD}" presName="compNode" presStyleCnt="0"/>
      <dgm:spPr/>
    </dgm:pt>
    <dgm:pt modelId="{E7E18FFF-6534-46E1-8D12-CED80929F644}" type="pres">
      <dgm:prSet presAssocID="{FE57EC92-965F-4D2A-AD02-A5A883F71EFD}" presName="iconBgRect" presStyleLbl="bgShp" presStyleIdx="2" presStyleCnt="4"/>
      <dgm:spPr/>
    </dgm:pt>
    <dgm:pt modelId="{280CAC54-4804-4505-BE27-CF4F7668B8C9}" type="pres">
      <dgm:prSet presAssocID="{FE57EC92-965F-4D2A-AD02-A5A883F71E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80B1246F-0788-4236-9AAD-BB025945F9BA}" type="pres">
      <dgm:prSet presAssocID="{FE57EC92-965F-4D2A-AD02-A5A883F71EFD}" presName="spaceRect" presStyleCnt="0"/>
      <dgm:spPr/>
    </dgm:pt>
    <dgm:pt modelId="{0ABB90D5-8A97-471A-AA02-4560004D2990}" type="pres">
      <dgm:prSet presAssocID="{FE57EC92-965F-4D2A-AD02-A5A883F71EFD}" presName="textRect" presStyleLbl="revTx" presStyleIdx="2" presStyleCnt="4">
        <dgm:presLayoutVars>
          <dgm:chMax val="1"/>
          <dgm:chPref val="1"/>
        </dgm:presLayoutVars>
      </dgm:prSet>
      <dgm:spPr/>
    </dgm:pt>
    <dgm:pt modelId="{775F6F9E-CB89-438F-8AE1-50029FD70E24}" type="pres">
      <dgm:prSet presAssocID="{157CD7B9-AE21-43C4-A9F7-0D7B249F7EE7}" presName="sibTrans" presStyleLbl="sibTrans2D1" presStyleIdx="0" presStyleCnt="0"/>
      <dgm:spPr/>
    </dgm:pt>
    <dgm:pt modelId="{D648D737-FD31-48FA-9C82-AE3D2111BB20}" type="pres">
      <dgm:prSet presAssocID="{3EA2F5A2-1CBD-4336-9E7C-4AF7BF89B9D4}" presName="compNode" presStyleCnt="0"/>
      <dgm:spPr/>
    </dgm:pt>
    <dgm:pt modelId="{53BB6CC4-CB6B-44AE-A313-1C806A7CB3E9}" type="pres">
      <dgm:prSet presAssocID="{3EA2F5A2-1CBD-4336-9E7C-4AF7BF89B9D4}" presName="iconBgRect" presStyleLbl="bgShp" presStyleIdx="3" presStyleCnt="4"/>
      <dgm:spPr/>
    </dgm:pt>
    <dgm:pt modelId="{C1B2D951-FAFF-430B-BF46-559388BFB88B}" type="pres">
      <dgm:prSet presAssocID="{3EA2F5A2-1CBD-4336-9E7C-4AF7BF89B9D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A25269A4-5CFC-41C6-AAFD-C533A34267BD}" type="pres">
      <dgm:prSet presAssocID="{3EA2F5A2-1CBD-4336-9E7C-4AF7BF89B9D4}" presName="spaceRect" presStyleCnt="0"/>
      <dgm:spPr/>
    </dgm:pt>
    <dgm:pt modelId="{1C1CA86E-453A-41CA-AA48-BBBBEA9C3E99}" type="pres">
      <dgm:prSet presAssocID="{3EA2F5A2-1CBD-4336-9E7C-4AF7BF89B9D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BB6B312-B25A-4C4D-9A2C-1476069A41AE}" type="presOf" srcId="{157CD7B9-AE21-43C4-A9F7-0D7B249F7EE7}" destId="{775F6F9E-CB89-438F-8AE1-50029FD70E24}" srcOrd="0" destOrd="0" presId="urn:microsoft.com/office/officeart/2018/2/layout/IconCircleList"/>
    <dgm:cxn modelId="{9125EA26-258F-4D20-94E6-24A369C61F95}" type="presOf" srcId="{71574F26-0FB9-4353-B6A3-60BD991633A4}" destId="{9AD8B2D2-D30F-474F-9957-45ECBC4F01B5}" srcOrd="0" destOrd="0" presId="urn:microsoft.com/office/officeart/2018/2/layout/IconCircleList"/>
    <dgm:cxn modelId="{43C79D27-6D2A-4A50-AAB8-BCFF8A299E07}" srcId="{C35F8C22-4B24-48AA-BDF9-EEB98F7730DC}" destId="{FE57EC92-965F-4D2A-AD02-A5A883F71EFD}" srcOrd="2" destOrd="0" parTransId="{EDF0BE27-658D-4B7F-9546-1CE8154D578F}" sibTransId="{157CD7B9-AE21-43C4-A9F7-0D7B249F7EE7}"/>
    <dgm:cxn modelId="{34F3B42B-84B8-4E35-9511-29ABD7967CB3}" type="presOf" srcId="{C35F8C22-4B24-48AA-BDF9-EEB98F7730DC}" destId="{81DA0006-2861-4209-A3F4-66F4024152EB}" srcOrd="0" destOrd="0" presId="urn:microsoft.com/office/officeart/2018/2/layout/IconCircleList"/>
    <dgm:cxn modelId="{CD3BFE36-3693-4FA4-945B-A5185D884BB2}" srcId="{C35F8C22-4B24-48AA-BDF9-EEB98F7730DC}" destId="{71574F26-0FB9-4353-B6A3-60BD991633A4}" srcOrd="1" destOrd="0" parTransId="{A4F68C42-D76D-4A19-B606-5876DCB71A4C}" sibTransId="{0D8F4B94-D170-4092-8E50-2C10F146BF70}"/>
    <dgm:cxn modelId="{10340C40-7829-40F0-98DD-0D6802D9CE6C}" type="presOf" srcId="{FE57EC92-965F-4D2A-AD02-A5A883F71EFD}" destId="{0ABB90D5-8A97-471A-AA02-4560004D2990}" srcOrd="0" destOrd="0" presId="urn:microsoft.com/office/officeart/2018/2/layout/IconCircleList"/>
    <dgm:cxn modelId="{B4A4A869-6FB2-4734-BD88-623005A6A1EB}" type="presOf" srcId="{3EA2F5A2-1CBD-4336-9E7C-4AF7BF89B9D4}" destId="{1C1CA86E-453A-41CA-AA48-BBBBEA9C3E99}" srcOrd="0" destOrd="0" presId="urn:microsoft.com/office/officeart/2018/2/layout/IconCircleList"/>
    <dgm:cxn modelId="{384C8D93-8DEF-45FB-B1D4-C051E8A75AC7}" srcId="{C35F8C22-4B24-48AA-BDF9-EEB98F7730DC}" destId="{0F97F050-ABC0-43F5-B01D-9792F79CA3F3}" srcOrd="0" destOrd="0" parTransId="{4FC908E8-A1CA-4DF8-ACEF-53433D05462E}" sibTransId="{A10DA8EE-0A32-4B0C-B16F-CCD9A723A662}"/>
    <dgm:cxn modelId="{AA3D699E-AF8E-4440-B161-9B9D240A7270}" type="presOf" srcId="{0F97F050-ABC0-43F5-B01D-9792F79CA3F3}" destId="{237AFB10-912B-4185-A559-CFF49C580E11}" srcOrd="0" destOrd="0" presId="urn:microsoft.com/office/officeart/2018/2/layout/IconCircleList"/>
    <dgm:cxn modelId="{5A2643A1-20E4-4C24-B669-3301089A979F}" type="presOf" srcId="{0D8F4B94-D170-4092-8E50-2C10F146BF70}" destId="{982A6BDE-CCB8-44D9-B7E9-8F075B1B4E95}" srcOrd="0" destOrd="0" presId="urn:microsoft.com/office/officeart/2018/2/layout/IconCircleList"/>
    <dgm:cxn modelId="{89F8B5D9-6A54-48C8-A750-0E4D885D2AA2}" type="presOf" srcId="{A10DA8EE-0A32-4B0C-B16F-CCD9A723A662}" destId="{08F9A628-D299-4D4E-9EF2-AE72457F9A5A}" srcOrd="0" destOrd="0" presId="urn:microsoft.com/office/officeart/2018/2/layout/IconCircleList"/>
    <dgm:cxn modelId="{93376DF3-5F2C-4C77-B2FB-ABFB2448656D}" srcId="{C35F8C22-4B24-48AA-BDF9-EEB98F7730DC}" destId="{3EA2F5A2-1CBD-4336-9E7C-4AF7BF89B9D4}" srcOrd="3" destOrd="0" parTransId="{1D1E7EE0-649B-49B7-A1AA-B1BECA79E024}" sibTransId="{115C7BD1-3B98-42D3-8C17-306B72724EB2}"/>
    <dgm:cxn modelId="{0544C7E2-64B2-42C6-AED1-842EB82B2827}" type="presParOf" srcId="{81DA0006-2861-4209-A3F4-66F4024152EB}" destId="{1F72D104-63B6-4946-95BE-5A0C76362E9B}" srcOrd="0" destOrd="0" presId="urn:microsoft.com/office/officeart/2018/2/layout/IconCircleList"/>
    <dgm:cxn modelId="{EE2C038C-4B16-4289-92C4-689C8B81ADB3}" type="presParOf" srcId="{1F72D104-63B6-4946-95BE-5A0C76362E9B}" destId="{25F53CA4-F159-4F68-9F1D-06DB63BDE5FB}" srcOrd="0" destOrd="0" presId="urn:microsoft.com/office/officeart/2018/2/layout/IconCircleList"/>
    <dgm:cxn modelId="{D77FA161-34EF-4B11-8A82-95593D3FA0B2}" type="presParOf" srcId="{25F53CA4-F159-4F68-9F1D-06DB63BDE5FB}" destId="{09A1431A-38A7-4856-A5CD-E92278914A23}" srcOrd="0" destOrd="0" presId="urn:microsoft.com/office/officeart/2018/2/layout/IconCircleList"/>
    <dgm:cxn modelId="{F71079B4-4B27-4332-8B6B-24CDB09A11DC}" type="presParOf" srcId="{25F53CA4-F159-4F68-9F1D-06DB63BDE5FB}" destId="{FC80CE95-6813-4F97-8C23-F51DB4358AED}" srcOrd="1" destOrd="0" presId="urn:microsoft.com/office/officeart/2018/2/layout/IconCircleList"/>
    <dgm:cxn modelId="{61E9FA74-4140-45D4-80C1-FD0260832F6D}" type="presParOf" srcId="{25F53CA4-F159-4F68-9F1D-06DB63BDE5FB}" destId="{E49449A4-9B6F-44CB-AE52-319F9D2ED385}" srcOrd="2" destOrd="0" presId="urn:microsoft.com/office/officeart/2018/2/layout/IconCircleList"/>
    <dgm:cxn modelId="{2010A51C-CDB3-4EBB-BF4D-AA0E947D7A4A}" type="presParOf" srcId="{25F53CA4-F159-4F68-9F1D-06DB63BDE5FB}" destId="{237AFB10-912B-4185-A559-CFF49C580E11}" srcOrd="3" destOrd="0" presId="urn:microsoft.com/office/officeart/2018/2/layout/IconCircleList"/>
    <dgm:cxn modelId="{A16ABE47-D4A5-4A7D-964F-C6EA071536C3}" type="presParOf" srcId="{1F72D104-63B6-4946-95BE-5A0C76362E9B}" destId="{08F9A628-D299-4D4E-9EF2-AE72457F9A5A}" srcOrd="1" destOrd="0" presId="urn:microsoft.com/office/officeart/2018/2/layout/IconCircleList"/>
    <dgm:cxn modelId="{B132FE94-C297-4C4A-AD4C-B5FD96133BCB}" type="presParOf" srcId="{1F72D104-63B6-4946-95BE-5A0C76362E9B}" destId="{8C1BB308-06F8-48E9-BD57-AA9989E944AF}" srcOrd="2" destOrd="0" presId="urn:microsoft.com/office/officeart/2018/2/layout/IconCircleList"/>
    <dgm:cxn modelId="{966D6AA8-7BFB-449A-90DC-223B54073544}" type="presParOf" srcId="{8C1BB308-06F8-48E9-BD57-AA9989E944AF}" destId="{33C27492-84F6-423E-815E-2E8EBBBD795B}" srcOrd="0" destOrd="0" presId="urn:microsoft.com/office/officeart/2018/2/layout/IconCircleList"/>
    <dgm:cxn modelId="{3E4CF64B-84A7-4B35-B24A-8E001FF67CC2}" type="presParOf" srcId="{8C1BB308-06F8-48E9-BD57-AA9989E944AF}" destId="{DC80C209-C9E6-4669-8AD1-8184CF1A6740}" srcOrd="1" destOrd="0" presId="urn:microsoft.com/office/officeart/2018/2/layout/IconCircleList"/>
    <dgm:cxn modelId="{5A5FA790-6170-4B21-9177-02624CF0397D}" type="presParOf" srcId="{8C1BB308-06F8-48E9-BD57-AA9989E944AF}" destId="{BA7917A9-AD07-49EC-B189-B43DF9DE1ABD}" srcOrd="2" destOrd="0" presId="urn:microsoft.com/office/officeart/2018/2/layout/IconCircleList"/>
    <dgm:cxn modelId="{C3454CA4-C983-4D8D-9250-4E02E63D0DD6}" type="presParOf" srcId="{8C1BB308-06F8-48E9-BD57-AA9989E944AF}" destId="{9AD8B2D2-D30F-474F-9957-45ECBC4F01B5}" srcOrd="3" destOrd="0" presId="urn:microsoft.com/office/officeart/2018/2/layout/IconCircleList"/>
    <dgm:cxn modelId="{5B0857FF-1709-45C0-BA95-D69ABFEB387E}" type="presParOf" srcId="{1F72D104-63B6-4946-95BE-5A0C76362E9B}" destId="{982A6BDE-CCB8-44D9-B7E9-8F075B1B4E95}" srcOrd="3" destOrd="0" presId="urn:microsoft.com/office/officeart/2018/2/layout/IconCircleList"/>
    <dgm:cxn modelId="{F398BA18-830D-46EA-9406-5B16F7FE14E9}" type="presParOf" srcId="{1F72D104-63B6-4946-95BE-5A0C76362E9B}" destId="{F86669F5-C88F-4BB7-9FFB-CD883A85D2AA}" srcOrd="4" destOrd="0" presId="urn:microsoft.com/office/officeart/2018/2/layout/IconCircleList"/>
    <dgm:cxn modelId="{88D537D5-CF54-4EA2-8F49-9C43F9EC1AC9}" type="presParOf" srcId="{F86669F5-C88F-4BB7-9FFB-CD883A85D2AA}" destId="{E7E18FFF-6534-46E1-8D12-CED80929F644}" srcOrd="0" destOrd="0" presId="urn:microsoft.com/office/officeart/2018/2/layout/IconCircleList"/>
    <dgm:cxn modelId="{A3E442F4-07B6-4D1D-BC98-D3735F9B0565}" type="presParOf" srcId="{F86669F5-C88F-4BB7-9FFB-CD883A85D2AA}" destId="{280CAC54-4804-4505-BE27-CF4F7668B8C9}" srcOrd="1" destOrd="0" presId="urn:microsoft.com/office/officeart/2018/2/layout/IconCircleList"/>
    <dgm:cxn modelId="{6C2BFC89-4DEB-45D7-808D-7E5EFFCD55F6}" type="presParOf" srcId="{F86669F5-C88F-4BB7-9FFB-CD883A85D2AA}" destId="{80B1246F-0788-4236-9AAD-BB025945F9BA}" srcOrd="2" destOrd="0" presId="urn:microsoft.com/office/officeart/2018/2/layout/IconCircleList"/>
    <dgm:cxn modelId="{DC122103-4135-4799-95B2-16DC58EC1757}" type="presParOf" srcId="{F86669F5-C88F-4BB7-9FFB-CD883A85D2AA}" destId="{0ABB90D5-8A97-471A-AA02-4560004D2990}" srcOrd="3" destOrd="0" presId="urn:microsoft.com/office/officeart/2018/2/layout/IconCircleList"/>
    <dgm:cxn modelId="{0BA2FDCA-F0AF-4D74-98DE-D7112A2C357D}" type="presParOf" srcId="{1F72D104-63B6-4946-95BE-5A0C76362E9B}" destId="{775F6F9E-CB89-438F-8AE1-50029FD70E24}" srcOrd="5" destOrd="0" presId="urn:microsoft.com/office/officeart/2018/2/layout/IconCircleList"/>
    <dgm:cxn modelId="{CE374F7E-E01F-4B9F-A607-E873733D65AA}" type="presParOf" srcId="{1F72D104-63B6-4946-95BE-5A0C76362E9B}" destId="{D648D737-FD31-48FA-9C82-AE3D2111BB20}" srcOrd="6" destOrd="0" presId="urn:microsoft.com/office/officeart/2018/2/layout/IconCircleList"/>
    <dgm:cxn modelId="{1E18D1E9-3B50-4D3D-9D1F-3B65E5E214D9}" type="presParOf" srcId="{D648D737-FD31-48FA-9C82-AE3D2111BB20}" destId="{53BB6CC4-CB6B-44AE-A313-1C806A7CB3E9}" srcOrd="0" destOrd="0" presId="urn:microsoft.com/office/officeart/2018/2/layout/IconCircleList"/>
    <dgm:cxn modelId="{E3CF4E2E-8203-4019-904E-6B9CE0A16FB1}" type="presParOf" srcId="{D648D737-FD31-48FA-9C82-AE3D2111BB20}" destId="{C1B2D951-FAFF-430B-BF46-559388BFB88B}" srcOrd="1" destOrd="0" presId="urn:microsoft.com/office/officeart/2018/2/layout/IconCircleList"/>
    <dgm:cxn modelId="{5A4037AC-00C2-4C41-94BC-10A6F2AF5C4B}" type="presParOf" srcId="{D648D737-FD31-48FA-9C82-AE3D2111BB20}" destId="{A25269A4-5CFC-41C6-AAFD-C533A34267BD}" srcOrd="2" destOrd="0" presId="urn:microsoft.com/office/officeart/2018/2/layout/IconCircleList"/>
    <dgm:cxn modelId="{A7FCEE84-C592-43C5-8CF7-F38EC8D60FA6}" type="presParOf" srcId="{D648D737-FD31-48FA-9C82-AE3D2111BB20}" destId="{1C1CA86E-453A-41CA-AA48-BBBBEA9C3E9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3DA27B-7C0B-46E4-B5DE-EBB0DE04B0B2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CA586BC-7CB8-4054-9BC8-E9242BA1579E}">
      <dgm:prSet/>
      <dgm:spPr/>
      <dgm:t>
        <a:bodyPr/>
        <a:lstStyle/>
        <a:p>
          <a:r>
            <a:rPr lang="en-US" b="0" i="0"/>
            <a:t>The problem of unsynchronized or mismatched health records makes it challenging to deliver effective health care.</a:t>
          </a:r>
          <a:endParaRPr lang="en-US"/>
        </a:p>
      </dgm:t>
    </dgm:pt>
    <dgm:pt modelId="{8D54B23B-1FCB-4EBD-A79E-301CD31F1F02}" type="parTrans" cxnId="{E8504FA6-856C-448F-8431-EE11284AB61A}">
      <dgm:prSet/>
      <dgm:spPr/>
      <dgm:t>
        <a:bodyPr/>
        <a:lstStyle/>
        <a:p>
          <a:endParaRPr lang="en-US"/>
        </a:p>
      </dgm:t>
    </dgm:pt>
    <dgm:pt modelId="{66D51757-2BA9-4315-B56E-818EA042AF5B}" type="sibTrans" cxnId="{E8504FA6-856C-448F-8431-EE11284AB61A}">
      <dgm:prSet/>
      <dgm:spPr/>
      <dgm:t>
        <a:bodyPr/>
        <a:lstStyle/>
        <a:p>
          <a:endParaRPr lang="en-US"/>
        </a:p>
      </dgm:t>
    </dgm:pt>
    <dgm:pt modelId="{4E713F77-BB47-4F79-B2AD-65BC7921753E}">
      <dgm:prSet/>
      <dgm:spPr/>
      <dgm:t>
        <a:bodyPr/>
        <a:lstStyle/>
        <a:p>
          <a:r>
            <a:rPr lang="en-US" b="0" i="0"/>
            <a:t>The Problem Privacy breach for electronic medical records and private information, where sensitive data may be accessed without permission and used improperly.</a:t>
          </a:r>
          <a:endParaRPr lang="en-US"/>
        </a:p>
      </dgm:t>
    </dgm:pt>
    <dgm:pt modelId="{D4FC1014-7B08-493D-B24D-F7D15248A5D3}" type="parTrans" cxnId="{94AA6AD4-9FF5-4AE3-8C8E-63950A2543C4}">
      <dgm:prSet/>
      <dgm:spPr/>
      <dgm:t>
        <a:bodyPr/>
        <a:lstStyle/>
        <a:p>
          <a:endParaRPr lang="en-US"/>
        </a:p>
      </dgm:t>
    </dgm:pt>
    <dgm:pt modelId="{4F3BE3AF-E797-474F-93EB-20E2553080AB}" type="sibTrans" cxnId="{94AA6AD4-9FF5-4AE3-8C8E-63950A2543C4}">
      <dgm:prSet/>
      <dgm:spPr/>
      <dgm:t>
        <a:bodyPr/>
        <a:lstStyle/>
        <a:p>
          <a:endParaRPr lang="en-US"/>
        </a:p>
      </dgm:t>
    </dgm:pt>
    <dgm:pt modelId="{2E9B5F8C-51E6-45A0-91AE-56FEE0C4BF22}" type="pres">
      <dgm:prSet presAssocID="{A33DA27B-7C0B-46E4-B5DE-EBB0DE04B0B2}" presName="outerComposite" presStyleCnt="0">
        <dgm:presLayoutVars>
          <dgm:chMax val="5"/>
          <dgm:dir/>
          <dgm:resizeHandles val="exact"/>
        </dgm:presLayoutVars>
      </dgm:prSet>
      <dgm:spPr/>
    </dgm:pt>
    <dgm:pt modelId="{55B4AC24-5329-4CF6-B74B-C5F293CA04B5}" type="pres">
      <dgm:prSet presAssocID="{A33DA27B-7C0B-46E4-B5DE-EBB0DE04B0B2}" presName="dummyMaxCanvas" presStyleCnt="0">
        <dgm:presLayoutVars/>
      </dgm:prSet>
      <dgm:spPr/>
    </dgm:pt>
    <dgm:pt modelId="{3D4AD30A-4166-4A32-B95E-2616602EE483}" type="pres">
      <dgm:prSet presAssocID="{A33DA27B-7C0B-46E4-B5DE-EBB0DE04B0B2}" presName="TwoNodes_1" presStyleLbl="node1" presStyleIdx="0" presStyleCnt="2">
        <dgm:presLayoutVars>
          <dgm:bulletEnabled val="1"/>
        </dgm:presLayoutVars>
      </dgm:prSet>
      <dgm:spPr/>
    </dgm:pt>
    <dgm:pt modelId="{FA40915F-7799-49C9-A51B-FCFC3095E379}" type="pres">
      <dgm:prSet presAssocID="{A33DA27B-7C0B-46E4-B5DE-EBB0DE04B0B2}" presName="TwoNodes_2" presStyleLbl="node1" presStyleIdx="1" presStyleCnt="2">
        <dgm:presLayoutVars>
          <dgm:bulletEnabled val="1"/>
        </dgm:presLayoutVars>
      </dgm:prSet>
      <dgm:spPr/>
    </dgm:pt>
    <dgm:pt modelId="{FC5EB881-915D-44A1-A7A7-7BAC1B0FE885}" type="pres">
      <dgm:prSet presAssocID="{A33DA27B-7C0B-46E4-B5DE-EBB0DE04B0B2}" presName="TwoConn_1-2" presStyleLbl="fgAccFollowNode1" presStyleIdx="0" presStyleCnt="1" custLinFactNeighborX="-63022" custLinFactNeighborY="2251">
        <dgm:presLayoutVars>
          <dgm:bulletEnabled val="1"/>
        </dgm:presLayoutVars>
      </dgm:prSet>
      <dgm:spPr/>
    </dgm:pt>
    <dgm:pt modelId="{8CC70E93-C7C6-4BA4-8B02-928C4058E328}" type="pres">
      <dgm:prSet presAssocID="{A33DA27B-7C0B-46E4-B5DE-EBB0DE04B0B2}" presName="TwoNodes_1_text" presStyleLbl="node1" presStyleIdx="1" presStyleCnt="2">
        <dgm:presLayoutVars>
          <dgm:bulletEnabled val="1"/>
        </dgm:presLayoutVars>
      </dgm:prSet>
      <dgm:spPr/>
    </dgm:pt>
    <dgm:pt modelId="{D31FE2CB-B110-4219-9276-675CBE611AD2}" type="pres">
      <dgm:prSet presAssocID="{A33DA27B-7C0B-46E4-B5DE-EBB0DE04B0B2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19BFBE03-6391-42E7-847F-4BDD3E0D35A2}" type="presOf" srcId="{2CA586BC-7CB8-4054-9BC8-E9242BA1579E}" destId="{8CC70E93-C7C6-4BA4-8B02-928C4058E328}" srcOrd="1" destOrd="0" presId="urn:microsoft.com/office/officeart/2005/8/layout/vProcess5"/>
    <dgm:cxn modelId="{36B0603E-68D2-4876-9F0D-B4596C69A6AB}" type="presOf" srcId="{A33DA27B-7C0B-46E4-B5DE-EBB0DE04B0B2}" destId="{2E9B5F8C-51E6-45A0-91AE-56FEE0C4BF22}" srcOrd="0" destOrd="0" presId="urn:microsoft.com/office/officeart/2005/8/layout/vProcess5"/>
    <dgm:cxn modelId="{431F7157-9BF9-4B64-8B72-F2E1994F62A9}" type="presOf" srcId="{2CA586BC-7CB8-4054-9BC8-E9242BA1579E}" destId="{3D4AD30A-4166-4A32-B95E-2616602EE483}" srcOrd="0" destOrd="0" presId="urn:microsoft.com/office/officeart/2005/8/layout/vProcess5"/>
    <dgm:cxn modelId="{E8504FA6-856C-448F-8431-EE11284AB61A}" srcId="{A33DA27B-7C0B-46E4-B5DE-EBB0DE04B0B2}" destId="{2CA586BC-7CB8-4054-9BC8-E9242BA1579E}" srcOrd="0" destOrd="0" parTransId="{8D54B23B-1FCB-4EBD-A79E-301CD31F1F02}" sibTransId="{66D51757-2BA9-4315-B56E-818EA042AF5B}"/>
    <dgm:cxn modelId="{89A33FC6-99BF-429E-9228-F5D12E219A6D}" type="presOf" srcId="{4E713F77-BB47-4F79-B2AD-65BC7921753E}" destId="{FA40915F-7799-49C9-A51B-FCFC3095E379}" srcOrd="0" destOrd="0" presId="urn:microsoft.com/office/officeart/2005/8/layout/vProcess5"/>
    <dgm:cxn modelId="{668C01CA-A5CB-4FC9-8F25-AC274DFF448F}" type="presOf" srcId="{4E713F77-BB47-4F79-B2AD-65BC7921753E}" destId="{D31FE2CB-B110-4219-9276-675CBE611AD2}" srcOrd="1" destOrd="0" presId="urn:microsoft.com/office/officeart/2005/8/layout/vProcess5"/>
    <dgm:cxn modelId="{94AA6AD4-9FF5-4AE3-8C8E-63950A2543C4}" srcId="{A33DA27B-7C0B-46E4-B5DE-EBB0DE04B0B2}" destId="{4E713F77-BB47-4F79-B2AD-65BC7921753E}" srcOrd="1" destOrd="0" parTransId="{D4FC1014-7B08-493D-B24D-F7D15248A5D3}" sibTransId="{4F3BE3AF-E797-474F-93EB-20E2553080AB}"/>
    <dgm:cxn modelId="{1116CAED-FE4A-4165-9BD9-844F27EF82E8}" type="presOf" srcId="{66D51757-2BA9-4315-B56E-818EA042AF5B}" destId="{FC5EB881-915D-44A1-A7A7-7BAC1B0FE885}" srcOrd="0" destOrd="0" presId="urn:microsoft.com/office/officeart/2005/8/layout/vProcess5"/>
    <dgm:cxn modelId="{656DFD99-E585-47D4-AF9C-9AF81E2B51EA}" type="presParOf" srcId="{2E9B5F8C-51E6-45A0-91AE-56FEE0C4BF22}" destId="{55B4AC24-5329-4CF6-B74B-C5F293CA04B5}" srcOrd="0" destOrd="0" presId="urn:microsoft.com/office/officeart/2005/8/layout/vProcess5"/>
    <dgm:cxn modelId="{F0EC6C29-B1DD-4501-8C4F-4E2A3A6BE0C6}" type="presParOf" srcId="{2E9B5F8C-51E6-45A0-91AE-56FEE0C4BF22}" destId="{3D4AD30A-4166-4A32-B95E-2616602EE483}" srcOrd="1" destOrd="0" presId="urn:microsoft.com/office/officeart/2005/8/layout/vProcess5"/>
    <dgm:cxn modelId="{37E9EEFC-E960-419D-8C9C-AEFCBE4A753E}" type="presParOf" srcId="{2E9B5F8C-51E6-45A0-91AE-56FEE0C4BF22}" destId="{FA40915F-7799-49C9-A51B-FCFC3095E379}" srcOrd="2" destOrd="0" presId="urn:microsoft.com/office/officeart/2005/8/layout/vProcess5"/>
    <dgm:cxn modelId="{D0880B83-5CA8-457A-9EE7-CE610DE962F5}" type="presParOf" srcId="{2E9B5F8C-51E6-45A0-91AE-56FEE0C4BF22}" destId="{FC5EB881-915D-44A1-A7A7-7BAC1B0FE885}" srcOrd="3" destOrd="0" presId="urn:microsoft.com/office/officeart/2005/8/layout/vProcess5"/>
    <dgm:cxn modelId="{4689D10C-17CE-4381-9E2B-349E564A4833}" type="presParOf" srcId="{2E9B5F8C-51E6-45A0-91AE-56FEE0C4BF22}" destId="{8CC70E93-C7C6-4BA4-8B02-928C4058E328}" srcOrd="4" destOrd="0" presId="urn:microsoft.com/office/officeart/2005/8/layout/vProcess5"/>
    <dgm:cxn modelId="{26831809-6C21-41C6-BA92-20F54D346C17}" type="presParOf" srcId="{2E9B5F8C-51E6-45A0-91AE-56FEE0C4BF22}" destId="{D31FE2CB-B110-4219-9276-675CBE611AD2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C09099-5AAC-448A-B9D7-1A0EA6A59B9C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6D5783C-0590-41B9-9F4B-EBCD8EE11F38}">
      <dgm:prSet/>
      <dgm:spPr/>
      <dgm:t>
        <a:bodyPr/>
        <a:lstStyle/>
        <a:p>
          <a:r>
            <a:rPr lang="en-US" b="0" i="0"/>
            <a:t>Compared with traditional paper-based medical records , Blockchain Medical Records (BMRs) are widely used because of their eﬀiciency, security, and reducing data redundancy.</a:t>
          </a:r>
          <a:endParaRPr lang="en-US"/>
        </a:p>
      </dgm:t>
    </dgm:pt>
    <dgm:pt modelId="{EE92A9AA-4D44-4368-ABD1-FBA212471BF1}" type="parTrans" cxnId="{37F4CBCE-F166-42F0-8A15-93BDC49AE5AD}">
      <dgm:prSet/>
      <dgm:spPr/>
      <dgm:t>
        <a:bodyPr/>
        <a:lstStyle/>
        <a:p>
          <a:endParaRPr lang="en-US"/>
        </a:p>
      </dgm:t>
    </dgm:pt>
    <dgm:pt modelId="{0075E2A4-3A96-40CA-9FB0-CE0BE369DBF1}" type="sibTrans" cxnId="{37F4CBCE-F166-42F0-8A15-93BDC49AE5AD}">
      <dgm:prSet/>
      <dgm:spPr/>
      <dgm:t>
        <a:bodyPr/>
        <a:lstStyle/>
        <a:p>
          <a:endParaRPr lang="en-US"/>
        </a:p>
      </dgm:t>
    </dgm:pt>
    <dgm:pt modelId="{BDBC96B9-10D5-46C2-B591-9C5AF45F2C50}">
      <dgm:prSet/>
      <dgm:spPr/>
      <dgm:t>
        <a:bodyPr/>
        <a:lstStyle/>
        <a:p>
          <a:r>
            <a:rPr lang="en-US" b="0" i="0"/>
            <a:t>The Blockchain Medical Records (BMR) system is a major technological development in healthcare that has completely changed how patient data is collected, stored, and used.</a:t>
          </a:r>
          <a:endParaRPr lang="en-US"/>
        </a:p>
      </dgm:t>
    </dgm:pt>
    <dgm:pt modelId="{733FE342-8AAE-4A93-A392-BBE53171286C}" type="parTrans" cxnId="{509CBCFD-99E0-4532-B57D-91A30F5BF48A}">
      <dgm:prSet/>
      <dgm:spPr/>
      <dgm:t>
        <a:bodyPr/>
        <a:lstStyle/>
        <a:p>
          <a:endParaRPr lang="en-US"/>
        </a:p>
      </dgm:t>
    </dgm:pt>
    <dgm:pt modelId="{616A40E1-3A23-46D1-AF7F-880517A64BFB}" type="sibTrans" cxnId="{509CBCFD-99E0-4532-B57D-91A30F5BF48A}">
      <dgm:prSet/>
      <dgm:spPr/>
      <dgm:t>
        <a:bodyPr/>
        <a:lstStyle/>
        <a:p>
          <a:endParaRPr lang="en-US"/>
        </a:p>
      </dgm:t>
    </dgm:pt>
    <dgm:pt modelId="{4683F4C5-C4B1-476E-ACEC-49577B39A1BF}">
      <dgm:prSet/>
      <dgm:spPr/>
      <dgm:t>
        <a:bodyPr/>
        <a:lstStyle/>
        <a:p>
          <a:r>
            <a:rPr lang="en-US" b="0" i="0"/>
            <a:t>Through the use of cutting-edge digital technologies, the BMR system offers a safe, centralized location for all patient data. </a:t>
          </a:r>
          <a:endParaRPr lang="en-US"/>
        </a:p>
      </dgm:t>
    </dgm:pt>
    <dgm:pt modelId="{EB6D7C38-2108-4301-95DB-62DA1B0C055E}" type="parTrans" cxnId="{819696E4-B6F5-4EDF-ACE4-C05AEF7D9BC2}">
      <dgm:prSet/>
      <dgm:spPr/>
      <dgm:t>
        <a:bodyPr/>
        <a:lstStyle/>
        <a:p>
          <a:endParaRPr lang="en-US"/>
        </a:p>
      </dgm:t>
    </dgm:pt>
    <dgm:pt modelId="{8C2C892B-F4A3-4A8B-9F41-C1E7702BD56B}" type="sibTrans" cxnId="{819696E4-B6F5-4EDF-ACE4-C05AEF7D9BC2}">
      <dgm:prSet/>
      <dgm:spPr/>
      <dgm:t>
        <a:bodyPr/>
        <a:lstStyle/>
        <a:p>
          <a:endParaRPr lang="en-US"/>
        </a:p>
      </dgm:t>
    </dgm:pt>
    <dgm:pt modelId="{51788CEE-8C38-4E8D-96C6-8AAE6F6ECBD8}" type="pres">
      <dgm:prSet presAssocID="{76C09099-5AAC-448A-B9D7-1A0EA6A59B9C}" presName="vert0" presStyleCnt="0">
        <dgm:presLayoutVars>
          <dgm:dir/>
          <dgm:animOne val="branch"/>
          <dgm:animLvl val="lvl"/>
        </dgm:presLayoutVars>
      </dgm:prSet>
      <dgm:spPr/>
    </dgm:pt>
    <dgm:pt modelId="{AB7737CE-5A00-49CE-9320-63F1417411F9}" type="pres">
      <dgm:prSet presAssocID="{F6D5783C-0590-41B9-9F4B-EBCD8EE11F38}" presName="thickLine" presStyleLbl="alignNode1" presStyleIdx="0" presStyleCnt="3"/>
      <dgm:spPr/>
    </dgm:pt>
    <dgm:pt modelId="{171E1C9D-6597-4AD7-BE00-D9197FCDD2D8}" type="pres">
      <dgm:prSet presAssocID="{F6D5783C-0590-41B9-9F4B-EBCD8EE11F38}" presName="horz1" presStyleCnt="0"/>
      <dgm:spPr/>
    </dgm:pt>
    <dgm:pt modelId="{6A1433FE-1298-45B7-930E-812BC5B988C5}" type="pres">
      <dgm:prSet presAssocID="{F6D5783C-0590-41B9-9F4B-EBCD8EE11F38}" presName="tx1" presStyleLbl="revTx" presStyleIdx="0" presStyleCnt="3"/>
      <dgm:spPr/>
    </dgm:pt>
    <dgm:pt modelId="{E4F197A6-5FDF-433D-B118-5094B8A844DA}" type="pres">
      <dgm:prSet presAssocID="{F6D5783C-0590-41B9-9F4B-EBCD8EE11F38}" presName="vert1" presStyleCnt="0"/>
      <dgm:spPr/>
    </dgm:pt>
    <dgm:pt modelId="{EC7F5C60-7253-4657-ABD5-D280E0B6976D}" type="pres">
      <dgm:prSet presAssocID="{BDBC96B9-10D5-46C2-B591-9C5AF45F2C50}" presName="thickLine" presStyleLbl="alignNode1" presStyleIdx="1" presStyleCnt="3"/>
      <dgm:spPr/>
    </dgm:pt>
    <dgm:pt modelId="{299005A7-9430-41DB-94B9-2251961B9A3F}" type="pres">
      <dgm:prSet presAssocID="{BDBC96B9-10D5-46C2-B591-9C5AF45F2C50}" presName="horz1" presStyleCnt="0"/>
      <dgm:spPr/>
    </dgm:pt>
    <dgm:pt modelId="{502A9B37-12B3-4EF1-9865-B5939FED34AD}" type="pres">
      <dgm:prSet presAssocID="{BDBC96B9-10D5-46C2-B591-9C5AF45F2C50}" presName="tx1" presStyleLbl="revTx" presStyleIdx="1" presStyleCnt="3"/>
      <dgm:spPr/>
    </dgm:pt>
    <dgm:pt modelId="{13A10EB2-C1DB-4B35-981A-8FDE47E7E5C9}" type="pres">
      <dgm:prSet presAssocID="{BDBC96B9-10D5-46C2-B591-9C5AF45F2C50}" presName="vert1" presStyleCnt="0"/>
      <dgm:spPr/>
    </dgm:pt>
    <dgm:pt modelId="{C1309AC6-CC99-472F-8D93-44BA7E7A1B53}" type="pres">
      <dgm:prSet presAssocID="{4683F4C5-C4B1-476E-ACEC-49577B39A1BF}" presName="thickLine" presStyleLbl="alignNode1" presStyleIdx="2" presStyleCnt="3"/>
      <dgm:spPr/>
    </dgm:pt>
    <dgm:pt modelId="{FBD496CF-1F08-49C6-B3A5-4EC04780133D}" type="pres">
      <dgm:prSet presAssocID="{4683F4C5-C4B1-476E-ACEC-49577B39A1BF}" presName="horz1" presStyleCnt="0"/>
      <dgm:spPr/>
    </dgm:pt>
    <dgm:pt modelId="{A666847C-1D48-496A-8438-5D0699096CC9}" type="pres">
      <dgm:prSet presAssocID="{4683F4C5-C4B1-476E-ACEC-49577B39A1BF}" presName="tx1" presStyleLbl="revTx" presStyleIdx="2" presStyleCnt="3"/>
      <dgm:spPr/>
    </dgm:pt>
    <dgm:pt modelId="{22577760-E3D7-48E3-82B9-E87253AE5926}" type="pres">
      <dgm:prSet presAssocID="{4683F4C5-C4B1-476E-ACEC-49577B39A1BF}" presName="vert1" presStyleCnt="0"/>
      <dgm:spPr/>
    </dgm:pt>
  </dgm:ptLst>
  <dgm:cxnLst>
    <dgm:cxn modelId="{A7754E3C-E037-4C7C-962A-03C0CB2C78D2}" type="presOf" srcId="{F6D5783C-0590-41B9-9F4B-EBCD8EE11F38}" destId="{6A1433FE-1298-45B7-930E-812BC5B988C5}" srcOrd="0" destOrd="0" presId="urn:microsoft.com/office/officeart/2008/layout/LinedList"/>
    <dgm:cxn modelId="{C23C0C5A-A78B-4946-B580-D7628F8430DD}" type="presOf" srcId="{BDBC96B9-10D5-46C2-B591-9C5AF45F2C50}" destId="{502A9B37-12B3-4EF1-9865-B5939FED34AD}" srcOrd="0" destOrd="0" presId="urn:microsoft.com/office/officeart/2008/layout/LinedList"/>
    <dgm:cxn modelId="{E2C886BB-2F46-4DEB-B8E2-3510508091ED}" type="presOf" srcId="{4683F4C5-C4B1-476E-ACEC-49577B39A1BF}" destId="{A666847C-1D48-496A-8438-5D0699096CC9}" srcOrd="0" destOrd="0" presId="urn:microsoft.com/office/officeart/2008/layout/LinedList"/>
    <dgm:cxn modelId="{37F4CBCE-F166-42F0-8A15-93BDC49AE5AD}" srcId="{76C09099-5AAC-448A-B9D7-1A0EA6A59B9C}" destId="{F6D5783C-0590-41B9-9F4B-EBCD8EE11F38}" srcOrd="0" destOrd="0" parTransId="{EE92A9AA-4D44-4368-ABD1-FBA212471BF1}" sibTransId="{0075E2A4-3A96-40CA-9FB0-CE0BE369DBF1}"/>
    <dgm:cxn modelId="{819696E4-B6F5-4EDF-ACE4-C05AEF7D9BC2}" srcId="{76C09099-5AAC-448A-B9D7-1A0EA6A59B9C}" destId="{4683F4C5-C4B1-476E-ACEC-49577B39A1BF}" srcOrd="2" destOrd="0" parTransId="{EB6D7C38-2108-4301-95DB-62DA1B0C055E}" sibTransId="{8C2C892B-F4A3-4A8B-9F41-C1E7702BD56B}"/>
    <dgm:cxn modelId="{884363EA-44AF-4274-86ED-5A3476DB4215}" type="presOf" srcId="{76C09099-5AAC-448A-B9D7-1A0EA6A59B9C}" destId="{51788CEE-8C38-4E8D-96C6-8AAE6F6ECBD8}" srcOrd="0" destOrd="0" presId="urn:microsoft.com/office/officeart/2008/layout/LinedList"/>
    <dgm:cxn modelId="{509CBCFD-99E0-4532-B57D-91A30F5BF48A}" srcId="{76C09099-5AAC-448A-B9D7-1A0EA6A59B9C}" destId="{BDBC96B9-10D5-46C2-B591-9C5AF45F2C50}" srcOrd="1" destOrd="0" parTransId="{733FE342-8AAE-4A93-A392-BBE53171286C}" sibTransId="{616A40E1-3A23-46D1-AF7F-880517A64BFB}"/>
    <dgm:cxn modelId="{192D1D75-E5B7-44D1-A450-A2F4D664D299}" type="presParOf" srcId="{51788CEE-8C38-4E8D-96C6-8AAE6F6ECBD8}" destId="{AB7737CE-5A00-49CE-9320-63F1417411F9}" srcOrd="0" destOrd="0" presId="urn:microsoft.com/office/officeart/2008/layout/LinedList"/>
    <dgm:cxn modelId="{13BD3331-0F78-43AE-B69E-10C4D6FAE009}" type="presParOf" srcId="{51788CEE-8C38-4E8D-96C6-8AAE6F6ECBD8}" destId="{171E1C9D-6597-4AD7-BE00-D9197FCDD2D8}" srcOrd="1" destOrd="0" presId="urn:microsoft.com/office/officeart/2008/layout/LinedList"/>
    <dgm:cxn modelId="{CC193FA0-9F7B-4B6C-BF74-4C53DAB2588E}" type="presParOf" srcId="{171E1C9D-6597-4AD7-BE00-D9197FCDD2D8}" destId="{6A1433FE-1298-45B7-930E-812BC5B988C5}" srcOrd="0" destOrd="0" presId="urn:microsoft.com/office/officeart/2008/layout/LinedList"/>
    <dgm:cxn modelId="{01F452AF-D2D5-4B0C-8A68-2E217A5169D8}" type="presParOf" srcId="{171E1C9D-6597-4AD7-BE00-D9197FCDD2D8}" destId="{E4F197A6-5FDF-433D-B118-5094B8A844DA}" srcOrd="1" destOrd="0" presId="urn:microsoft.com/office/officeart/2008/layout/LinedList"/>
    <dgm:cxn modelId="{581C71BE-C224-4E3A-A8C4-C8ADA3DBB1B7}" type="presParOf" srcId="{51788CEE-8C38-4E8D-96C6-8AAE6F6ECBD8}" destId="{EC7F5C60-7253-4657-ABD5-D280E0B6976D}" srcOrd="2" destOrd="0" presId="urn:microsoft.com/office/officeart/2008/layout/LinedList"/>
    <dgm:cxn modelId="{8FE9E179-CE21-4DA4-9D78-EAC428A2E0E2}" type="presParOf" srcId="{51788CEE-8C38-4E8D-96C6-8AAE6F6ECBD8}" destId="{299005A7-9430-41DB-94B9-2251961B9A3F}" srcOrd="3" destOrd="0" presId="urn:microsoft.com/office/officeart/2008/layout/LinedList"/>
    <dgm:cxn modelId="{0CB481B8-BD0D-4B56-A093-C397DDB1310A}" type="presParOf" srcId="{299005A7-9430-41DB-94B9-2251961B9A3F}" destId="{502A9B37-12B3-4EF1-9865-B5939FED34AD}" srcOrd="0" destOrd="0" presId="urn:microsoft.com/office/officeart/2008/layout/LinedList"/>
    <dgm:cxn modelId="{8DCE0AE1-F356-4BF7-B40B-80F3820C526B}" type="presParOf" srcId="{299005A7-9430-41DB-94B9-2251961B9A3F}" destId="{13A10EB2-C1DB-4B35-981A-8FDE47E7E5C9}" srcOrd="1" destOrd="0" presId="urn:microsoft.com/office/officeart/2008/layout/LinedList"/>
    <dgm:cxn modelId="{40BA3C6E-5C19-4F0A-B6B3-EAA1CB788DE4}" type="presParOf" srcId="{51788CEE-8C38-4E8D-96C6-8AAE6F6ECBD8}" destId="{C1309AC6-CC99-472F-8D93-44BA7E7A1B53}" srcOrd="4" destOrd="0" presId="urn:microsoft.com/office/officeart/2008/layout/LinedList"/>
    <dgm:cxn modelId="{469C642D-18E2-4BCD-AE95-5A0A73F357AE}" type="presParOf" srcId="{51788CEE-8C38-4E8D-96C6-8AAE6F6ECBD8}" destId="{FBD496CF-1F08-49C6-B3A5-4EC04780133D}" srcOrd="5" destOrd="0" presId="urn:microsoft.com/office/officeart/2008/layout/LinedList"/>
    <dgm:cxn modelId="{90A0A214-6558-4610-961A-093A784A278A}" type="presParOf" srcId="{FBD496CF-1F08-49C6-B3A5-4EC04780133D}" destId="{A666847C-1D48-496A-8438-5D0699096CC9}" srcOrd="0" destOrd="0" presId="urn:microsoft.com/office/officeart/2008/layout/LinedList"/>
    <dgm:cxn modelId="{3E7630ED-E14A-41EF-BEA3-F46FE0D7057A}" type="presParOf" srcId="{FBD496CF-1F08-49C6-B3A5-4EC04780133D}" destId="{22577760-E3D7-48E3-82B9-E87253AE59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1FE6E3-B61E-48C5-A7AD-58AEA8334D90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2811550-5FD7-4A25-A8CF-496DFF4CE8D1}">
      <dgm:prSet/>
      <dgm:spPr/>
      <dgm:t>
        <a:bodyPr/>
        <a:lstStyle/>
        <a:p>
          <a:r>
            <a:rPr lang="en-US" b="0" i="0"/>
            <a:t>Healthcare personnel may easily access, edit, and share patient information thanks to its user-friendly interfaces, which helps them make more informed clinical decisions and provide better treatment.</a:t>
          </a:r>
          <a:endParaRPr lang="en-US"/>
        </a:p>
      </dgm:t>
    </dgm:pt>
    <dgm:pt modelId="{9E2FC5C7-5E78-4C3F-AA40-1A645739511B}" type="parTrans" cxnId="{C686FB86-64EF-4792-A040-A6B1A7D22FF9}">
      <dgm:prSet/>
      <dgm:spPr/>
      <dgm:t>
        <a:bodyPr/>
        <a:lstStyle/>
        <a:p>
          <a:endParaRPr lang="en-US"/>
        </a:p>
      </dgm:t>
    </dgm:pt>
    <dgm:pt modelId="{55AC40DD-C282-48F1-A968-B93D4866D255}" type="sibTrans" cxnId="{C686FB86-64EF-4792-A040-A6B1A7D22FF9}">
      <dgm:prSet/>
      <dgm:spPr/>
      <dgm:t>
        <a:bodyPr/>
        <a:lstStyle/>
        <a:p>
          <a:endParaRPr lang="en-US"/>
        </a:p>
      </dgm:t>
    </dgm:pt>
    <dgm:pt modelId="{5A0406F5-B1DC-46A8-83BA-9BA0B18FB5CB}">
      <dgm:prSet/>
      <dgm:spPr/>
      <dgm:t>
        <a:bodyPr/>
        <a:lstStyle/>
        <a:p>
          <a:r>
            <a:rPr lang="en-US" b="0" i="0"/>
            <a:t>The system developed using the Ethereum network using Ganache(I have compiled the programs in Remix IDE). The measured approach is to store patients data and execute functions in a decentralized system using blockchain smart contracts.</a:t>
          </a:r>
          <a:endParaRPr lang="en-US"/>
        </a:p>
      </dgm:t>
    </dgm:pt>
    <dgm:pt modelId="{59C8C014-13EA-49F3-A38C-B81F43BD822E}" type="parTrans" cxnId="{48B65CDC-1E06-4D96-BBFA-ADEE782FB2AD}">
      <dgm:prSet/>
      <dgm:spPr/>
      <dgm:t>
        <a:bodyPr/>
        <a:lstStyle/>
        <a:p>
          <a:endParaRPr lang="en-US"/>
        </a:p>
      </dgm:t>
    </dgm:pt>
    <dgm:pt modelId="{BFF80BC4-1544-4051-9DE7-4E3C60918351}" type="sibTrans" cxnId="{48B65CDC-1E06-4D96-BBFA-ADEE782FB2AD}">
      <dgm:prSet/>
      <dgm:spPr/>
      <dgm:t>
        <a:bodyPr/>
        <a:lstStyle/>
        <a:p>
          <a:endParaRPr lang="en-US"/>
        </a:p>
      </dgm:t>
    </dgm:pt>
    <dgm:pt modelId="{225DD6E9-94BC-4728-B224-F4E6A6970603}" type="pres">
      <dgm:prSet presAssocID="{431FE6E3-B61E-48C5-A7AD-58AEA8334D90}" presName="vert0" presStyleCnt="0">
        <dgm:presLayoutVars>
          <dgm:dir/>
          <dgm:animOne val="branch"/>
          <dgm:animLvl val="lvl"/>
        </dgm:presLayoutVars>
      </dgm:prSet>
      <dgm:spPr/>
    </dgm:pt>
    <dgm:pt modelId="{479F682B-7B15-4CC1-BA8C-9DD387ECD42E}" type="pres">
      <dgm:prSet presAssocID="{F2811550-5FD7-4A25-A8CF-496DFF4CE8D1}" presName="thickLine" presStyleLbl="alignNode1" presStyleIdx="0" presStyleCnt="2"/>
      <dgm:spPr/>
    </dgm:pt>
    <dgm:pt modelId="{D534543F-4362-49BD-BFC8-19D5AE28BC4A}" type="pres">
      <dgm:prSet presAssocID="{F2811550-5FD7-4A25-A8CF-496DFF4CE8D1}" presName="horz1" presStyleCnt="0"/>
      <dgm:spPr/>
    </dgm:pt>
    <dgm:pt modelId="{397E8BDD-FB6D-41E1-8E47-B9403B555F58}" type="pres">
      <dgm:prSet presAssocID="{F2811550-5FD7-4A25-A8CF-496DFF4CE8D1}" presName="tx1" presStyleLbl="revTx" presStyleIdx="0" presStyleCnt="2"/>
      <dgm:spPr/>
    </dgm:pt>
    <dgm:pt modelId="{751C6255-D922-4834-B070-3E5B2AC809BC}" type="pres">
      <dgm:prSet presAssocID="{F2811550-5FD7-4A25-A8CF-496DFF4CE8D1}" presName="vert1" presStyleCnt="0"/>
      <dgm:spPr/>
    </dgm:pt>
    <dgm:pt modelId="{DF8FB552-8EA6-47BC-A488-613475F8E5A4}" type="pres">
      <dgm:prSet presAssocID="{5A0406F5-B1DC-46A8-83BA-9BA0B18FB5CB}" presName="thickLine" presStyleLbl="alignNode1" presStyleIdx="1" presStyleCnt="2"/>
      <dgm:spPr/>
    </dgm:pt>
    <dgm:pt modelId="{4D37FCCF-442D-4116-807A-0902E0F3CA17}" type="pres">
      <dgm:prSet presAssocID="{5A0406F5-B1DC-46A8-83BA-9BA0B18FB5CB}" presName="horz1" presStyleCnt="0"/>
      <dgm:spPr/>
    </dgm:pt>
    <dgm:pt modelId="{28D6D638-C5BB-416C-98CF-5D2A42495EA8}" type="pres">
      <dgm:prSet presAssocID="{5A0406F5-B1DC-46A8-83BA-9BA0B18FB5CB}" presName="tx1" presStyleLbl="revTx" presStyleIdx="1" presStyleCnt="2"/>
      <dgm:spPr/>
    </dgm:pt>
    <dgm:pt modelId="{F9681505-2122-4A56-A84A-5FAF1F8CCAC8}" type="pres">
      <dgm:prSet presAssocID="{5A0406F5-B1DC-46A8-83BA-9BA0B18FB5CB}" presName="vert1" presStyleCnt="0"/>
      <dgm:spPr/>
    </dgm:pt>
  </dgm:ptLst>
  <dgm:cxnLst>
    <dgm:cxn modelId="{C2D8E451-6C8B-4E3F-9DA0-497C1D7AAB5B}" type="presOf" srcId="{431FE6E3-B61E-48C5-A7AD-58AEA8334D90}" destId="{225DD6E9-94BC-4728-B224-F4E6A6970603}" srcOrd="0" destOrd="0" presId="urn:microsoft.com/office/officeart/2008/layout/LinedList"/>
    <dgm:cxn modelId="{7363147D-9FCC-45FB-8AEF-BE1C572FB68C}" type="presOf" srcId="{5A0406F5-B1DC-46A8-83BA-9BA0B18FB5CB}" destId="{28D6D638-C5BB-416C-98CF-5D2A42495EA8}" srcOrd="0" destOrd="0" presId="urn:microsoft.com/office/officeart/2008/layout/LinedList"/>
    <dgm:cxn modelId="{C686FB86-64EF-4792-A040-A6B1A7D22FF9}" srcId="{431FE6E3-B61E-48C5-A7AD-58AEA8334D90}" destId="{F2811550-5FD7-4A25-A8CF-496DFF4CE8D1}" srcOrd="0" destOrd="0" parTransId="{9E2FC5C7-5E78-4C3F-AA40-1A645739511B}" sibTransId="{55AC40DD-C282-48F1-A968-B93D4866D255}"/>
    <dgm:cxn modelId="{7B0085C7-91E0-44FE-9DAD-7ED01E8FA8B4}" type="presOf" srcId="{F2811550-5FD7-4A25-A8CF-496DFF4CE8D1}" destId="{397E8BDD-FB6D-41E1-8E47-B9403B555F58}" srcOrd="0" destOrd="0" presId="urn:microsoft.com/office/officeart/2008/layout/LinedList"/>
    <dgm:cxn modelId="{48B65CDC-1E06-4D96-BBFA-ADEE782FB2AD}" srcId="{431FE6E3-B61E-48C5-A7AD-58AEA8334D90}" destId="{5A0406F5-B1DC-46A8-83BA-9BA0B18FB5CB}" srcOrd="1" destOrd="0" parTransId="{59C8C014-13EA-49F3-A38C-B81F43BD822E}" sibTransId="{BFF80BC4-1544-4051-9DE7-4E3C60918351}"/>
    <dgm:cxn modelId="{34B0C73B-D301-47A6-B1B9-078283CFA262}" type="presParOf" srcId="{225DD6E9-94BC-4728-B224-F4E6A6970603}" destId="{479F682B-7B15-4CC1-BA8C-9DD387ECD42E}" srcOrd="0" destOrd="0" presId="urn:microsoft.com/office/officeart/2008/layout/LinedList"/>
    <dgm:cxn modelId="{8F199339-FD0B-4AD4-ABBF-4B79E4BB551C}" type="presParOf" srcId="{225DD6E9-94BC-4728-B224-F4E6A6970603}" destId="{D534543F-4362-49BD-BFC8-19D5AE28BC4A}" srcOrd="1" destOrd="0" presId="urn:microsoft.com/office/officeart/2008/layout/LinedList"/>
    <dgm:cxn modelId="{ABA6EC9B-16A6-4EBC-ADEA-FB5BCC7E74A7}" type="presParOf" srcId="{D534543F-4362-49BD-BFC8-19D5AE28BC4A}" destId="{397E8BDD-FB6D-41E1-8E47-B9403B555F58}" srcOrd="0" destOrd="0" presId="urn:microsoft.com/office/officeart/2008/layout/LinedList"/>
    <dgm:cxn modelId="{90F9A35C-7068-4948-8111-023734BAD951}" type="presParOf" srcId="{D534543F-4362-49BD-BFC8-19D5AE28BC4A}" destId="{751C6255-D922-4834-B070-3E5B2AC809BC}" srcOrd="1" destOrd="0" presId="urn:microsoft.com/office/officeart/2008/layout/LinedList"/>
    <dgm:cxn modelId="{637A588E-1187-4E6B-9E2F-289FD9C764D3}" type="presParOf" srcId="{225DD6E9-94BC-4728-B224-F4E6A6970603}" destId="{DF8FB552-8EA6-47BC-A488-613475F8E5A4}" srcOrd="2" destOrd="0" presId="urn:microsoft.com/office/officeart/2008/layout/LinedList"/>
    <dgm:cxn modelId="{F0097BE5-66B3-4133-A78F-5B8742043B46}" type="presParOf" srcId="{225DD6E9-94BC-4728-B224-F4E6A6970603}" destId="{4D37FCCF-442D-4116-807A-0902E0F3CA17}" srcOrd="3" destOrd="0" presId="urn:microsoft.com/office/officeart/2008/layout/LinedList"/>
    <dgm:cxn modelId="{01259E42-03C5-4159-B3D5-FFE298EAC36C}" type="presParOf" srcId="{4D37FCCF-442D-4116-807A-0902E0F3CA17}" destId="{28D6D638-C5BB-416C-98CF-5D2A42495EA8}" srcOrd="0" destOrd="0" presId="urn:microsoft.com/office/officeart/2008/layout/LinedList"/>
    <dgm:cxn modelId="{3B9C8BBC-94BE-4F02-9352-D2C92E424496}" type="presParOf" srcId="{4D37FCCF-442D-4116-807A-0902E0F3CA17}" destId="{F9681505-2122-4A56-A84A-5FAF1F8CCA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45C59F-31BE-4DC9-BC72-A9393D3A46D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D181F5-A745-4E41-ABC5-FD9DFE405BA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/>
            <a:t>To create a blockchain medical record system that improves the delivery of effective healthcare.</a:t>
          </a:r>
          <a:endParaRPr lang="en-US" sz="2000" b="1" dirty="0"/>
        </a:p>
      </dgm:t>
    </dgm:pt>
    <dgm:pt modelId="{3B081350-C59E-4A47-AC1F-9E85371038C1}" type="parTrans" cxnId="{76CFC2ED-B2CE-4CD4-832B-024DA754D8FE}">
      <dgm:prSet/>
      <dgm:spPr/>
      <dgm:t>
        <a:bodyPr/>
        <a:lstStyle/>
        <a:p>
          <a:endParaRPr lang="en-US"/>
        </a:p>
      </dgm:t>
    </dgm:pt>
    <dgm:pt modelId="{F4CBAA5A-FD2D-483C-A8B5-274AD75AAF51}" type="sibTrans" cxnId="{76CFC2ED-B2CE-4CD4-832B-024DA754D8FE}">
      <dgm:prSet/>
      <dgm:spPr/>
      <dgm:t>
        <a:bodyPr/>
        <a:lstStyle/>
        <a:p>
          <a:endParaRPr lang="en-US"/>
        </a:p>
      </dgm:t>
    </dgm:pt>
    <dgm:pt modelId="{03124171-1C2C-4286-AA3D-0178F9D8BB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0" dirty="0"/>
            <a:t>To Develop a system that reduce risk of privacy breach. </a:t>
          </a:r>
          <a:endParaRPr lang="en-US" sz="2000" b="1" dirty="0"/>
        </a:p>
      </dgm:t>
    </dgm:pt>
    <dgm:pt modelId="{F6223F6F-1BE1-4F07-907A-7EBF56D42B77}" type="parTrans" cxnId="{FB892A26-69DA-4516-A494-1929A0AC1AB9}">
      <dgm:prSet/>
      <dgm:spPr/>
      <dgm:t>
        <a:bodyPr/>
        <a:lstStyle/>
        <a:p>
          <a:endParaRPr lang="en-US"/>
        </a:p>
      </dgm:t>
    </dgm:pt>
    <dgm:pt modelId="{61AEE744-62B2-45B2-9565-AFAACFF641DA}" type="sibTrans" cxnId="{FB892A26-69DA-4516-A494-1929A0AC1AB9}">
      <dgm:prSet/>
      <dgm:spPr/>
      <dgm:t>
        <a:bodyPr/>
        <a:lstStyle/>
        <a:p>
          <a:endParaRPr lang="en-US"/>
        </a:p>
      </dgm:t>
    </dgm:pt>
    <dgm:pt modelId="{BB5227BA-E745-4B82-8A92-5B25D784CE3D}" type="pres">
      <dgm:prSet presAssocID="{7045C59F-31BE-4DC9-BC72-A9393D3A46DA}" presName="root" presStyleCnt="0">
        <dgm:presLayoutVars>
          <dgm:dir/>
          <dgm:resizeHandles val="exact"/>
        </dgm:presLayoutVars>
      </dgm:prSet>
      <dgm:spPr/>
    </dgm:pt>
    <dgm:pt modelId="{A150C632-1699-4614-A144-C2450E3B405E}" type="pres">
      <dgm:prSet presAssocID="{67D181F5-A745-4E41-ABC5-FD9DFE405BA8}" presName="compNode" presStyleCnt="0"/>
      <dgm:spPr/>
    </dgm:pt>
    <dgm:pt modelId="{67551986-E8EB-460A-A508-1B64F0C52189}" type="pres">
      <dgm:prSet presAssocID="{67D181F5-A745-4E41-ABC5-FD9DFE405BA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B1F9BC5A-A462-47FE-89C5-C570273938DE}" type="pres">
      <dgm:prSet presAssocID="{67D181F5-A745-4E41-ABC5-FD9DFE405BA8}" presName="spaceRect" presStyleCnt="0"/>
      <dgm:spPr/>
    </dgm:pt>
    <dgm:pt modelId="{EE8D489C-56C0-4584-BE79-353C219E5D1F}" type="pres">
      <dgm:prSet presAssocID="{67D181F5-A745-4E41-ABC5-FD9DFE405BA8}" presName="textRect" presStyleLbl="revTx" presStyleIdx="0" presStyleCnt="2">
        <dgm:presLayoutVars>
          <dgm:chMax val="1"/>
          <dgm:chPref val="1"/>
        </dgm:presLayoutVars>
      </dgm:prSet>
      <dgm:spPr/>
    </dgm:pt>
    <dgm:pt modelId="{5ADEB9CA-D918-4B0A-980C-017E232D527F}" type="pres">
      <dgm:prSet presAssocID="{F4CBAA5A-FD2D-483C-A8B5-274AD75AAF51}" presName="sibTrans" presStyleCnt="0"/>
      <dgm:spPr/>
    </dgm:pt>
    <dgm:pt modelId="{7511353C-C752-4118-BF54-DEF6BD78F6E9}" type="pres">
      <dgm:prSet presAssocID="{03124171-1C2C-4286-AA3D-0178F9D8BB83}" presName="compNode" presStyleCnt="0"/>
      <dgm:spPr/>
    </dgm:pt>
    <dgm:pt modelId="{7B1D39EB-C027-40B5-8966-2CDA82FA9922}" type="pres">
      <dgm:prSet presAssocID="{03124171-1C2C-4286-AA3D-0178F9D8BB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92D752B-448C-40C6-A05D-465B1D56BCB3}" type="pres">
      <dgm:prSet presAssocID="{03124171-1C2C-4286-AA3D-0178F9D8BB83}" presName="spaceRect" presStyleCnt="0"/>
      <dgm:spPr/>
    </dgm:pt>
    <dgm:pt modelId="{308B5497-ABB0-4551-936C-CBDBA2898457}" type="pres">
      <dgm:prSet presAssocID="{03124171-1C2C-4286-AA3D-0178F9D8BB8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B892A26-69DA-4516-A494-1929A0AC1AB9}" srcId="{7045C59F-31BE-4DC9-BC72-A9393D3A46DA}" destId="{03124171-1C2C-4286-AA3D-0178F9D8BB83}" srcOrd="1" destOrd="0" parTransId="{F6223F6F-1BE1-4F07-907A-7EBF56D42B77}" sibTransId="{61AEE744-62B2-45B2-9565-AFAACFF641DA}"/>
    <dgm:cxn modelId="{05B5B235-D7E8-425E-89D5-7DF830B4AF4B}" type="presOf" srcId="{67D181F5-A745-4E41-ABC5-FD9DFE405BA8}" destId="{EE8D489C-56C0-4584-BE79-353C219E5D1F}" srcOrd="0" destOrd="0" presId="urn:microsoft.com/office/officeart/2018/2/layout/IconLabelList"/>
    <dgm:cxn modelId="{E6C8083C-CE8C-413B-A1CB-2EB69B6AD28C}" type="presOf" srcId="{7045C59F-31BE-4DC9-BC72-A9393D3A46DA}" destId="{BB5227BA-E745-4B82-8A92-5B25D784CE3D}" srcOrd="0" destOrd="0" presId="urn:microsoft.com/office/officeart/2018/2/layout/IconLabelList"/>
    <dgm:cxn modelId="{0C7DE2BA-6C14-4D7C-B5C5-192400A47EF2}" type="presOf" srcId="{03124171-1C2C-4286-AA3D-0178F9D8BB83}" destId="{308B5497-ABB0-4551-936C-CBDBA2898457}" srcOrd="0" destOrd="0" presId="urn:microsoft.com/office/officeart/2018/2/layout/IconLabelList"/>
    <dgm:cxn modelId="{76CFC2ED-B2CE-4CD4-832B-024DA754D8FE}" srcId="{7045C59F-31BE-4DC9-BC72-A9393D3A46DA}" destId="{67D181F5-A745-4E41-ABC5-FD9DFE405BA8}" srcOrd="0" destOrd="0" parTransId="{3B081350-C59E-4A47-AC1F-9E85371038C1}" sibTransId="{F4CBAA5A-FD2D-483C-A8B5-274AD75AAF51}"/>
    <dgm:cxn modelId="{676ED7A6-E95F-4526-A885-E3E4F124E0B8}" type="presParOf" srcId="{BB5227BA-E745-4B82-8A92-5B25D784CE3D}" destId="{A150C632-1699-4614-A144-C2450E3B405E}" srcOrd="0" destOrd="0" presId="urn:microsoft.com/office/officeart/2018/2/layout/IconLabelList"/>
    <dgm:cxn modelId="{C0A627E7-9057-4CB2-A998-7BF74B034D2A}" type="presParOf" srcId="{A150C632-1699-4614-A144-C2450E3B405E}" destId="{67551986-E8EB-460A-A508-1B64F0C52189}" srcOrd="0" destOrd="0" presId="urn:microsoft.com/office/officeart/2018/2/layout/IconLabelList"/>
    <dgm:cxn modelId="{D6B1335C-4127-4E1A-AE81-D2F13BF1131E}" type="presParOf" srcId="{A150C632-1699-4614-A144-C2450E3B405E}" destId="{B1F9BC5A-A462-47FE-89C5-C570273938DE}" srcOrd="1" destOrd="0" presId="urn:microsoft.com/office/officeart/2018/2/layout/IconLabelList"/>
    <dgm:cxn modelId="{ECEECD3A-8818-4EFE-A232-2EE70A023875}" type="presParOf" srcId="{A150C632-1699-4614-A144-C2450E3B405E}" destId="{EE8D489C-56C0-4584-BE79-353C219E5D1F}" srcOrd="2" destOrd="0" presId="urn:microsoft.com/office/officeart/2018/2/layout/IconLabelList"/>
    <dgm:cxn modelId="{33A8F4FA-45A9-4532-A905-75679EEC4542}" type="presParOf" srcId="{BB5227BA-E745-4B82-8A92-5B25D784CE3D}" destId="{5ADEB9CA-D918-4B0A-980C-017E232D527F}" srcOrd="1" destOrd="0" presId="urn:microsoft.com/office/officeart/2018/2/layout/IconLabelList"/>
    <dgm:cxn modelId="{ABE5AFDE-2638-48B3-8EDD-2635FC964A30}" type="presParOf" srcId="{BB5227BA-E745-4B82-8A92-5B25D784CE3D}" destId="{7511353C-C752-4118-BF54-DEF6BD78F6E9}" srcOrd="2" destOrd="0" presId="urn:microsoft.com/office/officeart/2018/2/layout/IconLabelList"/>
    <dgm:cxn modelId="{9632A5FC-092B-4F95-9BE0-027E06443EC4}" type="presParOf" srcId="{7511353C-C752-4118-BF54-DEF6BD78F6E9}" destId="{7B1D39EB-C027-40B5-8966-2CDA82FA9922}" srcOrd="0" destOrd="0" presId="urn:microsoft.com/office/officeart/2018/2/layout/IconLabelList"/>
    <dgm:cxn modelId="{0C2028F6-02E4-4F0A-A320-68273E240AD7}" type="presParOf" srcId="{7511353C-C752-4118-BF54-DEF6BD78F6E9}" destId="{C92D752B-448C-40C6-A05D-465B1D56BCB3}" srcOrd="1" destOrd="0" presId="urn:microsoft.com/office/officeart/2018/2/layout/IconLabelList"/>
    <dgm:cxn modelId="{4252BE9F-4CE9-4A90-BDE2-1EA0A5F5722E}" type="presParOf" srcId="{7511353C-C752-4118-BF54-DEF6BD78F6E9}" destId="{308B5497-ABB0-4551-936C-CBDBA289845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883274-C8A8-4EF7-8898-3685F1DAE9CD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E6E621-D82D-482B-A66A-D4061678F903}">
      <dgm:prSet/>
      <dgm:spPr/>
      <dgm:t>
        <a:bodyPr/>
        <a:lstStyle/>
        <a:p>
          <a:r>
            <a:rPr lang="en-US" b="0" i="0"/>
            <a:t>The present study aimed to understand the scope of the application of blockchain in the healthcare domain.</a:t>
          </a:r>
          <a:endParaRPr lang="en-US"/>
        </a:p>
      </dgm:t>
    </dgm:pt>
    <dgm:pt modelId="{FECB3DE6-47FA-47AF-AA6E-887BD59132C3}" type="parTrans" cxnId="{A399D0BE-5399-4E69-B4C9-18D94B23F27F}">
      <dgm:prSet/>
      <dgm:spPr/>
      <dgm:t>
        <a:bodyPr/>
        <a:lstStyle/>
        <a:p>
          <a:endParaRPr lang="en-US"/>
        </a:p>
      </dgm:t>
    </dgm:pt>
    <dgm:pt modelId="{D16C0F91-875D-4DAE-9C0C-C60EED12DDCE}" type="sibTrans" cxnId="{A399D0BE-5399-4E69-B4C9-18D94B23F27F}">
      <dgm:prSet/>
      <dgm:spPr/>
      <dgm:t>
        <a:bodyPr/>
        <a:lstStyle/>
        <a:p>
          <a:endParaRPr lang="en-US"/>
        </a:p>
      </dgm:t>
    </dgm:pt>
    <dgm:pt modelId="{BB4DB384-55E1-438D-841A-4B3FEF35AA24}">
      <dgm:prSet/>
      <dgm:spPr/>
      <dgm:t>
        <a:bodyPr/>
        <a:lstStyle/>
        <a:p>
          <a:r>
            <a:rPr lang="en-US" b="0" i="0" dirty="0"/>
            <a:t>In Future I will connect the program to blockchain using Truffle / Hardhat and </a:t>
          </a:r>
          <a:r>
            <a:rPr lang="en-US" b="0" i="0" dirty="0" err="1"/>
            <a:t>Metamask</a:t>
          </a:r>
          <a:r>
            <a:rPr lang="en-US" b="0" i="0" dirty="0"/>
            <a:t>.</a:t>
          </a:r>
          <a:endParaRPr lang="en-US" dirty="0"/>
        </a:p>
      </dgm:t>
    </dgm:pt>
    <dgm:pt modelId="{A08B9B08-486F-490B-BF72-BB5CC57CB6BD}" type="parTrans" cxnId="{66AB73E1-355E-49DF-8019-6AFAD1BF22D2}">
      <dgm:prSet/>
      <dgm:spPr/>
      <dgm:t>
        <a:bodyPr/>
        <a:lstStyle/>
        <a:p>
          <a:endParaRPr lang="en-US"/>
        </a:p>
      </dgm:t>
    </dgm:pt>
    <dgm:pt modelId="{3404F255-2496-4504-A98F-CB4903504A05}" type="sibTrans" cxnId="{66AB73E1-355E-49DF-8019-6AFAD1BF22D2}">
      <dgm:prSet/>
      <dgm:spPr/>
      <dgm:t>
        <a:bodyPr/>
        <a:lstStyle/>
        <a:p>
          <a:endParaRPr lang="en-US"/>
        </a:p>
      </dgm:t>
    </dgm:pt>
    <dgm:pt modelId="{9839D3DE-418F-4A7F-91F8-9AF617143558}" type="pres">
      <dgm:prSet presAssocID="{62883274-C8A8-4EF7-8898-3685F1DAE9CD}" presName="vert0" presStyleCnt="0">
        <dgm:presLayoutVars>
          <dgm:dir/>
          <dgm:animOne val="branch"/>
          <dgm:animLvl val="lvl"/>
        </dgm:presLayoutVars>
      </dgm:prSet>
      <dgm:spPr/>
    </dgm:pt>
    <dgm:pt modelId="{29EEBE5D-AEAA-4875-9927-527D18B3FEE5}" type="pres">
      <dgm:prSet presAssocID="{D5E6E621-D82D-482B-A66A-D4061678F903}" presName="thickLine" presStyleLbl="alignNode1" presStyleIdx="0" presStyleCnt="2"/>
      <dgm:spPr/>
    </dgm:pt>
    <dgm:pt modelId="{B18DB661-2B08-4D60-AECF-7F5A1E34EC68}" type="pres">
      <dgm:prSet presAssocID="{D5E6E621-D82D-482B-A66A-D4061678F903}" presName="horz1" presStyleCnt="0"/>
      <dgm:spPr/>
    </dgm:pt>
    <dgm:pt modelId="{6C660819-BEDF-4086-8CD0-DDCE3E92387B}" type="pres">
      <dgm:prSet presAssocID="{D5E6E621-D82D-482B-A66A-D4061678F903}" presName="tx1" presStyleLbl="revTx" presStyleIdx="0" presStyleCnt="2"/>
      <dgm:spPr/>
    </dgm:pt>
    <dgm:pt modelId="{9E7123F7-FDD4-4F14-95D6-0E41B86B807F}" type="pres">
      <dgm:prSet presAssocID="{D5E6E621-D82D-482B-A66A-D4061678F903}" presName="vert1" presStyleCnt="0"/>
      <dgm:spPr/>
    </dgm:pt>
    <dgm:pt modelId="{CDEE0D89-3939-479E-B95E-9246E756BE97}" type="pres">
      <dgm:prSet presAssocID="{BB4DB384-55E1-438D-841A-4B3FEF35AA24}" presName="thickLine" presStyleLbl="alignNode1" presStyleIdx="1" presStyleCnt="2"/>
      <dgm:spPr/>
    </dgm:pt>
    <dgm:pt modelId="{EA5423B8-0BA0-4091-ABD9-B7EC0D1900B4}" type="pres">
      <dgm:prSet presAssocID="{BB4DB384-55E1-438D-841A-4B3FEF35AA24}" presName="horz1" presStyleCnt="0"/>
      <dgm:spPr/>
    </dgm:pt>
    <dgm:pt modelId="{4993F0B9-F11B-4072-8A38-C88B50A59AC0}" type="pres">
      <dgm:prSet presAssocID="{BB4DB384-55E1-438D-841A-4B3FEF35AA24}" presName="tx1" presStyleLbl="revTx" presStyleIdx="1" presStyleCnt="2"/>
      <dgm:spPr/>
    </dgm:pt>
    <dgm:pt modelId="{1492E5E7-EC9D-4189-8A2D-1D73309FDBF6}" type="pres">
      <dgm:prSet presAssocID="{BB4DB384-55E1-438D-841A-4B3FEF35AA24}" presName="vert1" presStyleCnt="0"/>
      <dgm:spPr/>
    </dgm:pt>
  </dgm:ptLst>
  <dgm:cxnLst>
    <dgm:cxn modelId="{6FBA252A-F2C1-43B6-B527-5A843EDF2884}" type="presOf" srcId="{BB4DB384-55E1-438D-841A-4B3FEF35AA24}" destId="{4993F0B9-F11B-4072-8A38-C88B50A59AC0}" srcOrd="0" destOrd="0" presId="urn:microsoft.com/office/officeart/2008/layout/LinedList"/>
    <dgm:cxn modelId="{A626C17E-A2B5-4C00-B77C-9BB355269025}" type="presOf" srcId="{D5E6E621-D82D-482B-A66A-D4061678F903}" destId="{6C660819-BEDF-4086-8CD0-DDCE3E92387B}" srcOrd="0" destOrd="0" presId="urn:microsoft.com/office/officeart/2008/layout/LinedList"/>
    <dgm:cxn modelId="{A399D0BE-5399-4E69-B4C9-18D94B23F27F}" srcId="{62883274-C8A8-4EF7-8898-3685F1DAE9CD}" destId="{D5E6E621-D82D-482B-A66A-D4061678F903}" srcOrd="0" destOrd="0" parTransId="{FECB3DE6-47FA-47AF-AA6E-887BD59132C3}" sibTransId="{D16C0F91-875D-4DAE-9C0C-C60EED12DDCE}"/>
    <dgm:cxn modelId="{66AB73E1-355E-49DF-8019-6AFAD1BF22D2}" srcId="{62883274-C8A8-4EF7-8898-3685F1DAE9CD}" destId="{BB4DB384-55E1-438D-841A-4B3FEF35AA24}" srcOrd="1" destOrd="0" parTransId="{A08B9B08-486F-490B-BF72-BB5CC57CB6BD}" sibTransId="{3404F255-2496-4504-A98F-CB4903504A05}"/>
    <dgm:cxn modelId="{BBEF4BEB-7D6F-46D0-8CD4-9918BD076BAB}" type="presOf" srcId="{62883274-C8A8-4EF7-8898-3685F1DAE9CD}" destId="{9839D3DE-418F-4A7F-91F8-9AF617143558}" srcOrd="0" destOrd="0" presId="urn:microsoft.com/office/officeart/2008/layout/LinedList"/>
    <dgm:cxn modelId="{262D0000-3D0B-499F-97E0-6400D692CFC5}" type="presParOf" srcId="{9839D3DE-418F-4A7F-91F8-9AF617143558}" destId="{29EEBE5D-AEAA-4875-9927-527D18B3FEE5}" srcOrd="0" destOrd="0" presId="urn:microsoft.com/office/officeart/2008/layout/LinedList"/>
    <dgm:cxn modelId="{EF39EE0D-1B5B-453F-927A-DDED770B82A8}" type="presParOf" srcId="{9839D3DE-418F-4A7F-91F8-9AF617143558}" destId="{B18DB661-2B08-4D60-AECF-7F5A1E34EC68}" srcOrd="1" destOrd="0" presId="urn:microsoft.com/office/officeart/2008/layout/LinedList"/>
    <dgm:cxn modelId="{9899EBBD-63A6-4C51-B09A-8DC43F776C7F}" type="presParOf" srcId="{B18DB661-2B08-4D60-AECF-7F5A1E34EC68}" destId="{6C660819-BEDF-4086-8CD0-DDCE3E92387B}" srcOrd="0" destOrd="0" presId="urn:microsoft.com/office/officeart/2008/layout/LinedList"/>
    <dgm:cxn modelId="{0371AD41-54E0-445C-9038-A4A0960347C6}" type="presParOf" srcId="{B18DB661-2B08-4D60-AECF-7F5A1E34EC68}" destId="{9E7123F7-FDD4-4F14-95D6-0E41B86B807F}" srcOrd="1" destOrd="0" presId="urn:microsoft.com/office/officeart/2008/layout/LinedList"/>
    <dgm:cxn modelId="{993F467B-CACA-4AA2-A087-551CD3F8080F}" type="presParOf" srcId="{9839D3DE-418F-4A7F-91F8-9AF617143558}" destId="{CDEE0D89-3939-479E-B95E-9246E756BE97}" srcOrd="2" destOrd="0" presId="urn:microsoft.com/office/officeart/2008/layout/LinedList"/>
    <dgm:cxn modelId="{C7EAE046-84BD-4270-9B53-A8ED9CFB9C42}" type="presParOf" srcId="{9839D3DE-418F-4A7F-91F8-9AF617143558}" destId="{EA5423B8-0BA0-4091-ABD9-B7EC0D1900B4}" srcOrd="3" destOrd="0" presId="urn:microsoft.com/office/officeart/2008/layout/LinedList"/>
    <dgm:cxn modelId="{B6CB3CEC-C49B-4D8E-8487-F932B0BF84E6}" type="presParOf" srcId="{EA5423B8-0BA0-4091-ABD9-B7EC0D1900B4}" destId="{4993F0B9-F11B-4072-8A38-C88B50A59AC0}" srcOrd="0" destOrd="0" presId="urn:microsoft.com/office/officeart/2008/layout/LinedList"/>
    <dgm:cxn modelId="{2C2A188D-7631-47E6-9DEE-3EFB53B1B582}" type="presParOf" srcId="{EA5423B8-0BA0-4091-ABD9-B7EC0D1900B4}" destId="{1492E5E7-EC9D-4189-8A2D-1D73309FDB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D9C5E-A5BE-44EF-93CE-5AA40E087576}">
      <dsp:nvSpPr>
        <dsp:cNvPr id="0" name=""/>
        <dsp:cNvSpPr/>
      </dsp:nvSpPr>
      <dsp:spPr>
        <a:xfrm>
          <a:off x="0" y="640"/>
          <a:ext cx="63912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D061-2776-41DA-A199-5BA6DC064905}">
      <dsp:nvSpPr>
        <dsp:cNvPr id="0" name=""/>
        <dsp:cNvSpPr/>
      </dsp:nvSpPr>
      <dsp:spPr>
        <a:xfrm>
          <a:off x="0" y="640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Submitted By</a:t>
          </a:r>
          <a:r>
            <a:rPr lang="en-US" sz="2200" b="1" i="0" kern="1200" dirty="0"/>
            <a:t>: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SAMEER LOHANI</a:t>
          </a:r>
          <a:endParaRPr lang="en-US" sz="2200" kern="1200" dirty="0"/>
        </a:p>
      </dsp:txBody>
      <dsp:txXfrm>
        <a:off x="0" y="640"/>
        <a:ext cx="6391275" cy="1049081"/>
      </dsp:txXfrm>
    </dsp:sp>
    <dsp:sp modelId="{629949BA-34D6-4EEA-813B-440ED536936A}">
      <dsp:nvSpPr>
        <dsp:cNvPr id="0" name=""/>
        <dsp:cNvSpPr/>
      </dsp:nvSpPr>
      <dsp:spPr>
        <a:xfrm>
          <a:off x="0" y="1049721"/>
          <a:ext cx="6391275" cy="0"/>
        </a:xfrm>
        <a:prstGeom prst="line">
          <a:avLst/>
        </a:prstGeom>
        <a:solidFill>
          <a:schemeClr val="accent2">
            <a:hueOff val="-4941430"/>
            <a:satOff val="225"/>
            <a:lumOff val="0"/>
            <a:alphaOff val="0"/>
          </a:schemeClr>
        </a:solidFill>
        <a:ln w="19050" cap="rnd" cmpd="sng" algn="ctr">
          <a:solidFill>
            <a:schemeClr val="accent2">
              <a:hueOff val="-4941430"/>
              <a:satOff val="225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5CC89-BD79-4AA4-BF42-E7CFBDAD0AB4}">
      <dsp:nvSpPr>
        <dsp:cNvPr id="0" name=""/>
        <dsp:cNvSpPr/>
      </dsp:nvSpPr>
      <dsp:spPr>
        <a:xfrm>
          <a:off x="0" y="1049721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Course: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Bachelor Of Technology  CSE(Cyber Security)</a:t>
          </a:r>
          <a:endParaRPr lang="en-US" sz="2200" kern="1200" dirty="0"/>
        </a:p>
      </dsp:txBody>
      <dsp:txXfrm>
        <a:off x="0" y="1049721"/>
        <a:ext cx="6391275" cy="1049081"/>
      </dsp:txXfrm>
    </dsp:sp>
    <dsp:sp modelId="{08ED3F66-FC7D-49C5-ADA2-4FE19AF3C81D}">
      <dsp:nvSpPr>
        <dsp:cNvPr id="0" name=""/>
        <dsp:cNvSpPr/>
      </dsp:nvSpPr>
      <dsp:spPr>
        <a:xfrm>
          <a:off x="0" y="2098802"/>
          <a:ext cx="6391275" cy="0"/>
        </a:xfrm>
        <a:prstGeom prst="line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accent2">
              <a:hueOff val="-9882860"/>
              <a:satOff val="45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FDA48-4CF7-4EBD-8A39-05DBD54491FD}">
      <dsp:nvSpPr>
        <dsp:cNvPr id="0" name=""/>
        <dsp:cNvSpPr/>
      </dsp:nvSpPr>
      <dsp:spPr>
        <a:xfrm>
          <a:off x="0" y="2098802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Semester: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 THIRD</a:t>
          </a:r>
          <a:endParaRPr lang="en-US" sz="2400" kern="1200" dirty="0"/>
        </a:p>
      </dsp:txBody>
      <dsp:txXfrm>
        <a:off x="0" y="2098802"/>
        <a:ext cx="6391275" cy="1049081"/>
      </dsp:txXfrm>
    </dsp:sp>
    <dsp:sp modelId="{8F00ECC5-0184-45D9-9E13-7A371386E9EB}">
      <dsp:nvSpPr>
        <dsp:cNvPr id="0" name=""/>
        <dsp:cNvSpPr/>
      </dsp:nvSpPr>
      <dsp:spPr>
        <a:xfrm>
          <a:off x="0" y="3147884"/>
          <a:ext cx="6391275" cy="0"/>
        </a:xfrm>
        <a:prstGeom prst="line">
          <a:avLst/>
        </a:prstGeom>
        <a:solidFill>
          <a:schemeClr val="accent2">
            <a:hueOff val="-14824290"/>
            <a:satOff val="676"/>
            <a:lumOff val="0"/>
            <a:alphaOff val="0"/>
          </a:schemeClr>
        </a:solidFill>
        <a:ln w="19050" cap="rnd" cmpd="sng" algn="ctr">
          <a:solidFill>
            <a:schemeClr val="accent2">
              <a:hueOff val="-14824290"/>
              <a:satOff val="676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2858F-6EB9-47F5-BF3E-1849E0535E00}">
      <dsp:nvSpPr>
        <dsp:cNvPr id="0" name=""/>
        <dsp:cNvSpPr/>
      </dsp:nvSpPr>
      <dsp:spPr>
        <a:xfrm>
          <a:off x="0" y="3147884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University Roll No.: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 2024202</a:t>
          </a:r>
          <a:endParaRPr lang="en-US" sz="2500" kern="1200" dirty="0"/>
        </a:p>
      </dsp:txBody>
      <dsp:txXfrm>
        <a:off x="0" y="3147884"/>
        <a:ext cx="6391275" cy="1049081"/>
      </dsp:txXfrm>
    </dsp:sp>
    <dsp:sp modelId="{1BCC3294-DC39-4401-AD73-7F87EC36DD8B}">
      <dsp:nvSpPr>
        <dsp:cNvPr id="0" name=""/>
        <dsp:cNvSpPr/>
      </dsp:nvSpPr>
      <dsp:spPr>
        <a:xfrm>
          <a:off x="0" y="4196965"/>
          <a:ext cx="6391275" cy="0"/>
        </a:xfrm>
        <a:prstGeom prst="line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337A3-90CA-4AD9-B6AD-E1A21422CFC6}">
      <dsp:nvSpPr>
        <dsp:cNvPr id="0" name=""/>
        <dsp:cNvSpPr/>
      </dsp:nvSpPr>
      <dsp:spPr>
        <a:xfrm>
          <a:off x="0" y="4196965"/>
          <a:ext cx="6391275" cy="1049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/>
            <a:t>Under Guidance of: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 dirty="0"/>
            <a:t>Prof. (</a:t>
          </a:r>
          <a:r>
            <a:rPr lang="en-IN" sz="2500" b="0" i="0" kern="1200" dirty="0" err="1"/>
            <a:t>Dr.</a:t>
          </a:r>
          <a:r>
            <a:rPr lang="en-IN" sz="2500" b="0" i="0" kern="1200" dirty="0"/>
            <a:t>) Mohammad </a:t>
          </a:r>
          <a:r>
            <a:rPr lang="en-IN" sz="2500" b="0" i="0" kern="1200" dirty="0" err="1"/>
            <a:t>Wazid</a:t>
          </a:r>
          <a:r>
            <a:rPr lang="en-IN" sz="2500" b="0" i="0" kern="1200" dirty="0"/>
            <a:t> </a:t>
          </a:r>
          <a:endParaRPr lang="en-US" sz="2500" b="0" kern="1200" dirty="0"/>
        </a:p>
      </dsp:txBody>
      <dsp:txXfrm>
        <a:off x="0" y="4196965"/>
        <a:ext cx="6391275" cy="1049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1431A-38A7-4856-A5CD-E92278914A23}">
      <dsp:nvSpPr>
        <dsp:cNvPr id="0" name=""/>
        <dsp:cNvSpPr/>
      </dsp:nvSpPr>
      <dsp:spPr>
        <a:xfrm>
          <a:off x="61415" y="22860"/>
          <a:ext cx="1258021" cy="12580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0CE95-6813-4F97-8C23-F51DB4358AED}">
      <dsp:nvSpPr>
        <dsp:cNvPr id="0" name=""/>
        <dsp:cNvSpPr/>
      </dsp:nvSpPr>
      <dsp:spPr>
        <a:xfrm>
          <a:off x="325600" y="287044"/>
          <a:ext cx="729652" cy="7296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AFB10-912B-4185-A559-CFF49C580E11}">
      <dsp:nvSpPr>
        <dsp:cNvPr id="0" name=""/>
        <dsp:cNvSpPr/>
      </dsp:nvSpPr>
      <dsp:spPr>
        <a:xfrm>
          <a:off x="1589012" y="22860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Rapid development in healthcare systems, security and accessibility of medical records have become an important issue today. </a:t>
          </a:r>
          <a:endParaRPr lang="en-US" sz="1400" b="1" kern="1200" dirty="0"/>
        </a:p>
      </dsp:txBody>
      <dsp:txXfrm>
        <a:off x="1589012" y="22860"/>
        <a:ext cx="2965335" cy="1258021"/>
      </dsp:txXfrm>
    </dsp:sp>
    <dsp:sp modelId="{33C27492-84F6-423E-815E-2E8EBBBD795B}">
      <dsp:nvSpPr>
        <dsp:cNvPr id="0" name=""/>
        <dsp:cNvSpPr/>
      </dsp:nvSpPr>
      <dsp:spPr>
        <a:xfrm>
          <a:off x="5071035" y="22860"/>
          <a:ext cx="1258021" cy="125802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0C209-C9E6-4669-8AD1-8184CF1A6740}">
      <dsp:nvSpPr>
        <dsp:cNvPr id="0" name=""/>
        <dsp:cNvSpPr/>
      </dsp:nvSpPr>
      <dsp:spPr>
        <a:xfrm>
          <a:off x="5335219" y="287044"/>
          <a:ext cx="729652" cy="7296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8B2D2-D30F-474F-9957-45ECBC4F01B5}">
      <dsp:nvSpPr>
        <dsp:cNvPr id="0" name=""/>
        <dsp:cNvSpPr/>
      </dsp:nvSpPr>
      <dsp:spPr>
        <a:xfrm>
          <a:off x="6598632" y="22860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The Blockchain Medical Record System makes use of advanced blockchain technology to transform the way medical data is stored, accessed, and managed.</a:t>
          </a:r>
          <a:endParaRPr lang="en-US" sz="1400" b="1" kern="1200" dirty="0"/>
        </a:p>
      </dsp:txBody>
      <dsp:txXfrm>
        <a:off x="6598632" y="22860"/>
        <a:ext cx="2965335" cy="1258021"/>
      </dsp:txXfrm>
    </dsp:sp>
    <dsp:sp modelId="{E7E18FFF-6534-46E1-8D12-CED80929F644}">
      <dsp:nvSpPr>
        <dsp:cNvPr id="0" name=""/>
        <dsp:cNvSpPr/>
      </dsp:nvSpPr>
      <dsp:spPr>
        <a:xfrm>
          <a:off x="61415" y="1805579"/>
          <a:ext cx="1258021" cy="125802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CAC54-4804-4505-BE27-CF4F7668B8C9}">
      <dsp:nvSpPr>
        <dsp:cNvPr id="0" name=""/>
        <dsp:cNvSpPr/>
      </dsp:nvSpPr>
      <dsp:spPr>
        <a:xfrm>
          <a:off x="325600" y="2069764"/>
          <a:ext cx="729652" cy="7296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B90D5-8A97-471A-AA02-4560004D2990}">
      <dsp:nvSpPr>
        <dsp:cNvPr id="0" name=""/>
        <dsp:cNvSpPr/>
      </dsp:nvSpPr>
      <dsp:spPr>
        <a:xfrm>
          <a:off x="1589012" y="1805579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It will solve the issues of data breach, inconsistency in record-keeping, and sharing of information between doctor and patient. </a:t>
          </a:r>
          <a:endParaRPr lang="en-US" sz="1400" b="1" kern="1200" dirty="0"/>
        </a:p>
      </dsp:txBody>
      <dsp:txXfrm>
        <a:off x="1589012" y="1805579"/>
        <a:ext cx="2965335" cy="1258021"/>
      </dsp:txXfrm>
    </dsp:sp>
    <dsp:sp modelId="{53BB6CC4-CB6B-44AE-A313-1C806A7CB3E9}">
      <dsp:nvSpPr>
        <dsp:cNvPr id="0" name=""/>
        <dsp:cNvSpPr/>
      </dsp:nvSpPr>
      <dsp:spPr>
        <a:xfrm>
          <a:off x="5071035" y="1805579"/>
          <a:ext cx="1258021" cy="125802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2D951-FAFF-430B-BF46-559388BFB88B}">
      <dsp:nvSpPr>
        <dsp:cNvPr id="0" name=""/>
        <dsp:cNvSpPr/>
      </dsp:nvSpPr>
      <dsp:spPr>
        <a:xfrm>
          <a:off x="5335219" y="2069764"/>
          <a:ext cx="729652" cy="7296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CA86E-453A-41CA-AA48-BBBBEA9C3E99}">
      <dsp:nvSpPr>
        <dsp:cNvPr id="0" name=""/>
        <dsp:cNvSpPr/>
      </dsp:nvSpPr>
      <dsp:spPr>
        <a:xfrm>
          <a:off x="6598632" y="1805579"/>
          <a:ext cx="2965335" cy="12580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This is expected to create a path towards a safer and  more efficient approach to health care.</a:t>
          </a:r>
          <a:endParaRPr lang="en-US" sz="1400" b="1" kern="1200" dirty="0"/>
        </a:p>
      </dsp:txBody>
      <dsp:txXfrm>
        <a:off x="6598632" y="1805579"/>
        <a:ext cx="2965335" cy="12580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AD30A-4166-4A32-B95E-2616602EE483}">
      <dsp:nvSpPr>
        <dsp:cNvPr id="0" name=""/>
        <dsp:cNvSpPr/>
      </dsp:nvSpPr>
      <dsp:spPr>
        <a:xfrm>
          <a:off x="0" y="0"/>
          <a:ext cx="8181575" cy="1388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 problem of unsynchronized or mismatched health records makes it challenging to deliver effective health care.</a:t>
          </a:r>
          <a:endParaRPr lang="en-US" sz="1700" kern="1200"/>
        </a:p>
      </dsp:txBody>
      <dsp:txXfrm>
        <a:off x="40680" y="40680"/>
        <a:ext cx="6746030" cy="1307547"/>
      </dsp:txXfrm>
    </dsp:sp>
    <dsp:sp modelId="{FA40915F-7799-49C9-A51B-FCFC3095E379}">
      <dsp:nvSpPr>
        <dsp:cNvPr id="0" name=""/>
        <dsp:cNvSpPr/>
      </dsp:nvSpPr>
      <dsp:spPr>
        <a:xfrm>
          <a:off x="1443807" y="1697553"/>
          <a:ext cx="8181575" cy="13889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The Problem Privacy breach for electronic medical records and private information, where sensitive data may be accessed without permission and used improperly.</a:t>
          </a:r>
          <a:endParaRPr lang="en-US" sz="1700" kern="1200"/>
        </a:p>
      </dsp:txBody>
      <dsp:txXfrm>
        <a:off x="1484487" y="1738233"/>
        <a:ext cx="5753618" cy="1307547"/>
      </dsp:txXfrm>
    </dsp:sp>
    <dsp:sp modelId="{FC5EB881-915D-44A1-A7A7-7BAC1B0FE885}">
      <dsp:nvSpPr>
        <dsp:cNvPr id="0" name=""/>
        <dsp:cNvSpPr/>
      </dsp:nvSpPr>
      <dsp:spPr>
        <a:xfrm>
          <a:off x="6709829" y="1112157"/>
          <a:ext cx="902789" cy="9027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12957" y="1112157"/>
        <a:ext cx="496533" cy="679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737CE-5A00-49CE-9320-63F1417411F9}">
      <dsp:nvSpPr>
        <dsp:cNvPr id="0" name=""/>
        <dsp:cNvSpPr/>
      </dsp:nvSpPr>
      <dsp:spPr>
        <a:xfrm>
          <a:off x="0" y="1507"/>
          <a:ext cx="962538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1433FE-1298-45B7-930E-812BC5B988C5}">
      <dsp:nvSpPr>
        <dsp:cNvPr id="0" name=""/>
        <dsp:cNvSpPr/>
      </dsp:nvSpPr>
      <dsp:spPr>
        <a:xfrm>
          <a:off x="0" y="1507"/>
          <a:ext cx="9625383" cy="102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Compared with traditional paper-based medical records , Blockchain Medical Records (BMRs) are widely used because of their eﬀiciency, security, and reducing data redundancy.</a:t>
          </a:r>
          <a:endParaRPr lang="en-US" sz="2000" kern="1200"/>
        </a:p>
      </dsp:txBody>
      <dsp:txXfrm>
        <a:off x="0" y="1507"/>
        <a:ext cx="9625383" cy="1027815"/>
      </dsp:txXfrm>
    </dsp:sp>
    <dsp:sp modelId="{EC7F5C60-7253-4657-ABD5-D280E0B6976D}">
      <dsp:nvSpPr>
        <dsp:cNvPr id="0" name=""/>
        <dsp:cNvSpPr/>
      </dsp:nvSpPr>
      <dsp:spPr>
        <a:xfrm>
          <a:off x="0" y="1029322"/>
          <a:ext cx="962538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2A9B37-12B3-4EF1-9865-B5939FED34AD}">
      <dsp:nvSpPr>
        <dsp:cNvPr id="0" name=""/>
        <dsp:cNvSpPr/>
      </dsp:nvSpPr>
      <dsp:spPr>
        <a:xfrm>
          <a:off x="0" y="1029322"/>
          <a:ext cx="9625383" cy="102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The Blockchain Medical Records (BMR) system is a major technological development in healthcare that has completely changed how patient data is collected, stored, and used.</a:t>
          </a:r>
          <a:endParaRPr lang="en-US" sz="2000" kern="1200"/>
        </a:p>
      </dsp:txBody>
      <dsp:txXfrm>
        <a:off x="0" y="1029322"/>
        <a:ext cx="9625383" cy="1027815"/>
      </dsp:txXfrm>
    </dsp:sp>
    <dsp:sp modelId="{C1309AC6-CC99-472F-8D93-44BA7E7A1B53}">
      <dsp:nvSpPr>
        <dsp:cNvPr id="0" name=""/>
        <dsp:cNvSpPr/>
      </dsp:nvSpPr>
      <dsp:spPr>
        <a:xfrm>
          <a:off x="0" y="2057138"/>
          <a:ext cx="962538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66847C-1D48-496A-8438-5D0699096CC9}">
      <dsp:nvSpPr>
        <dsp:cNvPr id="0" name=""/>
        <dsp:cNvSpPr/>
      </dsp:nvSpPr>
      <dsp:spPr>
        <a:xfrm>
          <a:off x="0" y="2057138"/>
          <a:ext cx="9625383" cy="102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Through the use of cutting-edge digital technologies, the BMR system offers a safe, centralized location for all patient data. </a:t>
          </a:r>
          <a:endParaRPr lang="en-US" sz="2000" kern="1200"/>
        </a:p>
      </dsp:txBody>
      <dsp:txXfrm>
        <a:off x="0" y="2057138"/>
        <a:ext cx="9625383" cy="10278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F682B-7B15-4CC1-BA8C-9DD387ECD42E}">
      <dsp:nvSpPr>
        <dsp:cNvPr id="0" name=""/>
        <dsp:cNvSpPr/>
      </dsp:nvSpPr>
      <dsp:spPr>
        <a:xfrm>
          <a:off x="0" y="0"/>
          <a:ext cx="962538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E8BDD-FB6D-41E1-8E47-B9403B555F58}">
      <dsp:nvSpPr>
        <dsp:cNvPr id="0" name=""/>
        <dsp:cNvSpPr/>
      </dsp:nvSpPr>
      <dsp:spPr>
        <a:xfrm>
          <a:off x="0" y="0"/>
          <a:ext cx="9625383" cy="154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Healthcare personnel may easily access, edit, and share patient information thanks to its user-friendly interfaces, which helps them make more informed clinical decisions and provide better treatment.</a:t>
          </a:r>
          <a:endParaRPr lang="en-US" sz="2200" kern="1200"/>
        </a:p>
      </dsp:txBody>
      <dsp:txXfrm>
        <a:off x="0" y="0"/>
        <a:ext cx="9625383" cy="1543230"/>
      </dsp:txXfrm>
    </dsp:sp>
    <dsp:sp modelId="{DF8FB552-8EA6-47BC-A488-613475F8E5A4}">
      <dsp:nvSpPr>
        <dsp:cNvPr id="0" name=""/>
        <dsp:cNvSpPr/>
      </dsp:nvSpPr>
      <dsp:spPr>
        <a:xfrm>
          <a:off x="0" y="1543230"/>
          <a:ext cx="9625383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6D638-C5BB-416C-98CF-5D2A42495EA8}">
      <dsp:nvSpPr>
        <dsp:cNvPr id="0" name=""/>
        <dsp:cNvSpPr/>
      </dsp:nvSpPr>
      <dsp:spPr>
        <a:xfrm>
          <a:off x="0" y="1543230"/>
          <a:ext cx="9625383" cy="1543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The system developed using the Ethereum network using Ganache(I have compiled the programs in Remix IDE). The measured approach is to store patients data and execute functions in a decentralized system using blockchain smart contracts.</a:t>
          </a:r>
          <a:endParaRPr lang="en-US" sz="2200" kern="1200"/>
        </a:p>
      </dsp:txBody>
      <dsp:txXfrm>
        <a:off x="0" y="1543230"/>
        <a:ext cx="9625383" cy="15432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51986-E8EB-460A-A508-1B64F0C52189}">
      <dsp:nvSpPr>
        <dsp:cNvPr id="0" name=""/>
        <dsp:cNvSpPr/>
      </dsp:nvSpPr>
      <dsp:spPr>
        <a:xfrm>
          <a:off x="2108480" y="862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D489C-56C0-4584-BE79-353C219E5D1F}">
      <dsp:nvSpPr>
        <dsp:cNvPr id="0" name=""/>
        <dsp:cNvSpPr/>
      </dsp:nvSpPr>
      <dsp:spPr>
        <a:xfrm>
          <a:off x="920480" y="2462671"/>
          <a:ext cx="432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To create a blockchain medical record system that improves the delivery of effective healthcare.</a:t>
          </a:r>
          <a:endParaRPr lang="en-US" sz="2000" b="1" kern="1200" dirty="0"/>
        </a:p>
      </dsp:txBody>
      <dsp:txXfrm>
        <a:off x="920480" y="2462671"/>
        <a:ext cx="4320000" cy="945000"/>
      </dsp:txXfrm>
    </dsp:sp>
    <dsp:sp modelId="{7B1D39EB-C027-40B5-8966-2CDA82FA9922}">
      <dsp:nvSpPr>
        <dsp:cNvPr id="0" name=""/>
        <dsp:cNvSpPr/>
      </dsp:nvSpPr>
      <dsp:spPr>
        <a:xfrm>
          <a:off x="7184480" y="862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B5497-ABB0-4551-936C-CBDBA2898457}">
      <dsp:nvSpPr>
        <dsp:cNvPr id="0" name=""/>
        <dsp:cNvSpPr/>
      </dsp:nvSpPr>
      <dsp:spPr>
        <a:xfrm>
          <a:off x="5996480" y="2462671"/>
          <a:ext cx="4320000" cy="94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To Develop a system that reduce risk of privacy breach. </a:t>
          </a:r>
          <a:endParaRPr lang="en-US" sz="2000" b="1" kern="1200" dirty="0"/>
        </a:p>
      </dsp:txBody>
      <dsp:txXfrm>
        <a:off x="5996480" y="2462671"/>
        <a:ext cx="4320000" cy="945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EEBE5D-AEAA-4875-9927-527D18B3FEE5}">
      <dsp:nvSpPr>
        <dsp:cNvPr id="0" name=""/>
        <dsp:cNvSpPr/>
      </dsp:nvSpPr>
      <dsp:spPr>
        <a:xfrm>
          <a:off x="0" y="0"/>
          <a:ext cx="60727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660819-BEDF-4086-8CD0-DDCE3E92387B}">
      <dsp:nvSpPr>
        <dsp:cNvPr id="0" name=""/>
        <dsp:cNvSpPr/>
      </dsp:nvSpPr>
      <dsp:spPr>
        <a:xfrm>
          <a:off x="0" y="0"/>
          <a:ext cx="6072775" cy="1905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The present study aimed to understand the scope of the application of blockchain in the healthcare domain.</a:t>
          </a:r>
          <a:endParaRPr lang="en-US" sz="2900" kern="1200"/>
        </a:p>
      </dsp:txBody>
      <dsp:txXfrm>
        <a:off x="0" y="0"/>
        <a:ext cx="6072775" cy="1905870"/>
      </dsp:txXfrm>
    </dsp:sp>
    <dsp:sp modelId="{CDEE0D89-3939-479E-B95E-9246E756BE97}">
      <dsp:nvSpPr>
        <dsp:cNvPr id="0" name=""/>
        <dsp:cNvSpPr/>
      </dsp:nvSpPr>
      <dsp:spPr>
        <a:xfrm>
          <a:off x="0" y="1905870"/>
          <a:ext cx="60727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93F0B9-F11B-4072-8A38-C88B50A59AC0}">
      <dsp:nvSpPr>
        <dsp:cNvPr id="0" name=""/>
        <dsp:cNvSpPr/>
      </dsp:nvSpPr>
      <dsp:spPr>
        <a:xfrm>
          <a:off x="0" y="1905870"/>
          <a:ext cx="6072775" cy="19058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In Future I will connect the program to blockchain using Truffle / Hardhat and </a:t>
          </a:r>
          <a:r>
            <a:rPr lang="en-US" sz="2900" b="0" i="0" kern="1200" dirty="0" err="1"/>
            <a:t>Metamask</a:t>
          </a:r>
          <a:r>
            <a:rPr lang="en-US" sz="2900" b="0" i="0" kern="1200" dirty="0"/>
            <a:t>.</a:t>
          </a:r>
          <a:endParaRPr lang="en-US" sz="2900" kern="1200" dirty="0"/>
        </a:p>
      </dsp:txBody>
      <dsp:txXfrm>
        <a:off x="0" y="1905870"/>
        <a:ext cx="6072775" cy="1905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0D38B30-121A-4481-BD1F-942D53FEAD4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A3511E1-8641-4ED8-97E8-7E571D20E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57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8B30-121A-4481-BD1F-942D53FEAD4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11E1-8641-4ED8-97E8-7E571D20E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30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8B30-121A-4481-BD1F-942D53FEAD4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11E1-8641-4ED8-97E8-7E571D20E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367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8B30-121A-4481-BD1F-942D53FEAD4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11E1-8641-4ED8-97E8-7E571D20E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143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8B30-121A-4481-BD1F-942D53FEAD4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11E1-8641-4ED8-97E8-7E571D20E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2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8B30-121A-4481-BD1F-942D53FEAD4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11E1-8641-4ED8-97E8-7E571D20E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505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8B30-121A-4481-BD1F-942D53FEAD4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11E1-8641-4ED8-97E8-7E571D20E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648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0D38B30-121A-4481-BD1F-942D53FEAD4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11E1-8641-4ED8-97E8-7E571D20E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00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0D38B30-121A-4481-BD1F-942D53FEAD4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11E1-8641-4ED8-97E8-7E571D20E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91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8B30-121A-4481-BD1F-942D53FEAD4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11E1-8641-4ED8-97E8-7E571D20E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45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8B30-121A-4481-BD1F-942D53FEAD4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11E1-8641-4ED8-97E8-7E571D20E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15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8B30-121A-4481-BD1F-942D53FEAD4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11E1-8641-4ED8-97E8-7E571D20E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39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8B30-121A-4481-BD1F-942D53FEAD4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11E1-8641-4ED8-97E8-7E571D20E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2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8B30-121A-4481-BD1F-942D53FEAD4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11E1-8641-4ED8-97E8-7E571D20E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95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8B30-121A-4481-BD1F-942D53FEAD4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11E1-8641-4ED8-97E8-7E571D20E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78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8B30-121A-4481-BD1F-942D53FEAD4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11E1-8641-4ED8-97E8-7E571D20E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03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38B30-121A-4481-BD1F-942D53FEAD4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11E1-8641-4ED8-97E8-7E571D20E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51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0000"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34000"/>
                    </a14:imgEffect>
                    <a14:imgEffect>
                      <a14:brightnessContrast bright="20000" contras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0D38B30-121A-4481-BD1F-942D53FEAD4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A3511E1-8641-4ED8-97E8-7E571D20EA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53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23.jpe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24.jpeg"/><Relationship Id="rId9" Type="http://schemas.microsoft.com/office/2007/relationships/diagramDrawing" Target="../diagrams/drawin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5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BA5DD-C549-7DDF-FB8D-4D6B8A156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Algerian" panose="020F0502020204030204" pitchFamily="82" charset="0"/>
              </a:rPr>
              <a:t>PROJECT ON BLOCKCHAIN MEDICAL                                              RECORD SYSTEM</a:t>
            </a:r>
            <a:endParaRPr lang="en-IN" dirty="0">
              <a:solidFill>
                <a:srgbClr val="EBEBEB"/>
              </a:solidFill>
              <a:latin typeface="Algerian" panose="020F0502020204030204" pitchFamily="8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F6B8D5-1DDD-1104-35CF-1EBD819CD7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257822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A logo with a light bulb and a black and white circle&#10;&#10;Description automatically generated">
            <a:extLst>
              <a:ext uri="{FF2B5EF4-FFF2-40B4-BE49-F238E27FC236}">
                <a16:creationId xmlns:a16="http://schemas.microsoft.com/office/drawing/2014/main" id="{8519120D-BE85-8F11-69A7-D07CB4A6AE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432" y="13774"/>
            <a:ext cx="1254559" cy="118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6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8" name="Picture 7" descr="A logo with a swirly design&#10;&#10;Description automatically generated">
            <a:extLst>
              <a:ext uri="{FF2B5EF4-FFF2-40B4-BE49-F238E27FC236}">
                <a16:creationId xmlns:a16="http://schemas.microsoft.com/office/drawing/2014/main" id="{BA909FB3-5F87-12CB-241D-DC884CBB1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7" r="10408" b="-5"/>
          <a:stretch/>
        </p:blipFill>
        <p:spPr>
          <a:xfrm>
            <a:off x="9361358" y="469786"/>
            <a:ext cx="2342961" cy="2948940"/>
          </a:xfrm>
          <a:prstGeom prst="rect">
            <a:avLst/>
          </a:prstGeom>
        </p:spPr>
      </p:pic>
      <p:sp>
        <p:nvSpPr>
          <p:cNvPr id="26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7932A2-FBCC-4FD9-B893-8714933DC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496460" y="1696306"/>
            <a:ext cx="3039017" cy="440926"/>
          </a:xfrm>
          <a:custGeom>
            <a:avLst/>
            <a:gdLst>
              <a:gd name="connsiteX0" fmla="*/ 3025159 w 3039017"/>
              <a:gd name="connsiteY0" fmla="*/ 440924 h 440926"/>
              <a:gd name="connsiteX1" fmla="*/ 31085 w 3039017"/>
              <a:gd name="connsiteY1" fmla="*/ 253901 h 440926"/>
              <a:gd name="connsiteX2" fmla="*/ 0 w 3039017"/>
              <a:gd name="connsiteY2" fmla="*/ 249348 h 440926"/>
              <a:gd name="connsiteX3" fmla="*/ 7539 w 3039017"/>
              <a:gd name="connsiteY3" fmla="*/ 156162 h 440926"/>
              <a:gd name="connsiteX4" fmla="*/ 97596 w 3039017"/>
              <a:gd name="connsiteY4" fmla="*/ 159586 h 440926"/>
              <a:gd name="connsiteX5" fmla="*/ 190969 w 3039017"/>
              <a:gd name="connsiteY5" fmla="*/ 162919 h 440926"/>
              <a:gd name="connsiteX6" fmla="*/ 285002 w 3039017"/>
              <a:gd name="connsiteY6" fmla="*/ 165003 h 440926"/>
              <a:gd name="connsiteX7" fmla="*/ 380685 w 3039017"/>
              <a:gd name="connsiteY7" fmla="*/ 167003 h 440926"/>
              <a:gd name="connsiteX8" fmla="*/ 478017 w 3039017"/>
              <a:gd name="connsiteY8" fmla="*/ 169086 h 440926"/>
              <a:gd name="connsiteX9" fmla="*/ 576669 w 3039017"/>
              <a:gd name="connsiteY9" fmla="*/ 170503 h 440926"/>
              <a:gd name="connsiteX10" fmla="*/ 676312 w 3039017"/>
              <a:gd name="connsiteY10" fmla="*/ 170503 h 440926"/>
              <a:gd name="connsiteX11" fmla="*/ 777273 w 3039017"/>
              <a:gd name="connsiteY11" fmla="*/ 171086 h 440926"/>
              <a:gd name="connsiteX12" fmla="*/ 879225 w 3039017"/>
              <a:gd name="connsiteY12" fmla="*/ 170503 h 440926"/>
              <a:gd name="connsiteX13" fmla="*/ 982167 w 3039017"/>
              <a:gd name="connsiteY13" fmla="*/ 169086 h 440926"/>
              <a:gd name="connsiteX14" fmla="*/ 1085438 w 3039017"/>
              <a:gd name="connsiteY14" fmla="*/ 167753 h 440926"/>
              <a:gd name="connsiteX15" fmla="*/ 1190029 w 3039017"/>
              <a:gd name="connsiteY15" fmla="*/ 165003 h 440926"/>
              <a:gd name="connsiteX16" fmla="*/ 1295940 w 3039017"/>
              <a:gd name="connsiteY16" fmla="*/ 162336 h 440926"/>
              <a:gd name="connsiteX17" fmla="*/ 1401191 w 3039017"/>
              <a:gd name="connsiteY17" fmla="*/ 158836 h 440926"/>
              <a:gd name="connsiteX18" fmla="*/ 1507762 w 3039017"/>
              <a:gd name="connsiteY18" fmla="*/ 154169 h 440926"/>
              <a:gd name="connsiteX19" fmla="*/ 1615653 w 3039017"/>
              <a:gd name="connsiteY19" fmla="*/ 148669 h 440926"/>
              <a:gd name="connsiteX20" fmla="*/ 1723543 w 3039017"/>
              <a:gd name="connsiteY20" fmla="*/ 143252 h 440926"/>
              <a:gd name="connsiteX21" fmla="*/ 1831434 w 3039017"/>
              <a:gd name="connsiteY21" fmla="*/ 136336 h 440926"/>
              <a:gd name="connsiteX22" fmla="*/ 1941304 w 3039017"/>
              <a:gd name="connsiteY22" fmla="*/ 128169 h 440926"/>
              <a:gd name="connsiteX23" fmla="*/ 2049195 w 3039017"/>
              <a:gd name="connsiteY23" fmla="*/ 120002 h 440926"/>
              <a:gd name="connsiteX24" fmla="*/ 2159065 w 3039017"/>
              <a:gd name="connsiteY24" fmla="*/ 110419 h 440926"/>
              <a:gd name="connsiteX25" fmla="*/ 2269925 w 3039017"/>
              <a:gd name="connsiteY25" fmla="*/ 100168 h 440926"/>
              <a:gd name="connsiteX26" fmla="*/ 2378806 w 3039017"/>
              <a:gd name="connsiteY26" fmla="*/ 89251 h 440926"/>
              <a:gd name="connsiteX27" fmla="*/ 2489006 w 3039017"/>
              <a:gd name="connsiteY27" fmla="*/ 76418 h 440926"/>
              <a:gd name="connsiteX28" fmla="*/ 2599206 w 3039017"/>
              <a:gd name="connsiteY28" fmla="*/ 62751 h 440926"/>
              <a:gd name="connsiteX29" fmla="*/ 2709406 w 3039017"/>
              <a:gd name="connsiteY29" fmla="*/ 49168 h 440926"/>
              <a:gd name="connsiteX30" fmla="*/ 2819276 w 3039017"/>
              <a:gd name="connsiteY30" fmla="*/ 33334 h 440926"/>
              <a:gd name="connsiteX31" fmla="*/ 2929147 w 3039017"/>
              <a:gd name="connsiteY31" fmla="*/ 17001 h 440926"/>
              <a:gd name="connsiteX32" fmla="*/ 3039017 w 3039017"/>
              <a:gd name="connsiteY32" fmla="*/ 0 h 440926"/>
              <a:gd name="connsiteX33" fmla="*/ 3025159 w 3039017"/>
              <a:gd name="connsiteY33" fmla="*/ 440924 h 440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039017" h="440926">
                <a:moveTo>
                  <a:pt x="3025159" y="440924"/>
                </a:moveTo>
                <a:cubicBezTo>
                  <a:pt x="2322468" y="441434"/>
                  <a:pt x="772520" y="353003"/>
                  <a:pt x="31085" y="253901"/>
                </a:cubicBezTo>
                <a:lnTo>
                  <a:pt x="0" y="249348"/>
                </a:lnTo>
                <a:lnTo>
                  <a:pt x="7539" y="156162"/>
                </a:lnTo>
                <a:lnTo>
                  <a:pt x="97596" y="159586"/>
                </a:lnTo>
                <a:lnTo>
                  <a:pt x="190969" y="162919"/>
                </a:lnTo>
                <a:lnTo>
                  <a:pt x="285002" y="165003"/>
                </a:lnTo>
                <a:lnTo>
                  <a:pt x="380685" y="167003"/>
                </a:lnTo>
                <a:lnTo>
                  <a:pt x="478017" y="169086"/>
                </a:lnTo>
                <a:lnTo>
                  <a:pt x="576669" y="170503"/>
                </a:lnTo>
                <a:lnTo>
                  <a:pt x="676312" y="170503"/>
                </a:lnTo>
                <a:lnTo>
                  <a:pt x="777273" y="171086"/>
                </a:lnTo>
                <a:lnTo>
                  <a:pt x="879225" y="170503"/>
                </a:lnTo>
                <a:lnTo>
                  <a:pt x="982167" y="169086"/>
                </a:lnTo>
                <a:lnTo>
                  <a:pt x="1085438" y="167753"/>
                </a:lnTo>
                <a:lnTo>
                  <a:pt x="1190029" y="165003"/>
                </a:lnTo>
                <a:lnTo>
                  <a:pt x="1295940" y="162336"/>
                </a:lnTo>
                <a:lnTo>
                  <a:pt x="1401191" y="158836"/>
                </a:lnTo>
                <a:lnTo>
                  <a:pt x="1507762" y="154169"/>
                </a:lnTo>
                <a:lnTo>
                  <a:pt x="1615653" y="148669"/>
                </a:lnTo>
                <a:lnTo>
                  <a:pt x="1723543" y="143252"/>
                </a:lnTo>
                <a:lnTo>
                  <a:pt x="1831434" y="136336"/>
                </a:lnTo>
                <a:lnTo>
                  <a:pt x="1941304" y="128169"/>
                </a:lnTo>
                <a:lnTo>
                  <a:pt x="2049195" y="120002"/>
                </a:lnTo>
                <a:lnTo>
                  <a:pt x="2159065" y="110419"/>
                </a:lnTo>
                <a:lnTo>
                  <a:pt x="2269925" y="100168"/>
                </a:lnTo>
                <a:lnTo>
                  <a:pt x="2378806" y="89251"/>
                </a:lnTo>
                <a:lnTo>
                  <a:pt x="2489006" y="76418"/>
                </a:lnTo>
                <a:lnTo>
                  <a:pt x="2599206" y="62751"/>
                </a:lnTo>
                <a:lnTo>
                  <a:pt x="2709406" y="49168"/>
                </a:lnTo>
                <a:lnTo>
                  <a:pt x="2819276" y="33334"/>
                </a:lnTo>
                <a:lnTo>
                  <a:pt x="2929147" y="17001"/>
                </a:lnTo>
                <a:lnTo>
                  <a:pt x="3039017" y="0"/>
                </a:lnTo>
                <a:cubicBezTo>
                  <a:pt x="3028789" y="277754"/>
                  <a:pt x="3035388" y="163169"/>
                  <a:pt x="3025159" y="440924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4C87B-473D-5688-669F-20F203D2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 AND FUTURE WORK</a:t>
            </a:r>
            <a:endParaRPr lang="en-IN" dirty="0">
              <a:solidFill>
                <a:srgbClr val="FFFFFF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6" name="Picture 5" descr="A logo of a fox&#10;&#10;Description automatically generated">
            <a:extLst>
              <a:ext uri="{FF2B5EF4-FFF2-40B4-BE49-F238E27FC236}">
                <a16:creationId xmlns:a16="http://schemas.microsoft.com/office/drawing/2014/main" id="{E410B367-ED10-6A67-60D1-A1AE6542C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2" r="28270" b="2"/>
          <a:stretch/>
        </p:blipFill>
        <p:spPr>
          <a:xfrm>
            <a:off x="6879049" y="469786"/>
            <a:ext cx="2416335" cy="2948940"/>
          </a:xfrm>
          <a:custGeom>
            <a:avLst/>
            <a:gdLst/>
            <a:ahLst/>
            <a:cxnLst/>
            <a:rect l="l" t="t" r="r" b="b"/>
            <a:pathLst>
              <a:path w="2416335" h="2948940">
                <a:moveTo>
                  <a:pt x="0" y="0"/>
                </a:moveTo>
                <a:lnTo>
                  <a:pt x="2416335" y="0"/>
                </a:lnTo>
                <a:lnTo>
                  <a:pt x="2416335" y="2948940"/>
                </a:lnTo>
                <a:lnTo>
                  <a:pt x="221394" y="2948940"/>
                </a:lnTo>
                <a:lnTo>
                  <a:pt x="221394" y="2876858"/>
                </a:lnTo>
                <a:lnTo>
                  <a:pt x="222335" y="2750941"/>
                </a:lnTo>
                <a:lnTo>
                  <a:pt x="221394" y="2623814"/>
                </a:lnTo>
                <a:lnTo>
                  <a:pt x="219512" y="2494871"/>
                </a:lnTo>
                <a:lnTo>
                  <a:pt x="217787" y="2365928"/>
                </a:lnTo>
                <a:lnTo>
                  <a:pt x="214023" y="2235169"/>
                </a:lnTo>
                <a:lnTo>
                  <a:pt x="210103" y="2103199"/>
                </a:lnTo>
                <a:lnTo>
                  <a:pt x="205555" y="1971229"/>
                </a:lnTo>
                <a:lnTo>
                  <a:pt x="199125" y="1838048"/>
                </a:lnTo>
                <a:lnTo>
                  <a:pt x="191441" y="1703656"/>
                </a:lnTo>
                <a:lnTo>
                  <a:pt x="184071" y="1568660"/>
                </a:lnTo>
                <a:lnTo>
                  <a:pt x="174662" y="1433663"/>
                </a:lnTo>
                <a:lnTo>
                  <a:pt x="163371" y="1296850"/>
                </a:lnTo>
                <a:lnTo>
                  <a:pt x="152080" y="1161853"/>
                </a:lnTo>
                <a:lnTo>
                  <a:pt x="139063" y="1024435"/>
                </a:lnTo>
                <a:lnTo>
                  <a:pt x="124793" y="886411"/>
                </a:lnTo>
                <a:lnTo>
                  <a:pt x="109738" y="750203"/>
                </a:lnTo>
                <a:lnTo>
                  <a:pt x="92174" y="612180"/>
                </a:lnTo>
                <a:lnTo>
                  <a:pt x="73356" y="474761"/>
                </a:lnTo>
                <a:lnTo>
                  <a:pt x="54694" y="336738"/>
                </a:lnTo>
                <a:lnTo>
                  <a:pt x="32897" y="199320"/>
                </a:lnTo>
                <a:lnTo>
                  <a:pt x="10628" y="62507"/>
                </a:lnTo>
                <a:close/>
              </a:path>
            </a:pathLst>
          </a:cu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9" name="Picture 18" descr="A yellow helmet with black text&#10;&#10;Description automatically generated">
            <a:extLst>
              <a:ext uri="{FF2B5EF4-FFF2-40B4-BE49-F238E27FC236}">
                <a16:creationId xmlns:a16="http://schemas.microsoft.com/office/drawing/2014/main" id="{EB2D0F81-C9D9-553B-4391-A7EAD7771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51" b="1"/>
          <a:stretch/>
        </p:blipFill>
        <p:spPr>
          <a:xfrm>
            <a:off x="6774509" y="3492708"/>
            <a:ext cx="4929808" cy="2885232"/>
          </a:xfrm>
          <a:custGeom>
            <a:avLst/>
            <a:gdLst/>
            <a:ahLst/>
            <a:cxnLst/>
            <a:rect l="l" t="t" r="r" b="b"/>
            <a:pathLst>
              <a:path w="4929808" h="2948940">
                <a:moveTo>
                  <a:pt x="325929" y="0"/>
                </a:moveTo>
                <a:lnTo>
                  <a:pt x="4929808" y="0"/>
                </a:lnTo>
                <a:lnTo>
                  <a:pt x="4929808" y="2948940"/>
                </a:lnTo>
                <a:lnTo>
                  <a:pt x="4769032" y="2948940"/>
                </a:lnTo>
                <a:lnTo>
                  <a:pt x="2751151" y="2948940"/>
                </a:lnTo>
                <a:lnTo>
                  <a:pt x="0" y="2948940"/>
                </a:lnTo>
                <a:lnTo>
                  <a:pt x="0" y="2948045"/>
                </a:lnTo>
                <a:lnTo>
                  <a:pt x="103291" y="2948045"/>
                </a:lnTo>
                <a:lnTo>
                  <a:pt x="112340" y="2889373"/>
                </a:lnTo>
                <a:lnTo>
                  <a:pt x="123631" y="2813097"/>
                </a:lnTo>
                <a:lnTo>
                  <a:pt x="135550" y="2722292"/>
                </a:lnTo>
                <a:lnTo>
                  <a:pt x="149820" y="2614536"/>
                </a:lnTo>
                <a:lnTo>
                  <a:pt x="164875" y="2495279"/>
                </a:lnTo>
                <a:lnTo>
                  <a:pt x="180714" y="2360888"/>
                </a:lnTo>
                <a:lnTo>
                  <a:pt x="197494" y="2214389"/>
                </a:lnTo>
                <a:lnTo>
                  <a:pt x="214273" y="2055177"/>
                </a:lnTo>
                <a:lnTo>
                  <a:pt x="231367" y="1885675"/>
                </a:lnTo>
                <a:lnTo>
                  <a:pt x="247205" y="1702854"/>
                </a:lnTo>
                <a:lnTo>
                  <a:pt x="262417" y="1511558"/>
                </a:lnTo>
                <a:lnTo>
                  <a:pt x="276217" y="1309365"/>
                </a:lnTo>
                <a:lnTo>
                  <a:pt x="289390" y="1098697"/>
                </a:lnTo>
                <a:lnTo>
                  <a:pt x="301779" y="878949"/>
                </a:lnTo>
                <a:lnTo>
                  <a:pt x="306170" y="766351"/>
                </a:lnTo>
                <a:lnTo>
                  <a:pt x="311031" y="651331"/>
                </a:lnTo>
                <a:lnTo>
                  <a:pt x="315579" y="534495"/>
                </a:lnTo>
                <a:lnTo>
                  <a:pt x="318558" y="417054"/>
                </a:lnTo>
                <a:lnTo>
                  <a:pt x="321224" y="297191"/>
                </a:lnTo>
                <a:lnTo>
                  <a:pt x="324047" y="176118"/>
                </a:lnTo>
                <a:lnTo>
                  <a:pt x="325929" y="52623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292AB8-631D-293E-A4D0-822A8D85D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185586"/>
              </p:ext>
            </p:extLst>
          </p:nvPr>
        </p:nvGraphicFramePr>
        <p:xfrm>
          <a:off x="639098" y="2418735"/>
          <a:ext cx="6072776" cy="381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0346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8D155-B852-B271-0A96-815B0AF3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403" y="1659960"/>
            <a:ext cx="5428551" cy="204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>
                <a:solidFill>
                  <a:srgbClr val="EBEBEB"/>
                </a:solidFill>
                <a:latin typeface="Mystical Woods Rough Script" panose="02000500000000000000" pitchFamily="2" charset="0"/>
              </a:rPr>
              <a:t>THANK YOU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41F5BDA-0140-462B-933C-538752EE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23335" y="396836"/>
            <a:ext cx="4992157" cy="6058999"/>
            <a:chOff x="6776508" y="396836"/>
            <a:chExt cx="4992157" cy="605899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AE763C-C631-453B-A3A7-09499D0D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C0C2E541-1E75-440D-A59A-C2B3AB867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4436158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481FF14D-53DC-4EA3-8425-26F1B0F08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5347266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7" name="Content Placeholder 6" descr="Smiling Face with No Fill">
            <a:extLst>
              <a:ext uri="{FF2B5EF4-FFF2-40B4-BE49-F238E27FC236}">
                <a16:creationId xmlns:a16="http://schemas.microsoft.com/office/drawing/2014/main" id="{FFDCA370-8948-5608-9CFB-CFA80ABEF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9764" y="1665878"/>
            <a:ext cx="3526244" cy="35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6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64A5-D793-6542-AC6F-52685B39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INTRODUCTION</a:t>
            </a:r>
            <a:endParaRPr lang="en-IN" dirty="0">
              <a:solidFill>
                <a:srgbClr val="EBEBEB"/>
              </a:soli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59C4591-BD55-8882-D454-CED48BAC6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059343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299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BAA1-C1F6-C00E-7419-025EA236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  <a:latin typeface="Franklin Gothic Heavy" panose="020F0502020204030204" pitchFamily="34" charset="0"/>
              </a:rPr>
              <a:t>PROBLEM STATEMENT</a:t>
            </a:r>
            <a:endParaRPr lang="en-IN" b="1">
              <a:solidFill>
                <a:srgbClr val="EBEBEB"/>
              </a:solidFill>
              <a:latin typeface="Franklin Gothic Heavy" panose="020F050202020403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42FBCC-9704-BA93-05CF-6FD93586DE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194411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34BF377D-332A-5997-A858-C73445F5D32C}"/>
              </a:ext>
            </a:extLst>
          </p:cNvPr>
          <p:cNvGrpSpPr/>
          <p:nvPr/>
        </p:nvGrpSpPr>
        <p:grpSpPr>
          <a:xfrm>
            <a:off x="4130766" y="2022443"/>
            <a:ext cx="902789" cy="902789"/>
            <a:chOff x="7278785" y="1091835"/>
            <a:chExt cx="902789" cy="902789"/>
          </a:xfrm>
        </p:grpSpPr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2316C437-5FE9-583F-B6EA-6A510296CA16}"/>
                </a:ext>
              </a:extLst>
            </p:cNvPr>
            <p:cNvSpPr/>
            <p:nvPr/>
          </p:nvSpPr>
          <p:spPr>
            <a:xfrm>
              <a:off x="7278785" y="1091835"/>
              <a:ext cx="902789" cy="902789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Arrow: Down 4">
              <a:extLst>
                <a:ext uri="{FF2B5EF4-FFF2-40B4-BE49-F238E27FC236}">
                  <a16:creationId xmlns:a16="http://schemas.microsoft.com/office/drawing/2014/main" id="{89FD2FAA-5764-7F51-39D5-2DA293AA3DF0}"/>
                </a:ext>
              </a:extLst>
            </p:cNvPr>
            <p:cNvSpPr txBox="1"/>
            <p:nvPr/>
          </p:nvSpPr>
          <p:spPr>
            <a:xfrm>
              <a:off x="7481913" y="1091835"/>
              <a:ext cx="496533" cy="6793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/>
            </a:p>
          </p:txBody>
        </p:sp>
      </p:grpSp>
      <p:pic>
        <p:nvPicPr>
          <p:cNvPr id="4" name="Picture 3" descr="A cartoon character pointing at a computer screen&#10;&#10;Description automatically generated">
            <a:extLst>
              <a:ext uri="{FF2B5EF4-FFF2-40B4-BE49-F238E27FC236}">
                <a16:creationId xmlns:a16="http://schemas.microsoft.com/office/drawing/2014/main" id="{AC9A9B06-F8E6-9FB3-94B7-DD711B213C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882" y="2334754"/>
            <a:ext cx="2450969" cy="1992148"/>
          </a:xfrm>
          <a:prstGeom prst="rect">
            <a:avLst/>
          </a:prstGeom>
        </p:spPr>
      </p:pic>
      <p:pic>
        <p:nvPicPr>
          <p:cNvPr id="7" name="Picture 6" descr="A large pile of paper on a desk&#10;&#10;Description automatically generated">
            <a:extLst>
              <a:ext uri="{FF2B5EF4-FFF2-40B4-BE49-F238E27FC236}">
                <a16:creationId xmlns:a16="http://schemas.microsoft.com/office/drawing/2014/main" id="{0595E3F5-78ED-3002-06D2-180FA433A2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5" y="4326902"/>
            <a:ext cx="2551522" cy="238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7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B960-1628-CA1E-52FF-C1A870261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Amasis MT Pro Black" panose="020F0502020204030204" pitchFamily="18" charset="0"/>
              </a:rPr>
              <a:t>LITRATURE SURVEY</a:t>
            </a:r>
            <a:endParaRPr lang="en-IN">
              <a:solidFill>
                <a:srgbClr val="EBEBEB"/>
              </a:solidFill>
              <a:latin typeface="Amasis MT Pro Black" panose="020F0502020204030204" pitchFamily="18" charset="0"/>
            </a:endParaRPr>
          </a:p>
        </p:txBody>
      </p:sp>
      <p:graphicFrame>
        <p:nvGraphicFramePr>
          <p:cNvPr id="110" name="Content Placeholder 2">
            <a:extLst>
              <a:ext uri="{FF2B5EF4-FFF2-40B4-BE49-F238E27FC236}">
                <a16:creationId xmlns:a16="http://schemas.microsoft.com/office/drawing/2014/main" id="{52C5EB68-04AA-4DA5-4061-FD90BA7C0A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661638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7" name="Picture 36" descr="A computer screen with a lock on it&#10;&#10;Description automatically generated">
            <a:extLst>
              <a:ext uri="{FF2B5EF4-FFF2-40B4-BE49-F238E27FC236}">
                <a16:creationId xmlns:a16="http://schemas.microsoft.com/office/drawing/2014/main" id="{F3E7B075-550A-031A-F1DA-9FE7B9E7E4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72" y="561800"/>
            <a:ext cx="2540579" cy="153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5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1620-E6C6-AA17-C7EB-70E24EB5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  <a:latin typeface="Amasis MT Pro Black" panose="02040A04050005020304" pitchFamily="18" charset="0"/>
              </a:rPr>
              <a:t>LITRATURE SURVEY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D52B85F-5EDB-5A48-BDCB-45A12F719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063574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4597444B-78ED-3102-1982-A095544E04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544" y="601285"/>
            <a:ext cx="3478491" cy="14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8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23DC-3808-B6A9-65BC-3CDC3F9C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Franklin Gothic Heavy" panose="020B0903020102020204" pitchFamily="34" charset="0"/>
              </a:rPr>
              <a:t>OBJECTIVE</a:t>
            </a:r>
            <a:endParaRPr lang="en-IN" b="1" dirty="0">
              <a:latin typeface="Franklin Gothic Heavy" panose="020B0903020102020204" pitchFamily="34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25299C-7C56-89CF-87EE-535AA58B4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785710"/>
              </p:ext>
            </p:extLst>
          </p:nvPr>
        </p:nvGraphicFramePr>
        <p:xfrm>
          <a:off x="426720" y="2603500"/>
          <a:ext cx="11236960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470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F87EB-F4E4-9BFD-34A2-C987DB67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  <a:latin typeface="Amasis MT Pro Black" panose="02040A04050005020304" pitchFamily="18" charset="0"/>
              </a:rPr>
              <a:t>RESULT AND DISCUSSION</a:t>
            </a:r>
            <a:endParaRPr lang="en-IN" sz="3200">
              <a:solidFill>
                <a:srgbClr val="EBEBEB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2319-DC42-61BF-63ED-B94644A48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800" dirty="0">
                <a:latin typeface="Sylfaen" panose="010A0502050306030303" pitchFamily="18" charset="0"/>
              </a:rPr>
              <a:t>Patients can store and view their data (including name, age, gender, and address), Doctors can access a list of other patients' medical records, and search for specific medical records. </a:t>
            </a:r>
            <a:endParaRPr lang="en-IN" sz="28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45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5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88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EDABB9-57BC-CEB4-FAB4-DB1FD869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Amasis MT Pro Black" panose="02040A04050005020304" pitchFamily="18" charset="0"/>
              </a:rPr>
              <a:t>RESULT AND DISCUSSION</a:t>
            </a:r>
            <a:endParaRPr lang="en-IN" dirty="0">
              <a:solidFill>
                <a:srgbClr val="EBEBEB"/>
              </a:solidFill>
            </a:endParaRPr>
          </a:p>
        </p:txBody>
      </p:sp>
      <p:pic>
        <p:nvPicPr>
          <p:cNvPr id="10" name="Picture 9" descr="A diagram of a blockchain&#10;&#10;Description automatically generated">
            <a:extLst>
              <a:ext uri="{FF2B5EF4-FFF2-40B4-BE49-F238E27FC236}">
                <a16:creationId xmlns:a16="http://schemas.microsoft.com/office/drawing/2014/main" id="{11A1938E-DE29-CF92-F117-6354D1EF9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736" y="512064"/>
            <a:ext cx="4160520" cy="5961504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5" name="Content Placeholder 64">
            <a:extLst>
              <a:ext uri="{FF2B5EF4-FFF2-40B4-BE49-F238E27FC236}">
                <a16:creationId xmlns:a16="http://schemas.microsoft.com/office/drawing/2014/main" id="{84AC95A4-FD2F-BE9D-F94B-490B7035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581866" cy="3811742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b="0" i="0" dirty="0">
                <a:solidFill>
                  <a:srgbClr val="FFFFFF"/>
                </a:solidFill>
                <a:effectLst/>
                <a:latin typeface="Sylfaen" panose="010A0502050306030303" pitchFamily="18" charset="0"/>
              </a:rPr>
              <a:t>The blockchain process starts with a user </a:t>
            </a:r>
            <a:r>
              <a:rPr lang="en-US" dirty="0">
                <a:solidFill>
                  <a:srgbClr val="FFFFFF"/>
                </a:solidFill>
                <a:latin typeface="Sylfaen" panose="010A0502050306030303" pitchFamily="18" charset="0"/>
              </a:rPr>
              <a:t>initiating a </a:t>
            </a:r>
            <a:r>
              <a:rPr lang="en-US" b="0" i="0" dirty="0">
                <a:solidFill>
                  <a:srgbClr val="FFFFFF"/>
                </a:solidFill>
                <a:effectLst/>
                <a:latin typeface="Sylfaen" panose="010A0502050306030303" pitchFamily="18" charset="0"/>
              </a:rPr>
              <a:t>transaction, for example, transferring some </a:t>
            </a:r>
            <a:r>
              <a:rPr lang="en-US" dirty="0">
                <a:solidFill>
                  <a:srgbClr val="FFFFFF"/>
                </a:solidFill>
                <a:latin typeface="Sylfaen" panose="010A0502050306030303" pitchFamily="18" charset="0"/>
              </a:rPr>
              <a:t>              </a:t>
            </a:r>
            <a:r>
              <a:rPr lang="en-US" b="0" i="0" dirty="0">
                <a:solidFill>
                  <a:srgbClr val="FFFFFF"/>
                </a:solidFill>
                <a:effectLst/>
                <a:latin typeface="Sylfaen" panose="010A0502050306030303" pitchFamily="18" charset="0"/>
              </a:rPr>
              <a:t>cryptocurrencies or executing a smart contract.</a:t>
            </a:r>
          </a:p>
          <a:p>
            <a:pPr>
              <a:lnSpc>
                <a:spcPct val="90000"/>
              </a:lnSpc>
            </a:pPr>
            <a:r>
              <a:rPr lang="en-US" b="0" i="0" dirty="0">
                <a:solidFill>
                  <a:srgbClr val="FFFFFF"/>
                </a:solidFill>
                <a:effectLst/>
                <a:latin typeface="Sylfaen" panose="010A0502050306030303" pitchFamily="18" charset="0"/>
              </a:rPr>
              <a:t> The transaction is broadcast to the peer-to-peer network where nodes validated this through checking cryptographic signatures and funds.</a:t>
            </a:r>
          </a:p>
          <a:p>
            <a:pPr>
              <a:lnSpc>
                <a:spcPct val="90000"/>
              </a:lnSpc>
            </a:pPr>
            <a:r>
              <a:rPr lang="en-US" b="0" i="0" dirty="0">
                <a:solidFill>
                  <a:srgbClr val="FFFFFF"/>
                </a:solidFill>
                <a:effectLst/>
                <a:latin typeface="Sylfaen" panose="010A0502050306030303" pitchFamily="18" charset="0"/>
              </a:rPr>
              <a:t> Valid transactions join a pending pool and get aggregated into a block by miners or validators. </a:t>
            </a:r>
          </a:p>
          <a:p>
            <a:pPr>
              <a:lnSpc>
                <a:spcPct val="90000"/>
              </a:lnSpc>
            </a:pPr>
            <a:r>
              <a:rPr lang="en-US" b="0" i="0" dirty="0">
                <a:solidFill>
                  <a:srgbClr val="FFFFFF"/>
                </a:solidFill>
                <a:effectLst/>
                <a:latin typeface="Sylfaen" panose="010A0502050306030303" pitchFamily="18" charset="0"/>
              </a:rPr>
              <a:t>Consensus, for example, Proof of Work or Proof of Stake, then adds the block to the blockchain.</a:t>
            </a:r>
          </a:p>
          <a:p>
            <a:pPr>
              <a:lnSpc>
                <a:spcPct val="90000"/>
              </a:lnSpc>
            </a:pPr>
            <a:r>
              <a:rPr lang="en-US" b="0" i="0" dirty="0">
                <a:solidFill>
                  <a:srgbClr val="FFFFFF"/>
                </a:solidFill>
                <a:effectLst/>
                <a:latin typeface="Sylfaen" panose="010A0502050306030303" pitchFamily="18" charset="0"/>
              </a:rPr>
              <a:t> This guarantees that the transaction is transparent, secure, and recorded permanently in the decentralized ledger.</a:t>
            </a:r>
            <a:endParaRPr lang="en-IN" dirty="0">
              <a:solidFill>
                <a:srgbClr val="FFFFFF"/>
              </a:solidFill>
              <a:latin typeface="Sylfaen" panose="010A050205030603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822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EB77-3AD3-E726-2CE2-89A21BF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RESULT AND DISCUSSION</a:t>
            </a:r>
            <a:endParaRPr lang="en-IN" dirty="0"/>
          </a:p>
        </p:txBody>
      </p:sp>
      <p:pic>
        <p:nvPicPr>
          <p:cNvPr id="5" name="Content Placeholder 4" descr="A diagram of a flowchart&#10;&#10;Description automatically generated">
            <a:extLst>
              <a:ext uri="{FF2B5EF4-FFF2-40B4-BE49-F238E27FC236}">
                <a16:creationId xmlns:a16="http://schemas.microsoft.com/office/drawing/2014/main" id="{E526FEDF-A939-0600-E5EF-04E34EAB5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291" y="2429852"/>
            <a:ext cx="7929709" cy="421378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5B34AA-1C46-B05D-EE91-98C3C81CF1B6}"/>
              </a:ext>
            </a:extLst>
          </p:cNvPr>
          <p:cNvSpPr txBox="1"/>
          <p:nvPr/>
        </p:nvSpPr>
        <p:spPr>
          <a:xfrm>
            <a:off x="109728" y="2612059"/>
            <a:ext cx="5358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>
              <a:buClrTx/>
              <a:buSzTx/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Hospital will have the </a:t>
            </a:r>
            <a:r>
              <a:rPr lang="en-US" sz="2400" b="0" i="0" dirty="0" err="1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acess</a:t>
            </a:r>
            <a:r>
              <a:rPr lang="en-US" sz="2400" b="0" i="0" dirty="0"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of doctor and patients records.</a:t>
            </a:r>
            <a:endParaRPr lang="en-IN" sz="2400" dirty="0">
              <a:effectLst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C64F63-F8F6-0983-93A0-A74284220BB6}"/>
              </a:ext>
            </a:extLst>
          </p:cNvPr>
          <p:cNvSpPr txBox="1"/>
          <p:nvPr/>
        </p:nvSpPr>
        <p:spPr>
          <a:xfrm>
            <a:off x="109728" y="3521859"/>
            <a:ext cx="6094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>
              <a:buClrTx/>
              <a:buSzTx/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Doctors will have the access of patients records.</a:t>
            </a:r>
            <a:endParaRPr lang="en-IN" sz="2400" dirty="0">
              <a:effectLst/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416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0BDDFAF9F7ED4CB8B7B695AF992071" ma:contentTypeVersion="11" ma:contentTypeDescription="Create a new document." ma:contentTypeScope="" ma:versionID="62e751bea8923d283b2697d6fd18fe4f">
  <xsd:schema xmlns:xsd="http://www.w3.org/2001/XMLSchema" xmlns:xs="http://www.w3.org/2001/XMLSchema" xmlns:p="http://schemas.microsoft.com/office/2006/metadata/properties" xmlns:ns3="c0382749-389a-4126-af5f-a597aa6648b4" targetNamespace="http://schemas.microsoft.com/office/2006/metadata/properties" ma:root="true" ma:fieldsID="cb70e2be6387a29bf3f5882b57e5b1d0" ns3:_="">
    <xsd:import namespace="c0382749-389a-4126-af5f-a597aa6648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382749-389a-4126-af5f-a597aa6648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7A469F-3A4B-478E-B7C1-8E50533D9BD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330981-10D3-4C46-AF6B-29191DCA7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382749-389a-4126-af5f-a597aa6648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92E9AE-3E4E-49F1-A961-6742044B85B6}">
  <ds:schemaRefs>
    <ds:schemaRef ds:uri="c0382749-389a-4126-af5f-a597aa6648b4"/>
    <ds:schemaRef ds:uri="http://purl.org/dc/terms/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2564</TotalTime>
  <Words>558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ADLaM Display</vt:lpstr>
      <vt:lpstr>Algerian</vt:lpstr>
      <vt:lpstr>Amasis MT Pro Black</vt:lpstr>
      <vt:lpstr>Arial</vt:lpstr>
      <vt:lpstr>Artifakt Element Heavy</vt:lpstr>
      <vt:lpstr>Century Gothic</vt:lpstr>
      <vt:lpstr>Franklin Gothic Heavy</vt:lpstr>
      <vt:lpstr>Mystical Woods Rough Script</vt:lpstr>
      <vt:lpstr>Sylfaen</vt:lpstr>
      <vt:lpstr>Wingdings 3</vt:lpstr>
      <vt:lpstr>Ion Boardroom</vt:lpstr>
      <vt:lpstr>PROJECT ON BLOCKCHAIN MEDICAL                                              RECORD SYSTEM</vt:lpstr>
      <vt:lpstr>INTRODUCTION</vt:lpstr>
      <vt:lpstr>PROBLEM STATEMENT</vt:lpstr>
      <vt:lpstr>LITRATURE SURVEY</vt:lpstr>
      <vt:lpstr>LITRATURE SURVEY</vt:lpstr>
      <vt:lpstr>OBJECTIVE</vt:lpstr>
      <vt:lpstr>RESULT AND DISCUSSION</vt:lpstr>
      <vt:lpstr>RESULT AND DISCUSSION</vt:lpstr>
      <vt:lpstr>RESULT AND DISCUSSION</vt:lpstr>
      <vt:lpstr>CONCLUSION AND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 Lohani</dc:creator>
  <cp:lastModifiedBy>Sameer Lohani</cp:lastModifiedBy>
  <cp:revision>4</cp:revision>
  <dcterms:created xsi:type="dcterms:W3CDTF">2024-12-29T09:37:34Z</dcterms:created>
  <dcterms:modified xsi:type="dcterms:W3CDTF">2025-01-18T14:25:32Z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0x0101005E0BDDFAF9F7ED4CB8B7B695AF992071</vt:lpwstr>
  </property>
</Properties>
</file>