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1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1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2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2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27.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2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29.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0.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3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258" r:id="rId6"/>
    <p:sldId id="259" r:id="rId7"/>
    <p:sldId id="260" r:id="rId8"/>
    <p:sldId id="261" r:id="rId9"/>
    <p:sldId id="277" r:id="rId10"/>
    <p:sldId id="278" r:id="rId11"/>
    <p:sldId id="280" r:id="rId12"/>
    <p:sldId id="279" r:id="rId13"/>
    <p:sldId id="281" r:id="rId14"/>
    <p:sldId id="282" r:id="rId15"/>
    <p:sldId id="283"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270"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t-up" id="{79C2E7C7-DDB8-4959-BD62-8E3AE0B4F8E4}">
          <p14:sldIdLst>
            <p14:sldId id="256"/>
            <p14:sldId id="258"/>
          </p14:sldIdLst>
        </p14:section>
        <p14:section name="Overview" id="{4159B0CA-41B9-4B54-9B41-26F1C5411730}">
          <p14:sldIdLst>
            <p14:sldId id="259"/>
          </p14:sldIdLst>
        </p14:section>
        <p14:section name="Action" id="{310C4531-78FE-4067-99C9-6311907D63A0}">
          <p14:sldIdLst>
            <p14:sldId id="260"/>
            <p14:sldId id="261"/>
            <p14:sldId id="277"/>
            <p14:sldId id="278"/>
            <p14:sldId id="280"/>
            <p14:sldId id="279"/>
            <p14:sldId id="281"/>
            <p14:sldId id="282"/>
            <p14:sldId id="283"/>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Appendix" id="{F9FD4E20-1BF3-490F-8A60-414EACF4A80E}">
          <p14:sldIdLst>
            <p14:sldId id="304"/>
          </p14:sldIdLst>
        </p14:section>
        <p14:section name="Thank You!" id="{374D8726-4DB6-4D08-AC13-06223A97B086}">
          <p14:sldIdLst>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CC3399"/>
    <a:srgbClr val="99CC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90" d="100"/>
          <a:sy n="90" d="100"/>
        </p:scale>
        <p:origin x="398"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391B4-A7B8-4DA7-BE79-A26093C71E92}"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B2782-2960-41E3-A120-70E9B22BE607}" type="slidenum">
              <a:rPr lang="en-US" smtClean="0"/>
              <a:t>‹#›</a:t>
            </a:fld>
            <a:endParaRPr lang="en-US"/>
          </a:p>
        </p:txBody>
      </p:sp>
    </p:spTree>
    <p:extLst>
      <p:ext uri="{BB962C8B-B14F-4D97-AF65-F5344CB8AC3E}">
        <p14:creationId xmlns:p14="http://schemas.microsoft.com/office/powerpoint/2010/main" val="311299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a:t>
            </a:fld>
            <a:endParaRPr lang="en-US" dirty="0"/>
          </a:p>
        </p:txBody>
      </p:sp>
    </p:spTree>
    <p:extLst>
      <p:ext uri="{BB962C8B-B14F-4D97-AF65-F5344CB8AC3E}">
        <p14:creationId xmlns:p14="http://schemas.microsoft.com/office/powerpoint/2010/main" val="1220018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10</a:t>
            </a:fld>
            <a:endParaRPr lang="en-US" dirty="0"/>
          </a:p>
        </p:txBody>
      </p:sp>
    </p:spTree>
    <p:extLst>
      <p:ext uri="{BB962C8B-B14F-4D97-AF65-F5344CB8AC3E}">
        <p14:creationId xmlns:p14="http://schemas.microsoft.com/office/powerpoint/2010/main" val="4266068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11</a:t>
            </a:fld>
            <a:endParaRPr lang="en-US" dirty="0"/>
          </a:p>
        </p:txBody>
      </p:sp>
    </p:spTree>
    <p:extLst>
      <p:ext uri="{BB962C8B-B14F-4D97-AF65-F5344CB8AC3E}">
        <p14:creationId xmlns:p14="http://schemas.microsoft.com/office/powerpoint/2010/main" val="201832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12</a:t>
            </a:fld>
            <a:endParaRPr lang="en-US" dirty="0"/>
          </a:p>
        </p:txBody>
      </p:sp>
    </p:spTree>
    <p:extLst>
      <p:ext uri="{BB962C8B-B14F-4D97-AF65-F5344CB8AC3E}">
        <p14:creationId xmlns:p14="http://schemas.microsoft.com/office/powerpoint/2010/main" val="1268270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13</a:t>
            </a:fld>
            <a:endParaRPr lang="en-US" dirty="0"/>
          </a:p>
        </p:txBody>
      </p:sp>
    </p:spTree>
    <p:extLst>
      <p:ext uri="{BB962C8B-B14F-4D97-AF65-F5344CB8AC3E}">
        <p14:creationId xmlns:p14="http://schemas.microsoft.com/office/powerpoint/2010/main" val="2356141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14</a:t>
            </a:fld>
            <a:endParaRPr lang="en-US" dirty="0"/>
          </a:p>
        </p:txBody>
      </p:sp>
    </p:spTree>
    <p:extLst>
      <p:ext uri="{BB962C8B-B14F-4D97-AF65-F5344CB8AC3E}">
        <p14:creationId xmlns:p14="http://schemas.microsoft.com/office/powerpoint/2010/main" val="114992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15</a:t>
            </a:fld>
            <a:endParaRPr lang="en-US" dirty="0"/>
          </a:p>
        </p:txBody>
      </p:sp>
    </p:spTree>
    <p:extLst>
      <p:ext uri="{BB962C8B-B14F-4D97-AF65-F5344CB8AC3E}">
        <p14:creationId xmlns:p14="http://schemas.microsoft.com/office/powerpoint/2010/main" val="309440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16</a:t>
            </a:fld>
            <a:endParaRPr lang="en-US" dirty="0"/>
          </a:p>
        </p:txBody>
      </p:sp>
    </p:spTree>
    <p:extLst>
      <p:ext uri="{BB962C8B-B14F-4D97-AF65-F5344CB8AC3E}">
        <p14:creationId xmlns:p14="http://schemas.microsoft.com/office/powerpoint/2010/main" val="72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17</a:t>
            </a:fld>
            <a:endParaRPr lang="en-US" dirty="0"/>
          </a:p>
        </p:txBody>
      </p:sp>
    </p:spTree>
    <p:extLst>
      <p:ext uri="{BB962C8B-B14F-4D97-AF65-F5344CB8AC3E}">
        <p14:creationId xmlns:p14="http://schemas.microsoft.com/office/powerpoint/2010/main" val="1923325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18</a:t>
            </a:fld>
            <a:endParaRPr lang="en-US" dirty="0"/>
          </a:p>
        </p:txBody>
      </p:sp>
    </p:spTree>
    <p:extLst>
      <p:ext uri="{BB962C8B-B14F-4D97-AF65-F5344CB8AC3E}">
        <p14:creationId xmlns:p14="http://schemas.microsoft.com/office/powerpoint/2010/main" val="3793036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19</a:t>
            </a:fld>
            <a:endParaRPr lang="en-US" dirty="0"/>
          </a:p>
        </p:txBody>
      </p:sp>
    </p:spTree>
    <p:extLst>
      <p:ext uri="{BB962C8B-B14F-4D97-AF65-F5344CB8AC3E}">
        <p14:creationId xmlns:p14="http://schemas.microsoft.com/office/powerpoint/2010/main" val="261076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a:t>
            </a:fld>
            <a:endParaRPr lang="en-US" dirty="0"/>
          </a:p>
        </p:txBody>
      </p:sp>
    </p:spTree>
    <p:extLst>
      <p:ext uri="{BB962C8B-B14F-4D97-AF65-F5344CB8AC3E}">
        <p14:creationId xmlns:p14="http://schemas.microsoft.com/office/powerpoint/2010/main" val="2342780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20</a:t>
            </a:fld>
            <a:endParaRPr lang="en-US" dirty="0"/>
          </a:p>
        </p:txBody>
      </p:sp>
    </p:spTree>
    <p:extLst>
      <p:ext uri="{BB962C8B-B14F-4D97-AF65-F5344CB8AC3E}">
        <p14:creationId xmlns:p14="http://schemas.microsoft.com/office/powerpoint/2010/main" val="3905835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21</a:t>
            </a:fld>
            <a:endParaRPr lang="en-US" dirty="0"/>
          </a:p>
        </p:txBody>
      </p:sp>
    </p:spTree>
    <p:extLst>
      <p:ext uri="{BB962C8B-B14F-4D97-AF65-F5344CB8AC3E}">
        <p14:creationId xmlns:p14="http://schemas.microsoft.com/office/powerpoint/2010/main" val="429397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22</a:t>
            </a:fld>
            <a:endParaRPr lang="en-US" dirty="0"/>
          </a:p>
        </p:txBody>
      </p:sp>
    </p:spTree>
    <p:extLst>
      <p:ext uri="{BB962C8B-B14F-4D97-AF65-F5344CB8AC3E}">
        <p14:creationId xmlns:p14="http://schemas.microsoft.com/office/powerpoint/2010/main" val="1832438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23</a:t>
            </a:fld>
            <a:endParaRPr lang="en-US" dirty="0"/>
          </a:p>
        </p:txBody>
      </p:sp>
    </p:spTree>
    <p:extLst>
      <p:ext uri="{BB962C8B-B14F-4D97-AF65-F5344CB8AC3E}">
        <p14:creationId xmlns:p14="http://schemas.microsoft.com/office/powerpoint/2010/main" val="2976148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24</a:t>
            </a:fld>
            <a:endParaRPr lang="en-US" dirty="0"/>
          </a:p>
        </p:txBody>
      </p:sp>
    </p:spTree>
    <p:extLst>
      <p:ext uri="{BB962C8B-B14F-4D97-AF65-F5344CB8AC3E}">
        <p14:creationId xmlns:p14="http://schemas.microsoft.com/office/powerpoint/2010/main" val="2990528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25</a:t>
            </a:fld>
            <a:endParaRPr lang="en-US" dirty="0"/>
          </a:p>
        </p:txBody>
      </p:sp>
    </p:spTree>
    <p:extLst>
      <p:ext uri="{BB962C8B-B14F-4D97-AF65-F5344CB8AC3E}">
        <p14:creationId xmlns:p14="http://schemas.microsoft.com/office/powerpoint/2010/main" val="453827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26</a:t>
            </a:fld>
            <a:endParaRPr lang="en-US" dirty="0"/>
          </a:p>
        </p:txBody>
      </p:sp>
    </p:spTree>
    <p:extLst>
      <p:ext uri="{BB962C8B-B14F-4D97-AF65-F5344CB8AC3E}">
        <p14:creationId xmlns:p14="http://schemas.microsoft.com/office/powerpoint/2010/main" val="1935331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27</a:t>
            </a:fld>
            <a:endParaRPr lang="en-US" dirty="0"/>
          </a:p>
        </p:txBody>
      </p:sp>
    </p:spTree>
    <p:extLst>
      <p:ext uri="{BB962C8B-B14F-4D97-AF65-F5344CB8AC3E}">
        <p14:creationId xmlns:p14="http://schemas.microsoft.com/office/powerpoint/2010/main" val="2895687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28</a:t>
            </a:fld>
            <a:endParaRPr lang="en-US" dirty="0"/>
          </a:p>
        </p:txBody>
      </p:sp>
    </p:spTree>
    <p:extLst>
      <p:ext uri="{BB962C8B-B14F-4D97-AF65-F5344CB8AC3E}">
        <p14:creationId xmlns:p14="http://schemas.microsoft.com/office/powerpoint/2010/main" val="3369069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29</a:t>
            </a:fld>
            <a:endParaRPr lang="en-US" dirty="0"/>
          </a:p>
        </p:txBody>
      </p:sp>
    </p:spTree>
    <p:extLst>
      <p:ext uri="{BB962C8B-B14F-4D97-AF65-F5344CB8AC3E}">
        <p14:creationId xmlns:p14="http://schemas.microsoft.com/office/powerpoint/2010/main" val="344624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3</a:t>
            </a:fld>
            <a:endParaRPr lang="en-US" dirty="0"/>
          </a:p>
        </p:txBody>
      </p:sp>
    </p:spTree>
    <p:extLst>
      <p:ext uri="{BB962C8B-B14F-4D97-AF65-F5344CB8AC3E}">
        <p14:creationId xmlns:p14="http://schemas.microsoft.com/office/powerpoint/2010/main" val="1677583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30</a:t>
            </a:fld>
            <a:endParaRPr lang="en-US" dirty="0"/>
          </a:p>
        </p:txBody>
      </p:sp>
    </p:spTree>
    <p:extLst>
      <p:ext uri="{BB962C8B-B14F-4D97-AF65-F5344CB8AC3E}">
        <p14:creationId xmlns:p14="http://schemas.microsoft.com/office/powerpoint/2010/main" val="2098794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31</a:t>
            </a:fld>
            <a:endParaRPr lang="en-US" dirty="0"/>
          </a:p>
        </p:txBody>
      </p:sp>
    </p:spTree>
    <p:extLst>
      <p:ext uri="{BB962C8B-B14F-4D97-AF65-F5344CB8AC3E}">
        <p14:creationId xmlns:p14="http://schemas.microsoft.com/office/powerpoint/2010/main" val="3897357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32</a:t>
            </a:fld>
            <a:endParaRPr lang="en-US" dirty="0"/>
          </a:p>
        </p:txBody>
      </p:sp>
    </p:spTree>
    <p:extLst>
      <p:ext uri="{BB962C8B-B14F-4D97-AF65-F5344CB8AC3E}">
        <p14:creationId xmlns:p14="http://schemas.microsoft.com/office/powerpoint/2010/main" val="3307434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33</a:t>
            </a:fld>
            <a:endParaRPr lang="en-US" dirty="0"/>
          </a:p>
        </p:txBody>
      </p:sp>
    </p:spTree>
    <p:extLst>
      <p:ext uri="{BB962C8B-B14F-4D97-AF65-F5344CB8AC3E}">
        <p14:creationId xmlns:p14="http://schemas.microsoft.com/office/powerpoint/2010/main" val="862003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4</a:t>
            </a:fld>
            <a:endParaRPr lang="en-US" dirty="0"/>
          </a:p>
        </p:txBody>
      </p:sp>
    </p:spTree>
    <p:extLst>
      <p:ext uri="{BB962C8B-B14F-4D97-AF65-F5344CB8AC3E}">
        <p14:creationId xmlns:p14="http://schemas.microsoft.com/office/powerpoint/2010/main" val="89927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5</a:t>
            </a:fld>
            <a:endParaRPr lang="en-US" dirty="0"/>
          </a:p>
        </p:txBody>
      </p:sp>
    </p:spTree>
    <p:extLst>
      <p:ext uri="{BB962C8B-B14F-4D97-AF65-F5344CB8AC3E}">
        <p14:creationId xmlns:p14="http://schemas.microsoft.com/office/powerpoint/2010/main" val="194388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6</a:t>
            </a:fld>
            <a:endParaRPr lang="en-US" dirty="0"/>
          </a:p>
        </p:txBody>
      </p:sp>
    </p:spTree>
    <p:extLst>
      <p:ext uri="{BB962C8B-B14F-4D97-AF65-F5344CB8AC3E}">
        <p14:creationId xmlns:p14="http://schemas.microsoft.com/office/powerpoint/2010/main" val="297767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7</a:t>
            </a:fld>
            <a:endParaRPr lang="en-US" dirty="0"/>
          </a:p>
        </p:txBody>
      </p:sp>
    </p:spTree>
    <p:extLst>
      <p:ext uri="{BB962C8B-B14F-4D97-AF65-F5344CB8AC3E}">
        <p14:creationId xmlns:p14="http://schemas.microsoft.com/office/powerpoint/2010/main" val="3843424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8</a:t>
            </a:fld>
            <a:endParaRPr lang="en-US" dirty="0"/>
          </a:p>
        </p:txBody>
      </p:sp>
    </p:spTree>
    <p:extLst>
      <p:ext uri="{BB962C8B-B14F-4D97-AF65-F5344CB8AC3E}">
        <p14:creationId xmlns:p14="http://schemas.microsoft.com/office/powerpoint/2010/main" val="2789286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B2782-2960-41E3-A120-70E9B22BE607}" type="slidenum">
              <a:rPr lang="en-US" smtClean="0"/>
              <a:t>9</a:t>
            </a:fld>
            <a:endParaRPr lang="en-US" dirty="0"/>
          </a:p>
        </p:txBody>
      </p:sp>
    </p:spTree>
    <p:extLst>
      <p:ext uri="{BB962C8B-B14F-4D97-AF65-F5344CB8AC3E}">
        <p14:creationId xmlns:p14="http://schemas.microsoft.com/office/powerpoint/2010/main" val="3070916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s://www.instagram.com/kearneyofficial/" TargetMode="External"/><Relationship Id="rId13" Type="http://schemas.openxmlformats.org/officeDocument/2006/relationships/image" Target="../media/image6.png"/><Relationship Id="rId3" Type="http://schemas.openxmlformats.org/officeDocument/2006/relationships/slideMaster" Target="../slideMasters/slideMaster1.xml"/><Relationship Id="rId7" Type="http://schemas.openxmlformats.org/officeDocument/2006/relationships/image" Target="../media/image3.png"/><Relationship Id="rId12" Type="http://schemas.openxmlformats.org/officeDocument/2006/relationships/hyperlink" Target="https://youtube.com/Kearney" TargetMode="External"/><Relationship Id="rId2" Type="http://schemas.openxmlformats.org/officeDocument/2006/relationships/tags" Target="../tags/tag25.xml"/><Relationship Id="rId16" Type="http://schemas.openxmlformats.org/officeDocument/2006/relationships/image" Target="../media/image2.emf"/><Relationship Id="rId1" Type="http://schemas.openxmlformats.org/officeDocument/2006/relationships/tags" Target="../tags/tag24.xml"/><Relationship Id="rId6" Type="http://schemas.openxmlformats.org/officeDocument/2006/relationships/hyperlink" Target="https://www.linkedin.com/company/kearney" TargetMode="External"/><Relationship Id="rId11" Type="http://schemas.openxmlformats.org/officeDocument/2006/relationships/image" Target="../media/image5.png"/><Relationship Id="rId5" Type="http://schemas.openxmlformats.org/officeDocument/2006/relationships/image" Target="../media/image1.emf"/><Relationship Id="rId15" Type="http://schemas.openxmlformats.org/officeDocument/2006/relationships/image" Target="../media/image7.png"/><Relationship Id="rId10" Type="http://schemas.openxmlformats.org/officeDocument/2006/relationships/hyperlink" Target="https://twitter.com/Kearney" TargetMode="External"/><Relationship Id="rId4" Type="http://schemas.openxmlformats.org/officeDocument/2006/relationships/oleObject" Target="../embeddings/oleObject12.bin"/><Relationship Id="rId9" Type="http://schemas.openxmlformats.org/officeDocument/2006/relationships/image" Target="../media/image4.png"/><Relationship Id="rId14" Type="http://schemas.openxmlformats.org/officeDocument/2006/relationships/hyperlink" Target="https://www.facebook.com/Kearne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6F16389-E8B9-4DEC-A80C-6A9DC0D84DB6}"/>
              </a:ext>
            </a:extLst>
          </p:cNvPr>
          <p:cNvGraphicFramePr>
            <a:graphicFrameLocks noChangeAspect="1"/>
          </p:cNvGraphicFramePr>
          <p:nvPr userDrawn="1">
            <p:custDataLst>
              <p:tags r:id="rId1"/>
            </p:custDataLst>
            <p:extLst>
              <p:ext uri="{D42A27DB-BD31-4B8C-83A1-F6EECF244321}">
                <p14:modId xmlns:p14="http://schemas.microsoft.com/office/powerpoint/2010/main" val="2093374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5" name="Object 4" hidden="1">
                        <a:extLst>
                          <a:ext uri="{FF2B5EF4-FFF2-40B4-BE49-F238E27FC236}">
                            <a16:creationId xmlns:a16="http://schemas.microsoft.com/office/drawing/2014/main" id="{86F16389-E8B9-4DEC-A80C-6A9DC0D84DB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2FACB92-DF5A-4400-AA4D-954830BAB29C}"/>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38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63AD4FE1-9E37-084D-B5CD-5C8B5F316924}"/>
              </a:ext>
            </a:extLst>
          </p:cNvPr>
          <p:cNvSpPr>
            <a:spLocks noGrp="1"/>
          </p:cNvSpPr>
          <p:nvPr>
            <p:ph type="ctrTitle" hasCustomPrompt="1"/>
          </p:nvPr>
        </p:nvSpPr>
        <p:spPr bwMode="gray">
          <a:xfrm>
            <a:off x="381001" y="381000"/>
            <a:ext cx="5334000" cy="1518442"/>
          </a:xfrm>
        </p:spPr>
        <p:txBody>
          <a:bodyPr lIns="0" rIns="0" anchor="t">
            <a:noAutofit/>
          </a:bodyPr>
          <a:lstStyle>
            <a:lvl1pPr algn="l">
              <a:lnSpc>
                <a:spcPct val="90000"/>
              </a:lnSpc>
              <a:spcBef>
                <a:spcPts val="0"/>
              </a:spcBef>
              <a:spcAft>
                <a:spcPts val="0"/>
              </a:spcAft>
              <a:defRPr sz="3800"/>
            </a:lvl1pPr>
          </a:lstStyle>
          <a:p>
            <a:r>
              <a:rPr lang="en-US" dirty="0"/>
              <a:t>What are you here </a:t>
            </a:r>
            <a:br>
              <a:rPr lang="en-US" dirty="0"/>
            </a:br>
            <a:r>
              <a:rPr lang="en-US" dirty="0"/>
              <a:t>to say? Set the tone.</a:t>
            </a:r>
          </a:p>
        </p:txBody>
      </p:sp>
      <p:sp>
        <p:nvSpPr>
          <p:cNvPr id="3" name="Subtitle 2">
            <a:extLst>
              <a:ext uri="{FF2B5EF4-FFF2-40B4-BE49-F238E27FC236}">
                <a16:creationId xmlns:a16="http://schemas.microsoft.com/office/drawing/2014/main" id="{A18B117B-053B-D74C-BAD6-ABB3754D8169}"/>
              </a:ext>
            </a:extLst>
          </p:cNvPr>
          <p:cNvSpPr>
            <a:spLocks noGrp="1"/>
          </p:cNvSpPr>
          <p:nvPr>
            <p:ph type="subTitle" idx="1" hasCustomPrompt="1"/>
          </p:nvPr>
        </p:nvSpPr>
        <p:spPr bwMode="gray">
          <a:xfrm>
            <a:off x="381001" y="2667000"/>
            <a:ext cx="5334000" cy="1143000"/>
          </a:xfrm>
        </p:spPr>
        <p:txBody>
          <a:bodyPr lIns="0" rIns="0"/>
          <a:lstStyle>
            <a:lvl1pPr marL="0" indent="9525" algn="l">
              <a:lnSpc>
                <a:spcPct val="90000"/>
              </a:lnSpc>
              <a:spcBef>
                <a:spcPts val="0"/>
              </a:spcBef>
              <a:spcAft>
                <a:spcPts val="0"/>
              </a:spcAft>
              <a:buNone/>
              <a:tabLst/>
              <a:defRPr sz="2000" b="1"/>
            </a:lvl1pPr>
            <a:lvl2pPr marL="0" marR="0" indent="9525" algn="l" defTabSz="914400" rtl="0" eaLnBrk="1" fontAlgn="auto" latinLnBrk="0" hangingPunct="1">
              <a:lnSpc>
                <a:spcPct val="90000"/>
              </a:lnSpc>
              <a:spcBef>
                <a:spcPts val="0"/>
              </a:spcBef>
              <a:spcAft>
                <a:spcPts val="0"/>
              </a:spcAft>
              <a:buClrTx/>
              <a:buSzTx/>
              <a:buFont typeface="System Font Regular"/>
              <a:buNone/>
              <a:tabLst/>
              <a:defRPr sz="2000"/>
            </a:lvl2pPr>
            <a:lvl3pPr marL="0" indent="0" algn="l">
              <a:spcBef>
                <a:spcPts val="0"/>
              </a:spcBef>
              <a:spcAft>
                <a:spcPts val="0"/>
              </a:spcAft>
              <a:buNone/>
              <a:tabLst/>
              <a:defRPr sz="1800"/>
            </a:lvl3pPr>
            <a:lvl4pPr marL="0" indent="9525" algn="l">
              <a:spcBef>
                <a:spcPts val="0"/>
              </a:spcBef>
              <a:spcAft>
                <a:spcPts val="0"/>
              </a:spcAft>
              <a:buNone/>
              <a:tabLst/>
              <a:defRPr sz="1800"/>
            </a:lvl4pPr>
            <a:lvl5pPr marL="0" indent="-1819275" algn="l">
              <a:spcAft>
                <a:spcPts val="0"/>
              </a:spcAft>
              <a:buNone/>
              <a:tabLst/>
              <a:defRPr sz="1600"/>
            </a:lvl5pPr>
            <a:lvl6pPr marL="0" indent="0" algn="l">
              <a:spcBef>
                <a:spcPts val="0"/>
              </a:spcBef>
              <a:spcAft>
                <a:spcPts val="0"/>
              </a:spcAft>
              <a:buNone/>
              <a:tabLst/>
              <a:defRPr sz="1800"/>
            </a:lvl6pPr>
            <a:lvl7pPr marL="2743200" indent="0" algn="ctr">
              <a:buNone/>
              <a:defRPr sz="1600"/>
            </a:lvl7pPr>
            <a:lvl8pPr marL="3200400" indent="0" algn="ctr">
              <a:buNone/>
              <a:defRPr sz="1600"/>
            </a:lvl8pPr>
            <a:lvl9pPr marL="3657600" indent="0" algn="ctr">
              <a:buNone/>
              <a:defRPr sz="1600"/>
            </a:lvl9pPr>
          </a:lstStyle>
          <a:p>
            <a:pPr lvl="0"/>
            <a:r>
              <a:rPr lang="en-US" dirty="0"/>
              <a:t>Add supporting detail</a:t>
            </a:r>
          </a:p>
          <a:p>
            <a:pPr lvl="1"/>
            <a:r>
              <a:rPr lang="en-US" dirty="0"/>
              <a:t>Date</a:t>
            </a:r>
          </a:p>
        </p:txBody>
      </p:sp>
      <p:sp>
        <p:nvSpPr>
          <p:cNvPr id="15" name="Picture Placeholder 33">
            <a:extLst>
              <a:ext uri="{FF2B5EF4-FFF2-40B4-BE49-F238E27FC236}">
                <a16:creationId xmlns:a16="http://schemas.microsoft.com/office/drawing/2014/main" id="{1D5CCC86-3F10-B647-A528-00A821738983}"/>
              </a:ext>
            </a:extLst>
          </p:cNvPr>
          <p:cNvSpPr>
            <a:spLocks noGrp="1"/>
          </p:cNvSpPr>
          <p:nvPr>
            <p:ph type="pic" sz="quarter" idx="10" hasCustomPrompt="1"/>
          </p:nvPr>
        </p:nvSpPr>
        <p:spPr bwMode="gray">
          <a:xfrm>
            <a:off x="6102350" y="0"/>
            <a:ext cx="6089650" cy="6858000"/>
          </a:xfrm>
          <a:custGeom>
            <a:avLst/>
            <a:gdLst>
              <a:gd name="connsiteX0" fmla="*/ 0 w 6089650"/>
              <a:gd name="connsiteY0" fmla="*/ 0 h 6858000"/>
              <a:gd name="connsiteX1" fmla="*/ 1595374 w 6089650"/>
              <a:gd name="connsiteY1" fmla="*/ 0 h 6858000"/>
              <a:gd name="connsiteX2" fmla="*/ 1595374 w 6089650"/>
              <a:gd name="connsiteY2" fmla="*/ 2523300 h 6858000"/>
              <a:gd name="connsiteX3" fmla="*/ 2028381 w 6089650"/>
              <a:gd name="connsiteY3" fmla="*/ 2523300 h 6858000"/>
              <a:gd name="connsiteX4" fmla="*/ 4196207 w 6089650"/>
              <a:gd name="connsiteY4" fmla="*/ 0 h 6858000"/>
              <a:gd name="connsiteX5" fmla="*/ 6089650 w 6089650"/>
              <a:gd name="connsiteY5" fmla="*/ 0 h 6858000"/>
              <a:gd name="connsiteX6" fmla="*/ 6089650 w 6089650"/>
              <a:gd name="connsiteY6" fmla="*/ 149543 h 6858000"/>
              <a:gd name="connsiteX7" fmla="*/ 3336607 w 6089650"/>
              <a:gd name="connsiteY7" fmla="*/ 3429000 h 6858000"/>
              <a:gd name="connsiteX8" fmla="*/ 6089650 w 6089650"/>
              <a:gd name="connsiteY8" fmla="*/ 6708394 h 6858000"/>
              <a:gd name="connsiteX9" fmla="*/ 6089650 w 6089650"/>
              <a:gd name="connsiteY9" fmla="*/ 6858000 h 6858000"/>
              <a:gd name="connsiteX10" fmla="*/ 4197350 w 6089650"/>
              <a:gd name="connsiteY10" fmla="*/ 6858000 h 6858000"/>
              <a:gd name="connsiteX11" fmla="*/ 2049907 w 6089650"/>
              <a:gd name="connsiteY11" fmla="*/ 4309428 h 6858000"/>
              <a:gd name="connsiteX12" fmla="*/ 1595311 w 6089650"/>
              <a:gd name="connsiteY12" fmla="*/ 4309301 h 6858000"/>
              <a:gd name="connsiteX13" fmla="*/ 1595311 w 6089650"/>
              <a:gd name="connsiteY13" fmla="*/ 6858000 h 6858000"/>
              <a:gd name="connsiteX14" fmla="*/ 0 w 6089650"/>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89650" h="6858000">
                <a:moveTo>
                  <a:pt x="0" y="0"/>
                </a:moveTo>
                <a:lnTo>
                  <a:pt x="1595374" y="0"/>
                </a:lnTo>
                <a:lnTo>
                  <a:pt x="1595374" y="2523300"/>
                </a:lnTo>
                <a:lnTo>
                  <a:pt x="2028381" y="2523300"/>
                </a:lnTo>
                <a:lnTo>
                  <a:pt x="4196207" y="0"/>
                </a:lnTo>
                <a:lnTo>
                  <a:pt x="6089650" y="0"/>
                </a:lnTo>
                <a:lnTo>
                  <a:pt x="6089650" y="149543"/>
                </a:lnTo>
                <a:lnTo>
                  <a:pt x="3336607" y="3429000"/>
                </a:lnTo>
                <a:lnTo>
                  <a:pt x="6089650" y="6708394"/>
                </a:lnTo>
                <a:lnTo>
                  <a:pt x="6089650" y="6858000"/>
                </a:lnTo>
                <a:lnTo>
                  <a:pt x="4197350" y="6858000"/>
                </a:lnTo>
                <a:lnTo>
                  <a:pt x="2049907" y="4309428"/>
                </a:lnTo>
                <a:lnTo>
                  <a:pt x="1595311" y="4309301"/>
                </a:lnTo>
                <a:lnTo>
                  <a:pt x="1595311" y="6858000"/>
                </a:lnTo>
                <a:lnTo>
                  <a:pt x="0" y="6858000"/>
                </a:lnTo>
                <a:close/>
              </a:path>
            </a:pathLst>
          </a:custGeom>
          <a:solidFill>
            <a:schemeClr val="bg2"/>
          </a:solidFill>
        </p:spPr>
        <p:txBody>
          <a:bodyPr wrap="square" anchor="t">
            <a:noAutofit/>
          </a:bodyPr>
          <a:lstStyle>
            <a:lvl1pPr algn="l">
              <a:defRPr sz="1100" b="0">
                <a:solidFill>
                  <a:schemeClr val="tx1"/>
                </a:solidFill>
              </a:defRPr>
            </a:lvl1pPr>
          </a:lstStyle>
          <a:p>
            <a:r>
              <a:rPr lang="en-US" dirty="0"/>
              <a:t>Click to insert image</a:t>
            </a:r>
          </a:p>
        </p:txBody>
      </p:sp>
      <p:pic>
        <p:nvPicPr>
          <p:cNvPr id="16" name="Picture 15">
            <a:extLst>
              <a:ext uri="{FF2B5EF4-FFF2-40B4-BE49-F238E27FC236}">
                <a16:creationId xmlns:a16="http://schemas.microsoft.com/office/drawing/2014/main" id="{35B1E1F9-B553-404E-B4A0-E71530CCD440}"/>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bwMode="gray">
          <a:xfrm>
            <a:off x="381000" y="6248400"/>
            <a:ext cx="1905000" cy="229324"/>
          </a:xfrm>
          <a:prstGeom prst="rect">
            <a:avLst/>
          </a:prstGeom>
        </p:spPr>
      </p:pic>
    </p:spTree>
    <p:extLst>
      <p:ext uri="{BB962C8B-B14F-4D97-AF65-F5344CB8AC3E}">
        <p14:creationId xmlns:p14="http://schemas.microsoft.com/office/powerpoint/2010/main" val="44949380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bwMode="gray">
          <a:xfrm>
            <a:off x="2855914" y="-1587"/>
            <a:ext cx="324008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bwMode="gray">
          <a:xfrm>
            <a:off x="381001" y="381000"/>
            <a:ext cx="5334000" cy="830997"/>
          </a:xfrm>
        </p:spPr>
        <p:txBody>
          <a:bodyPr wrap="square" lIns="0" tIns="0" rIns="0" bIns="0" anchorCtr="0">
            <a:spAutoFit/>
          </a:bodyPr>
          <a:lstStyle>
            <a:lvl1pPr>
              <a:defRPr/>
            </a:lvl1pPr>
          </a:lstStyle>
          <a:p>
            <a:r>
              <a:rPr lang="en-US" dirty="0"/>
              <a:t>Key message. If the audience reads just this, it will be enough. Make every word count. Say it like you would in the room.</a:t>
            </a:r>
          </a:p>
        </p:txBody>
      </p:sp>
    </p:spTree>
    <p:extLst>
      <p:ext uri="{BB962C8B-B14F-4D97-AF65-F5344CB8AC3E}">
        <p14:creationId xmlns:p14="http://schemas.microsoft.com/office/powerpoint/2010/main" val="404520988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bwMode="gray">
          <a:xfrm>
            <a:off x="2855914" y="-1587"/>
            <a:ext cx="324008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bwMode="gray">
          <a:xfrm>
            <a:off x="381000" y="381000"/>
            <a:ext cx="5343525" cy="830997"/>
          </a:xfrm>
        </p:spPr>
        <p:txBody>
          <a:bodyPr wrap="square" lIns="0" tIns="0" rIns="0" bIns="0" anchorCtr="0">
            <a:spAutoFit/>
          </a:bodyPr>
          <a:lstStyle>
            <a:lvl1pPr>
              <a:defRPr/>
            </a:lvl1pPr>
          </a:lstStyle>
          <a:p>
            <a:r>
              <a:rPr lang="en-US" dirty="0"/>
              <a:t>Key message. If the audience reads just this, it will be enough. Make every word count. Say it like you would in the room.</a:t>
            </a:r>
          </a:p>
        </p:txBody>
      </p:sp>
      <p:sp>
        <p:nvSpPr>
          <p:cNvPr id="3" name="Content Placeholder 2">
            <a:extLst>
              <a:ext uri="{FF2B5EF4-FFF2-40B4-BE49-F238E27FC236}">
                <a16:creationId xmlns:a16="http://schemas.microsoft.com/office/drawing/2014/main" id="{694FEF0F-449D-494E-B003-BA0DE42F6122}"/>
              </a:ext>
            </a:extLst>
          </p:cNvPr>
          <p:cNvSpPr>
            <a:spLocks noGrp="1"/>
          </p:cNvSpPr>
          <p:nvPr>
            <p:ph sz="half" idx="1"/>
          </p:nvPr>
        </p:nvSpPr>
        <p:spPr bwMode="gray">
          <a:xfrm>
            <a:off x="381001" y="1905000"/>
            <a:ext cx="5334000" cy="4187824"/>
          </a:xfrm>
        </p:spPr>
        <p:txBody>
          <a:bodyPr/>
          <a:lstStyle>
            <a:lvl2pPr marL="177800" indent="-177800">
              <a:buClr>
                <a:srgbClr val="000000"/>
              </a:buClr>
              <a:buSzPct val="100000"/>
              <a:buFont typeface="Arial" panose="020B0604020202020204" pitchFamily="34" charset="0"/>
              <a:buChar char="–"/>
              <a:defRPr/>
            </a:lvl2pPr>
            <a:lvl3pPr marL="359156" indent="-177800">
              <a:buClr>
                <a:srgbClr val="000000"/>
              </a:buClr>
              <a:buSzPct val="100000"/>
              <a:buFont typeface="Arial" panose="020B0604020202020204" pitchFamily="34" charset="0"/>
              <a:buChar char="–"/>
              <a:defRPr/>
            </a:lvl3pPr>
            <a:lvl4pPr marL="538734" indent="-177800">
              <a:buClr>
                <a:srgbClr val="000000"/>
              </a:buClr>
              <a:buSzPct val="100000"/>
              <a:buFont typeface="Arial" panose="020B0604020202020204"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4DA243C-D223-024A-A211-1CD96C903785}"/>
              </a:ext>
            </a:extLst>
          </p:cNvPr>
          <p:cNvSpPr>
            <a:spLocks noGrp="1"/>
          </p:cNvSpPr>
          <p:nvPr>
            <p:ph sz="half" idx="2"/>
          </p:nvPr>
        </p:nvSpPr>
        <p:spPr bwMode="gray">
          <a:xfrm>
            <a:off x="6476999" y="1905000"/>
            <a:ext cx="5334001" cy="4187825"/>
          </a:xfrm>
        </p:spPr>
        <p:txBody>
          <a:bodyPr/>
          <a:lstStyle>
            <a:lvl2pPr marL="177800" indent="-177800">
              <a:buClr>
                <a:srgbClr val="000000"/>
              </a:buClr>
              <a:buSzPct val="10000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0353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llenges">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897343-393D-0E44-A97B-2079B348B1F9}"/>
              </a:ext>
            </a:extLst>
          </p:cNvPr>
          <p:cNvSpPr/>
          <p:nvPr userDrawn="1"/>
        </p:nvSpPr>
        <p:spPr bwMode="gray">
          <a:xfrm>
            <a:off x="3044825" y="0"/>
            <a:ext cx="4575175"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1E1E1E"/>
              </a:solidFill>
              <a:effectLst/>
              <a:uLnTx/>
              <a:uFillTx/>
              <a:latin typeface="Arial" panose="020B0604020202020204"/>
              <a:ea typeface="+mn-ea"/>
              <a:cs typeface="+mn-cs"/>
            </a:endParaRPr>
          </a:p>
        </p:txBody>
      </p:sp>
      <p:sp>
        <p:nvSpPr>
          <p:cNvPr id="4" name="Title 3">
            <a:extLst>
              <a:ext uri="{FF2B5EF4-FFF2-40B4-BE49-F238E27FC236}">
                <a16:creationId xmlns:a16="http://schemas.microsoft.com/office/drawing/2014/main" id="{C2631238-F440-4B1F-8D7B-809C61CB6264}"/>
              </a:ext>
            </a:extLst>
          </p:cNvPr>
          <p:cNvSpPr>
            <a:spLocks noGrp="1"/>
          </p:cNvSpPr>
          <p:nvPr>
            <p:ph type="title" hasCustomPrompt="1"/>
          </p:nvPr>
        </p:nvSpPr>
        <p:spPr bwMode="gray">
          <a:xfrm>
            <a:off x="381000" y="381000"/>
            <a:ext cx="2286000" cy="2215991"/>
          </a:xfrm>
        </p:spPr>
        <p:txBody>
          <a:bodyPr/>
          <a:lstStyle>
            <a:lvl1pPr>
              <a:defRPr/>
            </a:lvl1pPr>
          </a:lstStyle>
          <a:p>
            <a:r>
              <a:rPr lang="en-US" dirty="0"/>
              <a:t>Key message. </a:t>
            </a:r>
            <a:br>
              <a:rPr lang="en-US" dirty="0"/>
            </a:br>
            <a:r>
              <a:rPr lang="en-US" dirty="0"/>
              <a:t>If the audience reads just this, it will be enough. Make every word count. Say it like you would in the room.</a:t>
            </a:r>
          </a:p>
        </p:txBody>
      </p:sp>
      <p:sp>
        <p:nvSpPr>
          <p:cNvPr id="6" name="Text Placeholder 9">
            <a:extLst>
              <a:ext uri="{FF2B5EF4-FFF2-40B4-BE49-F238E27FC236}">
                <a16:creationId xmlns:a16="http://schemas.microsoft.com/office/drawing/2014/main" id="{D95ABA3D-BEC2-4D38-9AFA-4954F306F25E}"/>
              </a:ext>
            </a:extLst>
          </p:cNvPr>
          <p:cNvSpPr>
            <a:spLocks noGrp="1"/>
          </p:cNvSpPr>
          <p:nvPr>
            <p:ph type="body" sz="quarter" idx="25" hasCustomPrompt="1"/>
          </p:nvPr>
        </p:nvSpPr>
        <p:spPr bwMode="gray">
          <a:xfrm>
            <a:off x="8004175" y="381000"/>
            <a:ext cx="3806826" cy="370199"/>
          </a:xfrm>
        </p:spPr>
        <p:txBody>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US" dirty="0"/>
              <a:t>Heading: Make your point.</a:t>
            </a:r>
          </a:p>
        </p:txBody>
      </p:sp>
      <p:sp>
        <p:nvSpPr>
          <p:cNvPr id="8" name="Text Placeholder 9">
            <a:extLst>
              <a:ext uri="{FF2B5EF4-FFF2-40B4-BE49-F238E27FC236}">
                <a16:creationId xmlns:a16="http://schemas.microsoft.com/office/drawing/2014/main" id="{ED8852F4-3A40-41CF-8793-5F648FBC7E2E}"/>
              </a:ext>
            </a:extLst>
          </p:cNvPr>
          <p:cNvSpPr>
            <a:spLocks noGrp="1"/>
          </p:cNvSpPr>
          <p:nvPr>
            <p:ph type="body" sz="quarter" idx="26" hasCustomPrompt="1"/>
          </p:nvPr>
        </p:nvSpPr>
        <p:spPr bwMode="gray">
          <a:xfrm>
            <a:off x="3429000" y="381000"/>
            <a:ext cx="3810000" cy="370199"/>
          </a:xfrm>
        </p:spPr>
        <p:txBody>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US" dirty="0"/>
              <a:t>Heading: Make your point.</a:t>
            </a:r>
          </a:p>
        </p:txBody>
      </p:sp>
    </p:spTree>
    <p:extLst>
      <p:ext uri="{BB962C8B-B14F-4D97-AF65-F5344CB8AC3E}">
        <p14:creationId xmlns:p14="http://schemas.microsoft.com/office/powerpoint/2010/main" val="212813395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F5F5F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0726B13-8A06-4C2F-B3E2-C6E4FDCB9137}"/>
              </a:ext>
            </a:extLst>
          </p:cNvPr>
          <p:cNvGraphicFramePr>
            <a:graphicFrameLocks noChangeAspect="1"/>
          </p:cNvGraphicFramePr>
          <p:nvPr userDrawn="1">
            <p:custDataLst>
              <p:tags r:id="rId1"/>
            </p:custDataLst>
            <p:extLst>
              <p:ext uri="{D42A27DB-BD31-4B8C-83A1-F6EECF244321}">
                <p14:modId xmlns:p14="http://schemas.microsoft.com/office/powerpoint/2010/main" val="1815197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A0726B13-8A06-4C2F-B3E2-C6E4FDCB913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DD698-12A5-415B-97E6-9C6DBEB91E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2000" b="0"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21" name="Rectangle 20">
            <a:extLst>
              <a:ext uri="{FF2B5EF4-FFF2-40B4-BE49-F238E27FC236}">
                <a16:creationId xmlns:a16="http://schemas.microsoft.com/office/drawing/2014/main" id="{DAA1EFBD-66C8-4081-AADF-2B4A352FE64D}"/>
              </a:ext>
            </a:extLst>
          </p:cNvPr>
          <p:cNvSpPr/>
          <p:nvPr userDrawn="1"/>
        </p:nvSpPr>
        <p:spPr bwMode="gray">
          <a:xfrm>
            <a:off x="0" y="-1587"/>
            <a:ext cx="6096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0" name="Rectangle 19">
            <a:extLst>
              <a:ext uri="{FF2B5EF4-FFF2-40B4-BE49-F238E27FC236}">
                <a16:creationId xmlns:a16="http://schemas.microsoft.com/office/drawing/2014/main" id="{CD7508A2-A0AF-4811-ACA1-FC84D131531A}"/>
              </a:ext>
            </a:extLst>
          </p:cNvPr>
          <p:cNvSpPr/>
          <p:nvPr userDrawn="1"/>
        </p:nvSpPr>
        <p:spPr bwMode="gray">
          <a:xfrm>
            <a:off x="-7168" y="3048000"/>
            <a:ext cx="6101581" cy="381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1E1E1E"/>
              </a:solidFill>
              <a:effectLst/>
              <a:uLnTx/>
              <a:uFillTx/>
              <a:latin typeface="Arial" panose="020B0604020202020204"/>
              <a:ea typeface="+mn-ea"/>
              <a:cs typeface="+mn-cs"/>
            </a:endParaRPr>
          </a:p>
        </p:txBody>
      </p:sp>
      <p:sp>
        <p:nvSpPr>
          <p:cNvPr id="19" name="Picture Placeholder 21">
            <a:extLst>
              <a:ext uri="{FF2B5EF4-FFF2-40B4-BE49-F238E27FC236}">
                <a16:creationId xmlns:a16="http://schemas.microsoft.com/office/drawing/2014/main" id="{3448625E-017A-4951-9ED5-25641345A0FB}"/>
              </a:ext>
            </a:extLst>
          </p:cNvPr>
          <p:cNvSpPr>
            <a:spLocks noGrp="1"/>
          </p:cNvSpPr>
          <p:nvPr>
            <p:ph type="pic" sz="quarter" idx="18" hasCustomPrompt="1"/>
          </p:nvPr>
        </p:nvSpPr>
        <p:spPr bwMode="gray">
          <a:xfrm>
            <a:off x="3722550" y="-1587"/>
            <a:ext cx="2373449" cy="2668587"/>
          </a:xfrm>
        </p:spPr>
        <p:txBody>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picture</a:t>
            </a:r>
          </a:p>
        </p:txBody>
      </p:sp>
      <p:sp>
        <p:nvSpPr>
          <p:cNvPr id="26" name="Text Placeholder 9">
            <a:extLst>
              <a:ext uri="{FF2B5EF4-FFF2-40B4-BE49-F238E27FC236}">
                <a16:creationId xmlns:a16="http://schemas.microsoft.com/office/drawing/2014/main" id="{1D364477-0314-4F10-9D10-E2EF9653C5E2}"/>
              </a:ext>
            </a:extLst>
          </p:cNvPr>
          <p:cNvSpPr>
            <a:spLocks noGrp="1"/>
          </p:cNvSpPr>
          <p:nvPr>
            <p:ph type="body" sz="quarter" idx="35" hasCustomPrompt="1"/>
          </p:nvPr>
        </p:nvSpPr>
        <p:spPr bwMode="gray">
          <a:xfrm>
            <a:off x="381000" y="3163395"/>
            <a:ext cx="2667000" cy="193899"/>
          </a:xfrm>
        </p:spPr>
        <p:txBody>
          <a:bodyPr wrap="square" lIns="0" tIns="0" rIns="0" bIns="0" anchorCtr="0">
            <a:spAutoFit/>
          </a:bodyPr>
          <a:lstStyle>
            <a:lvl1pPr marL="0" indent="0">
              <a:spcBef>
                <a:spcPts val="0"/>
              </a:spcBef>
              <a:spcAft>
                <a:spcPts val="0"/>
              </a:spcAft>
              <a:buFont typeface="Arial" panose="020B0604020202020204" pitchFamily="34" charset="0"/>
              <a:buNone/>
              <a:defRPr b="1">
                <a:solidFill>
                  <a:schemeClr val="tx1"/>
                </a:solidFill>
              </a:defRPr>
            </a:lvl1pPr>
            <a:lvl2pPr marL="0" indent="0">
              <a:spcBef>
                <a:spcPts val="0"/>
              </a:spcBef>
              <a:spcAft>
                <a:spcPts val="0"/>
              </a:spcAft>
              <a:buNone/>
              <a:defRPr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US" dirty="0"/>
              <a:t>Areas of Expertise</a:t>
            </a:r>
          </a:p>
        </p:txBody>
      </p:sp>
      <p:sp>
        <p:nvSpPr>
          <p:cNvPr id="29" name="Text Placeholder 9">
            <a:extLst>
              <a:ext uri="{FF2B5EF4-FFF2-40B4-BE49-F238E27FC236}">
                <a16:creationId xmlns:a16="http://schemas.microsoft.com/office/drawing/2014/main" id="{F7FD24E3-E069-4B35-9C18-F463735BC897}"/>
              </a:ext>
            </a:extLst>
          </p:cNvPr>
          <p:cNvSpPr>
            <a:spLocks noGrp="1"/>
          </p:cNvSpPr>
          <p:nvPr>
            <p:ph type="body" sz="quarter" idx="36" hasCustomPrompt="1"/>
          </p:nvPr>
        </p:nvSpPr>
        <p:spPr bwMode="gray">
          <a:xfrm>
            <a:off x="3428999" y="3163395"/>
            <a:ext cx="2286001" cy="193899"/>
          </a:xfrm>
        </p:spPr>
        <p:txBody>
          <a:bodyPr wrap="square" lIns="0" tIns="0" rIns="0" bIns="0" anchorCtr="0">
            <a:spAutoFit/>
          </a:bodyPr>
          <a:lstStyle>
            <a:lvl1pPr marL="0" indent="0">
              <a:spcBef>
                <a:spcPts val="0"/>
              </a:spcBef>
              <a:spcAft>
                <a:spcPts val="0"/>
              </a:spcAft>
              <a:buFont typeface="Arial" panose="020B0604020202020204" pitchFamily="34" charset="0"/>
              <a:buNone/>
              <a:defRPr b="1">
                <a:solidFill>
                  <a:schemeClr val="tx1"/>
                </a:solidFill>
              </a:defRPr>
            </a:lvl1pPr>
            <a:lvl2pPr marL="0" indent="0">
              <a:spcBef>
                <a:spcPts val="0"/>
              </a:spcBef>
              <a:spcAft>
                <a:spcPts val="0"/>
              </a:spcAft>
              <a:buNone/>
              <a:defRPr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US" dirty="0"/>
              <a:t>Education</a:t>
            </a:r>
          </a:p>
        </p:txBody>
      </p:sp>
      <p:sp>
        <p:nvSpPr>
          <p:cNvPr id="3" name="Title 2">
            <a:extLst>
              <a:ext uri="{FF2B5EF4-FFF2-40B4-BE49-F238E27FC236}">
                <a16:creationId xmlns:a16="http://schemas.microsoft.com/office/drawing/2014/main" id="{213B904A-F76F-4A89-9C9D-B0B0D1D3C3F8}"/>
              </a:ext>
            </a:extLst>
          </p:cNvPr>
          <p:cNvSpPr>
            <a:spLocks noGrp="1"/>
          </p:cNvSpPr>
          <p:nvPr>
            <p:ph type="title" hasCustomPrompt="1"/>
          </p:nvPr>
        </p:nvSpPr>
        <p:spPr bwMode="gray">
          <a:xfrm>
            <a:off x="381000" y="381000"/>
            <a:ext cx="2286000" cy="2215991"/>
          </a:xfrm>
        </p:spPr>
        <p:txBody>
          <a:bodyPr/>
          <a:lstStyle>
            <a:lvl1pPr>
              <a:defRPr/>
            </a:lvl1pPr>
          </a:lstStyle>
          <a:p>
            <a:r>
              <a:rPr lang="en-US" dirty="0"/>
              <a:t>Surname Name</a:t>
            </a:r>
            <a:br>
              <a:rPr lang="en-US" dirty="0"/>
            </a:br>
            <a:r>
              <a:rPr lang="en-US" b="0" dirty="0"/>
              <a:t>Position, Office, Country</a:t>
            </a:r>
            <a:endParaRPr lang="en-US" dirty="0"/>
          </a:p>
        </p:txBody>
      </p:sp>
      <p:grpSp>
        <p:nvGrpSpPr>
          <p:cNvPr id="35" name="Graphic 19">
            <a:extLst>
              <a:ext uri="{FF2B5EF4-FFF2-40B4-BE49-F238E27FC236}">
                <a16:creationId xmlns:a16="http://schemas.microsoft.com/office/drawing/2014/main" id="{0DF2BC8F-BD6E-4BED-A9DD-8DCAEA9A50D4}"/>
              </a:ext>
            </a:extLst>
          </p:cNvPr>
          <p:cNvGrpSpPr/>
          <p:nvPr userDrawn="1"/>
        </p:nvGrpSpPr>
        <p:grpSpPr bwMode="gray">
          <a:xfrm>
            <a:off x="758825" y="6383803"/>
            <a:ext cx="765175" cy="90021"/>
            <a:chOff x="1562100" y="2895600"/>
            <a:chExt cx="9067800" cy="1066800"/>
          </a:xfrm>
          <a:solidFill>
            <a:schemeClr val="tx1"/>
          </a:solidFill>
        </p:grpSpPr>
        <p:sp>
          <p:nvSpPr>
            <p:cNvPr id="36" name="Freeform 21">
              <a:extLst>
                <a:ext uri="{FF2B5EF4-FFF2-40B4-BE49-F238E27FC236}">
                  <a16:creationId xmlns:a16="http://schemas.microsoft.com/office/drawing/2014/main" id="{AC1D5788-EC41-4A64-9CD3-6E3CB88E41EC}"/>
                </a:ext>
              </a:extLst>
            </p:cNvPr>
            <p:cNvSpPr/>
            <p:nvPr/>
          </p:nvSpPr>
          <p:spPr bwMode="gray">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7" name="Freeform 22">
              <a:extLst>
                <a:ext uri="{FF2B5EF4-FFF2-40B4-BE49-F238E27FC236}">
                  <a16:creationId xmlns:a16="http://schemas.microsoft.com/office/drawing/2014/main" id="{009902B4-2695-4527-B5C8-31F48F2A9654}"/>
                </a:ext>
              </a:extLst>
            </p:cNvPr>
            <p:cNvSpPr/>
            <p:nvPr/>
          </p:nvSpPr>
          <p:spPr bwMode="gray">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8" name="Freeform 23">
              <a:extLst>
                <a:ext uri="{FF2B5EF4-FFF2-40B4-BE49-F238E27FC236}">
                  <a16:creationId xmlns:a16="http://schemas.microsoft.com/office/drawing/2014/main" id="{D3AD1063-D2B8-4B6A-A86D-08AD8E37AAD7}"/>
                </a:ext>
              </a:extLst>
            </p:cNvPr>
            <p:cNvSpPr/>
            <p:nvPr/>
          </p:nvSpPr>
          <p:spPr bwMode="gray">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9" name="Freeform 24">
              <a:extLst>
                <a:ext uri="{FF2B5EF4-FFF2-40B4-BE49-F238E27FC236}">
                  <a16:creationId xmlns:a16="http://schemas.microsoft.com/office/drawing/2014/main" id="{27E78175-02A9-436A-96A2-9F5365F56578}"/>
                </a:ext>
              </a:extLst>
            </p:cNvPr>
            <p:cNvSpPr/>
            <p:nvPr/>
          </p:nvSpPr>
          <p:spPr bwMode="gray">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40" name="Freeform 25">
              <a:extLst>
                <a:ext uri="{FF2B5EF4-FFF2-40B4-BE49-F238E27FC236}">
                  <a16:creationId xmlns:a16="http://schemas.microsoft.com/office/drawing/2014/main" id="{17E9070A-F511-4A5B-9153-39FEE2463F81}"/>
                </a:ext>
              </a:extLst>
            </p:cNvPr>
            <p:cNvSpPr/>
            <p:nvPr/>
          </p:nvSpPr>
          <p:spPr bwMode="gray">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41" name="Freeform 26">
              <a:extLst>
                <a:ext uri="{FF2B5EF4-FFF2-40B4-BE49-F238E27FC236}">
                  <a16:creationId xmlns:a16="http://schemas.microsoft.com/office/drawing/2014/main" id="{241166F2-3E56-4401-B77D-EB0307B39A0C}"/>
                </a:ext>
              </a:extLst>
            </p:cNvPr>
            <p:cNvSpPr/>
            <p:nvPr/>
          </p:nvSpPr>
          <p:spPr bwMode="gray">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2"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42" name="Freeform 27">
              <a:extLst>
                <a:ext uri="{FF2B5EF4-FFF2-40B4-BE49-F238E27FC236}">
                  <a16:creationId xmlns:a16="http://schemas.microsoft.com/office/drawing/2014/main" id="{5F257939-AA22-4BDE-B164-A41F0FA3F5A1}"/>
                </a:ext>
              </a:extLst>
            </p:cNvPr>
            <p:cNvSpPr/>
            <p:nvPr/>
          </p:nvSpPr>
          <p:spPr bwMode="gray">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grpSp>
      <p:sp>
        <p:nvSpPr>
          <p:cNvPr id="30" name="TextBox 29">
            <a:extLst>
              <a:ext uri="{FF2B5EF4-FFF2-40B4-BE49-F238E27FC236}">
                <a16:creationId xmlns:a16="http://schemas.microsoft.com/office/drawing/2014/main" id="{43D7114F-F639-4ADE-A59A-1DE07A41E53F}"/>
              </a:ext>
            </a:extLst>
          </p:cNvPr>
          <p:cNvSpPr txBox="1"/>
          <p:nvPr userDrawn="1"/>
        </p:nvSpPr>
        <p:spPr bwMode="gray">
          <a:xfrm>
            <a:off x="371475" y="6226175"/>
            <a:ext cx="377825" cy="276225"/>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algn="l">
              <a:lnSpc>
                <a:spcPct val="90000"/>
              </a:lnSpc>
            </a:pPr>
            <a:fld id="{6CE8C368-3382-4C28-AE75-DF7C05ACA19D}" type="slidenum">
              <a:rPr lang="en-US" sz="1000" b="0">
                <a:solidFill>
                  <a:schemeClr val="tx1">
                    <a:lumMod val="100000"/>
                  </a:schemeClr>
                </a:solidFill>
                <a:latin typeface="Arial" panose="020B0604020202020204" pitchFamily="34" charset="0"/>
              </a:rPr>
              <a:pPr algn="l">
                <a:lnSpc>
                  <a:spcPct val="90000"/>
                </a:lnSpc>
              </a:pPr>
              <a:t>‹#›</a:t>
            </a:fld>
            <a:endParaRPr lang="en-US" sz="1000" b="0" dirty="0">
              <a:solidFill>
                <a:schemeClr val="tx1">
                  <a:lumMod val="100000"/>
                </a:schemeClr>
              </a:solidFill>
              <a:latin typeface="Arial" panose="020B0604020202020204" pitchFamily="34" charset="0"/>
            </a:endParaRPr>
          </a:p>
        </p:txBody>
      </p:sp>
      <p:sp>
        <p:nvSpPr>
          <p:cNvPr id="6" name="Text Placeholder 5">
            <a:extLst>
              <a:ext uri="{FF2B5EF4-FFF2-40B4-BE49-F238E27FC236}">
                <a16:creationId xmlns:a16="http://schemas.microsoft.com/office/drawing/2014/main" id="{86B08D16-5AA2-494D-9218-A5A958D9A796}"/>
              </a:ext>
            </a:extLst>
          </p:cNvPr>
          <p:cNvSpPr>
            <a:spLocks noGrp="1"/>
          </p:cNvSpPr>
          <p:nvPr>
            <p:ph type="body" sz="quarter" idx="41"/>
          </p:nvPr>
        </p:nvSpPr>
        <p:spPr>
          <a:xfrm>
            <a:off x="6477000" y="381000"/>
            <a:ext cx="5334000" cy="57070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E58AFDCE-ECF6-47EB-A6F5-69ECA2AEC7D0}"/>
              </a:ext>
            </a:extLst>
          </p:cNvPr>
          <p:cNvSpPr>
            <a:spLocks noGrp="1"/>
          </p:cNvSpPr>
          <p:nvPr>
            <p:ph type="body" sz="quarter" idx="42"/>
          </p:nvPr>
        </p:nvSpPr>
        <p:spPr>
          <a:xfrm>
            <a:off x="3429000" y="3429000"/>
            <a:ext cx="2286000" cy="2615375"/>
          </a:xfrm>
        </p:spPr>
        <p:txBody>
          <a:bodyPr/>
          <a:lstStyle>
            <a:lvl1pPr>
              <a:spcBef>
                <a:spcPts val="600"/>
              </a:spcBef>
              <a:spcAft>
                <a:spcPts val="0"/>
              </a:spcAft>
              <a:defRPr/>
            </a:lvl1pPr>
            <a:lvl2pPr>
              <a:spcBef>
                <a:spcPts val="600"/>
              </a:spcBef>
              <a:spcAft>
                <a:spcPts val="0"/>
              </a:spcAft>
              <a:defRPr/>
            </a:lvl2pPr>
            <a:lvl3pPr>
              <a:spcBef>
                <a:spcPts val="600"/>
              </a:spcBef>
              <a:spcAft>
                <a:spcPts val="0"/>
              </a:spcAft>
              <a:defRPr/>
            </a:lvl3pPr>
            <a:lvl4pPr>
              <a:spcBef>
                <a:spcPts val="600"/>
              </a:spcBef>
              <a:spcAft>
                <a:spcPts val="0"/>
              </a:spcAft>
              <a:defRPr/>
            </a:lvl4pPr>
            <a:lvl5pPr>
              <a:spcBef>
                <a:spcPts val="60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a:extLst>
              <a:ext uri="{FF2B5EF4-FFF2-40B4-BE49-F238E27FC236}">
                <a16:creationId xmlns:a16="http://schemas.microsoft.com/office/drawing/2014/main" id="{5B1C7F46-3F09-480F-8300-B47FB5A4F4BA}"/>
              </a:ext>
            </a:extLst>
          </p:cNvPr>
          <p:cNvSpPr>
            <a:spLocks noGrp="1"/>
          </p:cNvSpPr>
          <p:nvPr>
            <p:ph type="body" sz="quarter" idx="43"/>
          </p:nvPr>
        </p:nvSpPr>
        <p:spPr>
          <a:xfrm>
            <a:off x="381000" y="3429000"/>
            <a:ext cx="2667000" cy="2617377"/>
          </a:xfrm>
        </p:spPr>
        <p:txBody>
          <a:bodyPr/>
          <a:lstStyle>
            <a:lvl1pPr>
              <a:spcBef>
                <a:spcPts val="600"/>
              </a:spcBef>
              <a:spcAft>
                <a:spcPts val="0"/>
              </a:spcAft>
              <a:defRPr/>
            </a:lvl1pPr>
            <a:lvl2pPr>
              <a:spcBef>
                <a:spcPts val="600"/>
              </a:spcBef>
              <a:spcAft>
                <a:spcPts val="0"/>
              </a:spcAft>
              <a:defRPr/>
            </a:lvl2pPr>
            <a:lvl3pPr>
              <a:spcBef>
                <a:spcPts val="600"/>
              </a:spcBef>
              <a:spcAft>
                <a:spcPts val="0"/>
              </a:spcAft>
              <a:defRPr/>
            </a:lvl3pPr>
            <a:lvl4pPr>
              <a:spcBef>
                <a:spcPts val="600"/>
              </a:spcBef>
              <a:spcAft>
                <a:spcPts val="0"/>
              </a:spcAft>
              <a:defRPr/>
            </a:lvl4pPr>
            <a:lvl5pPr>
              <a:spcBef>
                <a:spcPts val="60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50202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ographies">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8F66653-A36B-46DE-BBD0-F01F92C14400}"/>
              </a:ext>
            </a:extLst>
          </p:cNvPr>
          <p:cNvGraphicFramePr>
            <a:graphicFrameLocks noChangeAspect="1"/>
          </p:cNvGraphicFramePr>
          <p:nvPr userDrawn="1">
            <p:custDataLst>
              <p:tags r:id="rId1"/>
            </p:custDataLst>
            <p:extLst>
              <p:ext uri="{D42A27DB-BD31-4B8C-83A1-F6EECF244321}">
                <p14:modId xmlns:p14="http://schemas.microsoft.com/office/powerpoint/2010/main" val="4155471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3" name="Object 2" hidden="1">
                        <a:extLst>
                          <a:ext uri="{FF2B5EF4-FFF2-40B4-BE49-F238E27FC236}">
                            <a16:creationId xmlns:a16="http://schemas.microsoft.com/office/drawing/2014/main" id="{98F66653-A36B-46DE-BBD0-F01F92C144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D7010FC-D5EC-4F40-BF84-C3A559032E0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20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4" name="Rectangle 3">
            <a:extLst>
              <a:ext uri="{FF2B5EF4-FFF2-40B4-BE49-F238E27FC236}">
                <a16:creationId xmlns:a16="http://schemas.microsoft.com/office/drawing/2014/main" id="{47F5CAB5-F976-4C40-89AE-9A89E9C4AC4F}"/>
              </a:ext>
            </a:extLst>
          </p:cNvPr>
          <p:cNvSpPr/>
          <p:nvPr userDrawn="1"/>
        </p:nvSpPr>
        <p:spPr bwMode="gray">
          <a:xfrm>
            <a:off x="3048002" y="0"/>
            <a:ext cx="3047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1E1E1E"/>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F3B78D11-144A-4B42-AA51-7E5FE4BFDAC3}"/>
              </a:ext>
            </a:extLst>
          </p:cNvPr>
          <p:cNvSpPr/>
          <p:nvPr userDrawn="1"/>
        </p:nvSpPr>
        <p:spPr bwMode="gray">
          <a:xfrm>
            <a:off x="6096000" y="0"/>
            <a:ext cx="3048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1E1E1E"/>
              </a:solidFill>
              <a:effectLst/>
              <a:uLnTx/>
              <a:uFillTx/>
              <a:latin typeface="Arial" panose="020B0604020202020204"/>
              <a:ea typeface="+mn-ea"/>
              <a:cs typeface="+mn-cs"/>
            </a:endParaRPr>
          </a:p>
        </p:txBody>
      </p:sp>
      <p:sp>
        <p:nvSpPr>
          <p:cNvPr id="20" name="Picture Placeholder 19">
            <a:extLst>
              <a:ext uri="{FF2B5EF4-FFF2-40B4-BE49-F238E27FC236}">
                <a16:creationId xmlns:a16="http://schemas.microsoft.com/office/drawing/2014/main" id="{4CF47EE3-F5CB-4E44-BC68-EC24C6779C14}"/>
              </a:ext>
            </a:extLst>
          </p:cNvPr>
          <p:cNvSpPr>
            <a:spLocks noGrp="1"/>
          </p:cNvSpPr>
          <p:nvPr>
            <p:ph type="pic" sz="quarter" idx="19"/>
          </p:nvPr>
        </p:nvSpPr>
        <p:spPr bwMode="gray">
          <a:xfrm>
            <a:off x="3048000" y="0"/>
            <a:ext cx="3048000" cy="2663825"/>
          </a:xfrm>
          <a:solidFill>
            <a:srgbClr val="E6E6E6"/>
          </a:solidFill>
        </p:spPr>
        <p:txBody>
          <a:bodyPr anchor="ctr"/>
          <a:lstStyle>
            <a:lvl1pPr algn="ctr">
              <a:defRPr/>
            </a:lvl1pPr>
          </a:lstStyle>
          <a:p>
            <a:r>
              <a:rPr lang="en-US"/>
              <a:t>Click icon to add picture</a:t>
            </a:r>
            <a:endParaRPr lang="en-US" dirty="0"/>
          </a:p>
        </p:txBody>
      </p:sp>
      <p:sp>
        <p:nvSpPr>
          <p:cNvPr id="21" name="Picture Placeholder 19">
            <a:extLst>
              <a:ext uri="{FF2B5EF4-FFF2-40B4-BE49-F238E27FC236}">
                <a16:creationId xmlns:a16="http://schemas.microsoft.com/office/drawing/2014/main" id="{796EB4AD-659A-9A47-B141-976732FEBC0E}"/>
              </a:ext>
            </a:extLst>
          </p:cNvPr>
          <p:cNvSpPr>
            <a:spLocks noGrp="1"/>
          </p:cNvSpPr>
          <p:nvPr>
            <p:ph type="pic" sz="quarter" idx="20"/>
          </p:nvPr>
        </p:nvSpPr>
        <p:spPr bwMode="gray">
          <a:xfrm>
            <a:off x="6096000" y="0"/>
            <a:ext cx="3048000" cy="2663825"/>
          </a:xfrm>
          <a:solidFill>
            <a:schemeClr val="bg2"/>
          </a:solidFill>
        </p:spPr>
        <p:txBody>
          <a:bodyPr anchor="ctr"/>
          <a:lstStyle>
            <a:lvl1pPr algn="ctr">
              <a:defRPr/>
            </a:lvl1pPr>
          </a:lstStyle>
          <a:p>
            <a:r>
              <a:rPr lang="en-US"/>
              <a:t>Click icon to add picture</a:t>
            </a:r>
            <a:endParaRPr lang="en-US" dirty="0"/>
          </a:p>
        </p:txBody>
      </p:sp>
      <p:sp>
        <p:nvSpPr>
          <p:cNvPr id="22" name="Picture Placeholder 19">
            <a:extLst>
              <a:ext uri="{FF2B5EF4-FFF2-40B4-BE49-F238E27FC236}">
                <a16:creationId xmlns:a16="http://schemas.microsoft.com/office/drawing/2014/main" id="{8DFD1BD5-98E0-0947-9140-940DFF970135}"/>
              </a:ext>
            </a:extLst>
          </p:cNvPr>
          <p:cNvSpPr>
            <a:spLocks noGrp="1"/>
          </p:cNvSpPr>
          <p:nvPr>
            <p:ph type="pic" sz="quarter" idx="21"/>
          </p:nvPr>
        </p:nvSpPr>
        <p:spPr bwMode="gray">
          <a:xfrm>
            <a:off x="9147359" y="0"/>
            <a:ext cx="3048000" cy="2663825"/>
          </a:xfrm>
          <a:solidFill>
            <a:srgbClr val="E6E6E6"/>
          </a:solidFill>
        </p:spPr>
        <p:txBody>
          <a:bodyPr anchor="ctr"/>
          <a:lstStyle>
            <a:lvl1pPr algn="ctr">
              <a:defRPr/>
            </a:lvl1pPr>
          </a:lstStyle>
          <a:p>
            <a:r>
              <a:rPr lang="en-US"/>
              <a:t>Click icon to add picture</a:t>
            </a:r>
            <a:endParaRPr lang="en-US" dirty="0"/>
          </a:p>
        </p:txBody>
      </p:sp>
      <p:sp>
        <p:nvSpPr>
          <p:cNvPr id="24" name="Text Placeholder 23">
            <a:extLst>
              <a:ext uri="{FF2B5EF4-FFF2-40B4-BE49-F238E27FC236}">
                <a16:creationId xmlns:a16="http://schemas.microsoft.com/office/drawing/2014/main" id="{44CBE62D-52E2-4C4C-AF6E-96D1E570765B}"/>
              </a:ext>
            </a:extLst>
          </p:cNvPr>
          <p:cNvSpPr>
            <a:spLocks noGrp="1"/>
          </p:cNvSpPr>
          <p:nvPr>
            <p:ph type="body" sz="quarter" idx="22" hasCustomPrompt="1"/>
          </p:nvPr>
        </p:nvSpPr>
        <p:spPr bwMode="gray">
          <a:xfrm>
            <a:off x="3429001" y="3048000"/>
            <a:ext cx="2285999" cy="3048000"/>
          </a:xfrm>
        </p:spPr>
        <p:txBody>
          <a:bodyPr/>
          <a:lstStyle>
            <a:lvl1pPr marL="0" indent="0">
              <a:spcBef>
                <a:spcPts val="0"/>
              </a:spcBef>
              <a:spcAft>
                <a:spcPts val="0"/>
              </a:spcAft>
              <a:buFont typeface="Arial" panose="020B0604020202020204" pitchFamily="34" charset="0"/>
              <a:buNone/>
              <a:tabLst/>
              <a:defRPr b="1">
                <a:solidFill>
                  <a:schemeClr val="tx2"/>
                </a:solidFill>
              </a:defRPr>
            </a:lvl1pPr>
            <a:lvl2pPr marL="0" indent="0">
              <a:spcBef>
                <a:spcPts val="0"/>
              </a:spcBef>
              <a:spcAft>
                <a:spcPts val="0"/>
              </a:spcAft>
              <a:buNone/>
              <a:tabLst/>
              <a:defRPr>
                <a:solidFill>
                  <a:schemeClr val="tx2"/>
                </a:solidFill>
              </a:defRPr>
            </a:lvl2pPr>
            <a:lvl3pPr marL="0" indent="0">
              <a:spcBef>
                <a:spcPts val="1200"/>
              </a:spcBef>
              <a:spcAft>
                <a:spcPts val="0"/>
              </a:spcAft>
              <a:buNone/>
              <a:tabLst/>
              <a:defRPr b="1"/>
            </a:lvl3pPr>
            <a:lvl4pPr marL="180000" indent="-180000">
              <a:spcBef>
                <a:spcPts val="0"/>
              </a:spcBef>
              <a:spcAft>
                <a:spcPts val="0"/>
              </a:spcAft>
              <a:buFont typeface="System Font Regular"/>
              <a:buChar char="–"/>
              <a:tabLst/>
              <a:defRPr/>
            </a:lvl4pPr>
            <a:lvl5pPr marL="360000" indent="-180000">
              <a:spcBef>
                <a:spcPts val="0"/>
              </a:spcBef>
              <a:spcAft>
                <a:spcPts val="0"/>
              </a:spcAft>
              <a:buFont typeface="System Font Regular"/>
              <a:buChar char="–"/>
              <a:tabLst/>
              <a:defRPr/>
            </a:lvl5pPr>
          </a:lstStyle>
          <a:p>
            <a:pPr lvl="0"/>
            <a:r>
              <a:rPr lang="en-US" dirty="0"/>
              <a:t>Name and Surname</a:t>
            </a:r>
          </a:p>
          <a:p>
            <a:pPr lvl="1"/>
            <a:r>
              <a:rPr lang="en-US" dirty="0"/>
              <a:t>Job title and location second level</a:t>
            </a:r>
          </a:p>
          <a:p>
            <a:pPr lvl="2"/>
            <a:r>
              <a:rPr lang="en-US" dirty="0"/>
              <a:t>Summary of experience third level</a:t>
            </a:r>
          </a:p>
          <a:p>
            <a:pPr lvl="3"/>
            <a:r>
              <a:rPr lang="en-US" dirty="0"/>
              <a:t>Second level bullet</a:t>
            </a:r>
          </a:p>
          <a:p>
            <a:pPr lvl="4"/>
            <a:r>
              <a:rPr lang="en-US" dirty="0"/>
              <a:t>Third level bullet</a:t>
            </a:r>
          </a:p>
        </p:txBody>
      </p:sp>
      <p:sp>
        <p:nvSpPr>
          <p:cNvPr id="27" name="Text Placeholder 23">
            <a:extLst>
              <a:ext uri="{FF2B5EF4-FFF2-40B4-BE49-F238E27FC236}">
                <a16:creationId xmlns:a16="http://schemas.microsoft.com/office/drawing/2014/main" id="{1C3C4FE2-D60A-3C44-A1A2-F63809BB1ED6}"/>
              </a:ext>
            </a:extLst>
          </p:cNvPr>
          <p:cNvSpPr>
            <a:spLocks noGrp="1"/>
          </p:cNvSpPr>
          <p:nvPr>
            <p:ph type="body" sz="quarter" idx="23" hasCustomPrompt="1"/>
          </p:nvPr>
        </p:nvSpPr>
        <p:spPr bwMode="gray">
          <a:xfrm>
            <a:off x="6477001" y="3048000"/>
            <a:ext cx="2286000" cy="3048000"/>
          </a:xfrm>
        </p:spPr>
        <p:txBody>
          <a:bodyPr/>
          <a:lstStyle>
            <a:lvl1pPr marL="0" indent="0">
              <a:spcBef>
                <a:spcPts val="0"/>
              </a:spcBef>
              <a:spcAft>
                <a:spcPts val="0"/>
              </a:spcAft>
              <a:buFont typeface="Arial" panose="020B0604020202020204" pitchFamily="34" charset="0"/>
              <a:buNone/>
              <a:tabLst/>
              <a:defRPr b="1">
                <a:solidFill>
                  <a:schemeClr val="tx2"/>
                </a:solidFill>
              </a:defRPr>
            </a:lvl1pPr>
            <a:lvl2pPr marL="0" indent="0">
              <a:spcBef>
                <a:spcPts val="0"/>
              </a:spcBef>
              <a:spcAft>
                <a:spcPts val="0"/>
              </a:spcAft>
              <a:buNone/>
              <a:tabLst/>
              <a:defRPr>
                <a:solidFill>
                  <a:schemeClr val="tx2"/>
                </a:solidFill>
              </a:defRPr>
            </a:lvl2pPr>
            <a:lvl3pPr marL="0" indent="0">
              <a:spcBef>
                <a:spcPts val="1200"/>
              </a:spcBef>
              <a:spcAft>
                <a:spcPts val="0"/>
              </a:spcAft>
              <a:buNone/>
              <a:tabLst/>
              <a:defRPr b="1"/>
            </a:lvl3pPr>
            <a:lvl4pPr marL="180000" indent="-180000">
              <a:spcBef>
                <a:spcPts val="0"/>
              </a:spcBef>
              <a:spcAft>
                <a:spcPts val="0"/>
              </a:spcAft>
              <a:buFont typeface="System Font Regular"/>
              <a:buChar char="–"/>
              <a:tabLst/>
              <a:defRPr/>
            </a:lvl4pPr>
            <a:lvl5pPr marL="360000" indent="-180000">
              <a:spcBef>
                <a:spcPts val="0"/>
              </a:spcBef>
              <a:spcAft>
                <a:spcPts val="0"/>
              </a:spcAft>
              <a:buFont typeface="System Font Regular"/>
              <a:buChar char="–"/>
              <a:tabLst/>
              <a:defRPr/>
            </a:lvl5pPr>
          </a:lstStyle>
          <a:p>
            <a:pPr lvl="0"/>
            <a:r>
              <a:rPr lang="en-US" dirty="0"/>
              <a:t>Name and Surname</a:t>
            </a:r>
          </a:p>
          <a:p>
            <a:pPr lvl="1"/>
            <a:r>
              <a:rPr lang="en-US" dirty="0"/>
              <a:t>Job title and location second level</a:t>
            </a:r>
          </a:p>
          <a:p>
            <a:pPr lvl="2"/>
            <a:r>
              <a:rPr lang="en-US" dirty="0"/>
              <a:t>Summary of experience third level</a:t>
            </a:r>
          </a:p>
          <a:p>
            <a:pPr lvl="3"/>
            <a:r>
              <a:rPr lang="en-US" dirty="0"/>
              <a:t>Second level bullet</a:t>
            </a:r>
          </a:p>
          <a:p>
            <a:pPr lvl="4"/>
            <a:r>
              <a:rPr lang="en-US" dirty="0"/>
              <a:t>Third level bullet</a:t>
            </a:r>
          </a:p>
        </p:txBody>
      </p:sp>
      <p:sp>
        <p:nvSpPr>
          <p:cNvPr id="28" name="Text Placeholder 23">
            <a:extLst>
              <a:ext uri="{FF2B5EF4-FFF2-40B4-BE49-F238E27FC236}">
                <a16:creationId xmlns:a16="http://schemas.microsoft.com/office/drawing/2014/main" id="{39E6F826-10D9-8247-8889-29223C7F84B1}"/>
              </a:ext>
            </a:extLst>
          </p:cNvPr>
          <p:cNvSpPr>
            <a:spLocks noGrp="1"/>
          </p:cNvSpPr>
          <p:nvPr>
            <p:ph type="body" sz="quarter" idx="24" hasCustomPrompt="1"/>
          </p:nvPr>
        </p:nvSpPr>
        <p:spPr bwMode="gray">
          <a:xfrm>
            <a:off x="9525000" y="3048000"/>
            <a:ext cx="2289360" cy="3048000"/>
          </a:xfrm>
        </p:spPr>
        <p:txBody>
          <a:bodyPr/>
          <a:lstStyle>
            <a:lvl1pPr marL="0" indent="0">
              <a:spcBef>
                <a:spcPts val="0"/>
              </a:spcBef>
              <a:spcAft>
                <a:spcPts val="0"/>
              </a:spcAft>
              <a:buFont typeface="Arial" panose="020B0604020202020204" pitchFamily="34" charset="0"/>
              <a:buNone/>
              <a:tabLst/>
              <a:defRPr b="1">
                <a:solidFill>
                  <a:schemeClr val="tx2"/>
                </a:solidFill>
              </a:defRPr>
            </a:lvl1pPr>
            <a:lvl2pPr marL="0" indent="0">
              <a:spcBef>
                <a:spcPts val="0"/>
              </a:spcBef>
              <a:spcAft>
                <a:spcPts val="0"/>
              </a:spcAft>
              <a:buNone/>
              <a:tabLst/>
              <a:defRPr>
                <a:solidFill>
                  <a:schemeClr val="tx2"/>
                </a:solidFill>
              </a:defRPr>
            </a:lvl2pPr>
            <a:lvl3pPr marL="0" indent="0">
              <a:spcBef>
                <a:spcPts val="1200"/>
              </a:spcBef>
              <a:spcAft>
                <a:spcPts val="0"/>
              </a:spcAft>
              <a:buNone/>
              <a:tabLst/>
              <a:defRPr b="1"/>
            </a:lvl3pPr>
            <a:lvl4pPr marL="180000" indent="-180000">
              <a:spcBef>
                <a:spcPts val="0"/>
              </a:spcBef>
              <a:spcAft>
                <a:spcPts val="0"/>
              </a:spcAft>
              <a:buFont typeface="System Font Regular"/>
              <a:buChar char="–"/>
              <a:tabLst/>
              <a:defRPr/>
            </a:lvl4pPr>
            <a:lvl5pPr marL="360000" indent="-180000">
              <a:spcBef>
                <a:spcPts val="0"/>
              </a:spcBef>
              <a:spcAft>
                <a:spcPts val="0"/>
              </a:spcAft>
              <a:buFont typeface="System Font Regular"/>
              <a:buChar char="–"/>
              <a:tabLst/>
              <a:defRPr/>
            </a:lvl5pPr>
          </a:lstStyle>
          <a:p>
            <a:pPr lvl="0"/>
            <a:r>
              <a:rPr lang="en-US" dirty="0"/>
              <a:t>Name and Surname</a:t>
            </a:r>
          </a:p>
          <a:p>
            <a:pPr lvl="1"/>
            <a:r>
              <a:rPr lang="en-US" dirty="0"/>
              <a:t>Job title and location second level</a:t>
            </a:r>
          </a:p>
          <a:p>
            <a:pPr lvl="2"/>
            <a:r>
              <a:rPr lang="en-US" dirty="0"/>
              <a:t>Summary of experience third level</a:t>
            </a:r>
          </a:p>
          <a:p>
            <a:pPr lvl="3"/>
            <a:r>
              <a:rPr lang="en-US" dirty="0"/>
              <a:t>Second level bullet</a:t>
            </a:r>
          </a:p>
          <a:p>
            <a:pPr lvl="4"/>
            <a:r>
              <a:rPr lang="en-US" dirty="0"/>
              <a:t>Third level bullet</a:t>
            </a:r>
          </a:p>
        </p:txBody>
      </p:sp>
      <p:sp>
        <p:nvSpPr>
          <p:cNvPr id="5" name="Title 4">
            <a:extLst>
              <a:ext uri="{FF2B5EF4-FFF2-40B4-BE49-F238E27FC236}">
                <a16:creationId xmlns:a16="http://schemas.microsoft.com/office/drawing/2014/main" id="{39468541-A21A-46F7-AFC4-CBC98C325EF5}"/>
              </a:ext>
            </a:extLst>
          </p:cNvPr>
          <p:cNvSpPr>
            <a:spLocks noGrp="1"/>
          </p:cNvSpPr>
          <p:nvPr>
            <p:ph type="title" hasCustomPrompt="1"/>
          </p:nvPr>
        </p:nvSpPr>
        <p:spPr bwMode="gray">
          <a:xfrm>
            <a:off x="381000" y="381000"/>
            <a:ext cx="2285999" cy="2215991"/>
          </a:xfrm>
        </p:spPr>
        <p:txBody>
          <a:bodyPr/>
          <a:lstStyle>
            <a:lvl1pPr>
              <a:defRPr/>
            </a:lvl1pPr>
          </a:lstStyle>
          <a:p>
            <a:r>
              <a:rPr lang="en-US" dirty="0"/>
              <a:t>Key message. </a:t>
            </a:r>
            <a:br>
              <a:rPr lang="en-US" dirty="0"/>
            </a:br>
            <a:r>
              <a:rPr lang="en-US" dirty="0"/>
              <a:t>If the audience reads just this, it will be enough. Make every word count. Say it like you would in the room.</a:t>
            </a:r>
          </a:p>
        </p:txBody>
      </p:sp>
    </p:spTree>
    <p:extLst>
      <p:ext uri="{BB962C8B-B14F-4D97-AF65-F5344CB8AC3E}">
        <p14:creationId xmlns:p14="http://schemas.microsoft.com/office/powerpoint/2010/main" val="92883974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6F4BDBA-8A7A-4151-9891-CE2FF8030BCB}"/>
              </a:ext>
            </a:extLst>
          </p:cNvPr>
          <p:cNvSpPr/>
          <p:nvPr userDrawn="1"/>
        </p:nvSpPr>
        <p:spPr>
          <a:xfrm>
            <a:off x="3048000" y="0"/>
            <a:ext cx="457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1E1E1E"/>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F8A6D9F4-AFFE-40C2-A711-D5F9F9523EA2}"/>
              </a:ext>
            </a:extLst>
          </p:cNvPr>
          <p:cNvSpPr/>
          <p:nvPr userDrawn="1"/>
        </p:nvSpPr>
        <p:spPr>
          <a:xfrm>
            <a:off x="3048000" y="3429000"/>
            <a:ext cx="4572000" cy="3429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1E1E1E"/>
              </a:solidFill>
              <a:effectLst/>
              <a:uLnTx/>
              <a:uFillTx/>
              <a:latin typeface="Arial" panose="020B0604020202020204"/>
              <a:ea typeface="+mn-ea"/>
              <a:cs typeface="+mn-cs"/>
            </a:endParaRPr>
          </a:p>
        </p:txBody>
      </p:sp>
      <p:sp>
        <p:nvSpPr>
          <p:cNvPr id="3" name="Title 2">
            <a:extLst>
              <a:ext uri="{FF2B5EF4-FFF2-40B4-BE49-F238E27FC236}">
                <a16:creationId xmlns:a16="http://schemas.microsoft.com/office/drawing/2014/main" id="{16F887B0-D81F-4D6E-8490-01166A3570A8}"/>
              </a:ext>
            </a:extLst>
          </p:cNvPr>
          <p:cNvSpPr>
            <a:spLocks noGrp="1"/>
          </p:cNvSpPr>
          <p:nvPr>
            <p:ph type="title" hasCustomPrompt="1"/>
          </p:nvPr>
        </p:nvSpPr>
        <p:spPr/>
        <p:txBody>
          <a:bodyPr/>
          <a:lstStyle>
            <a:lvl1pPr>
              <a:defRPr/>
            </a:lvl1pPr>
          </a:lstStyle>
          <a:p>
            <a:r>
              <a:rPr lang="en-GB" dirty="0"/>
              <a:t>Key message. </a:t>
            </a:r>
            <a:br>
              <a:rPr lang="en-GB" dirty="0"/>
            </a:br>
            <a:r>
              <a:rPr lang="en-GB" dirty="0"/>
              <a:t>If the audience reads just this, it will be enough. Make every word count. Say it like you would in the room.</a:t>
            </a:r>
          </a:p>
        </p:txBody>
      </p:sp>
      <p:sp>
        <p:nvSpPr>
          <p:cNvPr id="19" name="Text Placeholder 9">
            <a:extLst>
              <a:ext uri="{FF2B5EF4-FFF2-40B4-BE49-F238E27FC236}">
                <a16:creationId xmlns:a16="http://schemas.microsoft.com/office/drawing/2014/main" id="{2F01B772-E707-4318-AFF4-D233B7291D07}"/>
              </a:ext>
            </a:extLst>
          </p:cNvPr>
          <p:cNvSpPr>
            <a:spLocks noGrp="1"/>
          </p:cNvSpPr>
          <p:nvPr>
            <p:ph type="body" sz="quarter" idx="16" hasCustomPrompt="1"/>
          </p:nvPr>
        </p:nvSpPr>
        <p:spPr>
          <a:xfrm>
            <a:off x="3428973" y="381000"/>
            <a:ext cx="3810000" cy="357499"/>
          </a:xfrm>
        </p:spPr>
        <p:txBody>
          <a:bodyPr/>
          <a:lstStyle>
            <a:lvl1pPr marL="0" indent="0">
              <a:spcBef>
                <a:spcPts val="0"/>
              </a:spcBef>
              <a:spcAft>
                <a:spcPts val="0"/>
              </a:spcAft>
              <a:buFont typeface="Arial" panose="020B0604020202020204" pitchFamily="34" charset="0"/>
              <a:buNone/>
              <a:defRPr sz="1600" b="1">
                <a:solidFill>
                  <a:schemeClr val="tx1"/>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Situation</a:t>
            </a:r>
          </a:p>
        </p:txBody>
      </p:sp>
      <p:sp>
        <p:nvSpPr>
          <p:cNvPr id="23" name="Text Placeholder 9">
            <a:extLst>
              <a:ext uri="{FF2B5EF4-FFF2-40B4-BE49-F238E27FC236}">
                <a16:creationId xmlns:a16="http://schemas.microsoft.com/office/drawing/2014/main" id="{9F9E8AE9-DD63-4653-988B-3750118E135D}"/>
              </a:ext>
            </a:extLst>
          </p:cNvPr>
          <p:cNvSpPr>
            <a:spLocks noGrp="1"/>
          </p:cNvSpPr>
          <p:nvPr>
            <p:ph type="body" sz="quarter" idx="24" hasCustomPrompt="1"/>
          </p:nvPr>
        </p:nvSpPr>
        <p:spPr>
          <a:xfrm>
            <a:off x="3428973" y="3809999"/>
            <a:ext cx="3810000" cy="376971"/>
          </a:xfrm>
        </p:spPr>
        <p:txBody>
          <a:bodyPr/>
          <a:lstStyle>
            <a:lvl1pPr marL="0" indent="0">
              <a:spcBef>
                <a:spcPts val="0"/>
              </a:spcBef>
              <a:spcAft>
                <a:spcPts val="0"/>
              </a:spcAft>
              <a:buFont typeface="Arial" panose="020B0604020202020204" pitchFamily="34" charset="0"/>
              <a:buNone/>
              <a:defRPr sz="1600" b="1">
                <a:solidFill>
                  <a:schemeClr val="tx1"/>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Approach</a:t>
            </a:r>
          </a:p>
        </p:txBody>
      </p:sp>
      <p:sp>
        <p:nvSpPr>
          <p:cNvPr id="26" name="Text Placeholder 9">
            <a:extLst>
              <a:ext uri="{FF2B5EF4-FFF2-40B4-BE49-F238E27FC236}">
                <a16:creationId xmlns:a16="http://schemas.microsoft.com/office/drawing/2014/main" id="{7F035056-C297-4E3D-A5DA-D86611958279}"/>
              </a:ext>
            </a:extLst>
          </p:cNvPr>
          <p:cNvSpPr>
            <a:spLocks noGrp="1"/>
          </p:cNvSpPr>
          <p:nvPr>
            <p:ph type="body" sz="quarter" idx="25" hasCustomPrompt="1"/>
          </p:nvPr>
        </p:nvSpPr>
        <p:spPr>
          <a:xfrm>
            <a:off x="8000999" y="3809999"/>
            <a:ext cx="3810001" cy="376971"/>
          </a:xfrm>
        </p:spPr>
        <p:txBody>
          <a:bodyPr/>
          <a:lstStyle>
            <a:lvl1pPr marL="0" indent="0">
              <a:spcBef>
                <a:spcPts val="0"/>
              </a:spcBef>
              <a:spcAft>
                <a:spcPts val="0"/>
              </a:spcAft>
              <a:buFont typeface="Arial" panose="020B0604020202020204" pitchFamily="34" charset="0"/>
              <a:buNone/>
              <a:defRPr sz="1600" b="1">
                <a:solidFill>
                  <a:schemeClr val="tx2"/>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Impact</a:t>
            </a:r>
          </a:p>
        </p:txBody>
      </p:sp>
      <p:sp>
        <p:nvSpPr>
          <p:cNvPr id="27" name="Text Placeholder 31">
            <a:extLst>
              <a:ext uri="{FF2B5EF4-FFF2-40B4-BE49-F238E27FC236}">
                <a16:creationId xmlns:a16="http://schemas.microsoft.com/office/drawing/2014/main" id="{FCA46901-ED40-41AA-95AD-ADE9E86C4432}"/>
              </a:ext>
            </a:extLst>
          </p:cNvPr>
          <p:cNvSpPr>
            <a:spLocks noGrp="1"/>
          </p:cNvSpPr>
          <p:nvPr>
            <p:ph type="body" sz="quarter" idx="26"/>
          </p:nvPr>
        </p:nvSpPr>
        <p:spPr>
          <a:xfrm>
            <a:off x="3428973" y="4187825"/>
            <a:ext cx="3810026" cy="1277273"/>
          </a:xfrm>
        </p:spPr>
        <p:txBody>
          <a:bodyPr wrap="square" lIns="0" tIns="0" rIns="0" bIns="0" anchorCtr="0">
            <a:sp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33">
            <a:extLst>
              <a:ext uri="{FF2B5EF4-FFF2-40B4-BE49-F238E27FC236}">
                <a16:creationId xmlns:a16="http://schemas.microsoft.com/office/drawing/2014/main" id="{FFC8F3DC-2FB3-4CA7-9006-B6A3370B9E06}"/>
              </a:ext>
            </a:extLst>
          </p:cNvPr>
          <p:cNvSpPr>
            <a:spLocks noGrp="1"/>
          </p:cNvSpPr>
          <p:nvPr>
            <p:ph type="body" sz="quarter" idx="27"/>
          </p:nvPr>
        </p:nvSpPr>
        <p:spPr>
          <a:xfrm>
            <a:off x="8000944" y="4186238"/>
            <a:ext cx="3809266" cy="1277273"/>
          </a:xfrm>
        </p:spPr>
        <p:txBody>
          <a:bodyPr wrap="square" lIns="0" tIns="0" rIns="0" bIns="0" anchorCtr="0">
            <a:sp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a:extLst>
              <a:ext uri="{FF2B5EF4-FFF2-40B4-BE49-F238E27FC236}">
                <a16:creationId xmlns:a16="http://schemas.microsoft.com/office/drawing/2014/main" id="{C88F3AC6-38BB-420F-928B-D3D9DAD55B7D}"/>
              </a:ext>
            </a:extLst>
          </p:cNvPr>
          <p:cNvSpPr>
            <a:spLocks noGrp="1"/>
          </p:cNvSpPr>
          <p:nvPr>
            <p:ph type="body" sz="quarter" idx="28"/>
          </p:nvPr>
        </p:nvSpPr>
        <p:spPr>
          <a:xfrm>
            <a:off x="3428973" y="765175"/>
            <a:ext cx="3810001" cy="1381917"/>
          </a:xfrm>
        </p:spPr>
        <p:txBody>
          <a:bodyPr wrap="square" lIns="0" tIns="0" rIns="0" bIns="0" anchorCtr="0">
            <a:spAutoFit/>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Picture Placeholder 20">
            <a:extLst>
              <a:ext uri="{FF2B5EF4-FFF2-40B4-BE49-F238E27FC236}">
                <a16:creationId xmlns:a16="http://schemas.microsoft.com/office/drawing/2014/main" id="{B62EDA09-4F38-47EC-8087-3301CDABF20D}"/>
              </a:ext>
            </a:extLst>
          </p:cNvPr>
          <p:cNvSpPr>
            <a:spLocks noGrp="1"/>
          </p:cNvSpPr>
          <p:nvPr>
            <p:ph type="pic" sz="quarter" idx="23"/>
          </p:nvPr>
        </p:nvSpPr>
        <p:spPr>
          <a:xfrm>
            <a:off x="7620000" y="-1"/>
            <a:ext cx="4572000" cy="3429000"/>
          </a:xfrm>
        </p:spPr>
        <p:txBody>
          <a:bodyPr/>
          <a:lstStyle/>
          <a:p>
            <a:r>
              <a:rPr lang="en-US"/>
              <a:t>Click icon to add picture</a:t>
            </a:r>
            <a:endParaRPr lang="en-GB" dirty="0"/>
          </a:p>
        </p:txBody>
      </p:sp>
    </p:spTree>
    <p:extLst>
      <p:ext uri="{BB962C8B-B14F-4D97-AF65-F5344CB8AC3E}">
        <p14:creationId xmlns:p14="http://schemas.microsoft.com/office/powerpoint/2010/main" val="335094629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296CD57-C0DB-43A8-8C5C-A53954983973}"/>
              </a:ext>
            </a:extLst>
          </p:cNvPr>
          <p:cNvGraphicFramePr>
            <a:graphicFrameLocks noChangeAspect="1"/>
          </p:cNvGraphicFramePr>
          <p:nvPr userDrawn="1">
            <p:custDataLst>
              <p:tags r:id="rId1"/>
            </p:custDataLst>
            <p:extLst>
              <p:ext uri="{D42A27DB-BD31-4B8C-83A1-F6EECF244321}">
                <p14:modId xmlns:p14="http://schemas.microsoft.com/office/powerpoint/2010/main" val="5972062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a16="http://schemas.microsoft.com/office/drawing/2014/main" id="{4296CD57-C0DB-43A8-8C5C-A539549839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CB228E0-7DFF-492A-AFEB-CD54CE9A63B2}"/>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20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29" name="Rectangle 28">
            <a:extLst>
              <a:ext uri="{FF2B5EF4-FFF2-40B4-BE49-F238E27FC236}">
                <a16:creationId xmlns:a16="http://schemas.microsoft.com/office/drawing/2014/main" id="{2089A8CE-377D-4B70-A044-B5B63794CD49}"/>
              </a:ext>
            </a:extLst>
          </p:cNvPr>
          <p:cNvSpPr/>
          <p:nvPr userDrawn="1"/>
        </p:nvSpPr>
        <p:spPr bwMode="gray">
          <a:xfrm>
            <a:off x="0" y="1524001"/>
            <a:ext cx="3179676" cy="5333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82A699C7-7B2A-FE48-B204-2A35A8621D62}"/>
              </a:ext>
            </a:extLst>
          </p:cNvPr>
          <p:cNvSpPr/>
          <p:nvPr userDrawn="1"/>
        </p:nvSpPr>
        <p:spPr bwMode="gray">
          <a:xfrm>
            <a:off x="0" y="-1587"/>
            <a:ext cx="12192000" cy="1525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60416A9F-C813-47A1-BC5C-9781DE143BBC}"/>
              </a:ext>
            </a:extLst>
          </p:cNvPr>
          <p:cNvSpPr txBox="1"/>
          <p:nvPr userDrawn="1"/>
        </p:nvSpPr>
        <p:spPr bwMode="gray">
          <a:xfrm>
            <a:off x="381001" y="6226175"/>
            <a:ext cx="377825" cy="276225"/>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fld id="{6CE8C368-3382-4C28-AE75-DF7C05ACA19D}" type="slidenum">
              <a:rPr kumimoji="0" lang="en-US" sz="1000" b="0" i="0" u="none" strike="noStrike" kern="1200" cap="none" spc="0" normalizeH="0" baseline="0" noProof="0">
                <a:ln>
                  <a:noFill/>
                </a:ln>
                <a:solidFill>
                  <a:srgbClr val="1E1E1E">
                    <a:lumMod val="100000"/>
                  </a:srgbClr>
                </a:solidFill>
                <a:effectLst/>
                <a:uLnTx/>
                <a:uFillTx/>
                <a:latin typeface="Arial" panose="020B0604020202020204" pitchFamily="34" charset="0"/>
                <a:ea typeface="+mn-ea"/>
                <a:cs typeface="+mn-cs"/>
              </a:rPr>
              <a:pPr marL="0" marR="0" lvl="0" indent="0" algn="l" defTabSz="914400" rtl="0" eaLnBrk="1" fontAlgn="auto" latinLnBrk="0" hangingPunct="1">
                <a:lnSpc>
                  <a:spcPct val="9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1E1E1E">
                  <a:lumMod val="100000"/>
                </a:srgbClr>
              </a:solidFill>
              <a:effectLst/>
              <a:uLnTx/>
              <a:uFillTx/>
              <a:latin typeface="Arial" panose="020B0604020202020204" pitchFamily="34" charset="0"/>
              <a:ea typeface="+mn-ea"/>
              <a:cs typeface="+mn-cs"/>
            </a:endParaRPr>
          </a:p>
        </p:txBody>
      </p:sp>
      <p:sp>
        <p:nvSpPr>
          <p:cNvPr id="17" name="Title 1">
            <a:extLst>
              <a:ext uri="{FF2B5EF4-FFF2-40B4-BE49-F238E27FC236}">
                <a16:creationId xmlns:a16="http://schemas.microsoft.com/office/drawing/2014/main" id="{8E4614CD-0A06-45AD-BFB3-52C98A15147D}"/>
              </a:ext>
            </a:extLst>
          </p:cNvPr>
          <p:cNvSpPr>
            <a:spLocks noGrp="1"/>
          </p:cNvSpPr>
          <p:nvPr>
            <p:ph type="title" hasCustomPrompt="1"/>
          </p:nvPr>
        </p:nvSpPr>
        <p:spPr bwMode="gray">
          <a:xfrm>
            <a:off x="381001" y="381000"/>
            <a:ext cx="5334000" cy="830997"/>
          </a:xfrm>
        </p:spPr>
        <p:txBody>
          <a:bodyPr wrap="square" lIns="0" tIns="0" rIns="0" bIns="0" anchorCtr="0">
            <a:noAutofit/>
          </a:bodyPr>
          <a:lstStyle>
            <a:lvl1pPr>
              <a:defRPr/>
            </a:lvl1pPr>
          </a:lstStyle>
          <a:p>
            <a:r>
              <a:rPr lang="en-US" dirty="0"/>
              <a:t>Key message. If the audience reads just this, it will be enough. Make every word count. Say it like you would in the room.</a:t>
            </a:r>
          </a:p>
        </p:txBody>
      </p:sp>
      <p:pic>
        <p:nvPicPr>
          <p:cNvPr id="18" name="Picture 17">
            <a:extLst>
              <a:ext uri="{FF2B5EF4-FFF2-40B4-BE49-F238E27FC236}">
                <a16:creationId xmlns:a16="http://schemas.microsoft.com/office/drawing/2014/main" id="{BE5BFCC1-3A56-464E-BF3E-9BA6691720EF}"/>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bwMode="gray">
          <a:xfrm>
            <a:off x="762000" y="6384543"/>
            <a:ext cx="765175" cy="92112"/>
          </a:xfrm>
          <a:prstGeom prst="rect">
            <a:avLst/>
          </a:prstGeom>
        </p:spPr>
      </p:pic>
    </p:spTree>
    <p:extLst>
      <p:ext uri="{BB962C8B-B14F-4D97-AF65-F5344CB8AC3E}">
        <p14:creationId xmlns:p14="http://schemas.microsoft.com/office/powerpoint/2010/main" val="1667742881"/>
      </p:ext>
    </p:extLst>
  </p:cSld>
  <p:clrMapOvr>
    <a:masterClrMapping/>
  </p:clrMapOvr>
  <p:extLst>
    <p:ext uri="{DCECCB84-F9BA-43D5-87BE-67443E8EF086}">
      <p15:sldGuideLst xmlns:p15="http://schemas.microsoft.com/office/powerpoint/2012/main">
        <p15:guide id="2" pos="3840">
          <p15:clr>
            <a:srgbClr val="969696"/>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270B7BD-FC9D-4F69-A68F-E0C27C382D7C}"/>
              </a:ext>
            </a:extLst>
          </p:cNvPr>
          <p:cNvGraphicFramePr>
            <a:graphicFrameLocks noChangeAspect="1"/>
          </p:cNvGraphicFramePr>
          <p:nvPr userDrawn="1">
            <p:custDataLst>
              <p:tags r:id="rId1"/>
            </p:custDataLst>
            <p:extLst>
              <p:ext uri="{D42A27DB-BD31-4B8C-83A1-F6EECF244321}">
                <p14:modId xmlns:p14="http://schemas.microsoft.com/office/powerpoint/2010/main" val="24717798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5" name="Object 4" hidden="1">
                        <a:extLst>
                          <a:ext uri="{FF2B5EF4-FFF2-40B4-BE49-F238E27FC236}">
                            <a16:creationId xmlns:a16="http://schemas.microsoft.com/office/drawing/2014/main" id="{C270B7BD-FC9D-4F69-A68F-E0C27C382D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C22C1CB-4182-4CFE-892E-F42BC6EFB9A6}"/>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20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4" name="Text Placeholder 3">
            <a:extLst>
              <a:ext uri="{FF2B5EF4-FFF2-40B4-BE49-F238E27FC236}">
                <a16:creationId xmlns:a16="http://schemas.microsoft.com/office/drawing/2014/main" id="{5B0A2A9C-BC2E-E84C-9D64-34631BC47D14}"/>
              </a:ext>
            </a:extLst>
          </p:cNvPr>
          <p:cNvSpPr>
            <a:spLocks noGrp="1"/>
          </p:cNvSpPr>
          <p:nvPr>
            <p:ph type="body" sz="quarter" idx="10" hasCustomPrompt="1"/>
          </p:nvPr>
        </p:nvSpPr>
        <p:spPr bwMode="gray">
          <a:xfrm>
            <a:off x="381000" y="1143000"/>
            <a:ext cx="2667000"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US" dirty="0"/>
              <a:t>Name</a:t>
            </a:r>
          </a:p>
          <a:p>
            <a:pPr lvl="1"/>
            <a:r>
              <a:rPr lang="en-US" dirty="0"/>
              <a:t>Details</a:t>
            </a:r>
          </a:p>
        </p:txBody>
      </p:sp>
      <p:sp>
        <p:nvSpPr>
          <p:cNvPr id="19" name="Text Placeholder 3">
            <a:extLst>
              <a:ext uri="{FF2B5EF4-FFF2-40B4-BE49-F238E27FC236}">
                <a16:creationId xmlns:a16="http://schemas.microsoft.com/office/drawing/2014/main" id="{4E2D8C7B-E137-3948-86A5-8EF55583B657}"/>
              </a:ext>
            </a:extLst>
          </p:cNvPr>
          <p:cNvSpPr>
            <a:spLocks noGrp="1"/>
          </p:cNvSpPr>
          <p:nvPr>
            <p:ph type="body" sz="quarter" idx="11" hasCustomPrompt="1"/>
          </p:nvPr>
        </p:nvSpPr>
        <p:spPr bwMode="gray">
          <a:xfrm>
            <a:off x="3429001" y="1143000"/>
            <a:ext cx="2666999"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US" dirty="0"/>
              <a:t>Name</a:t>
            </a:r>
          </a:p>
          <a:p>
            <a:pPr lvl="1"/>
            <a:r>
              <a:rPr lang="en-US" dirty="0"/>
              <a:t>Details</a:t>
            </a:r>
          </a:p>
        </p:txBody>
      </p:sp>
      <p:sp>
        <p:nvSpPr>
          <p:cNvPr id="20" name="Text Placeholder 3">
            <a:extLst>
              <a:ext uri="{FF2B5EF4-FFF2-40B4-BE49-F238E27FC236}">
                <a16:creationId xmlns:a16="http://schemas.microsoft.com/office/drawing/2014/main" id="{4E76C799-A2B3-8549-BF01-A5E85152A2DC}"/>
              </a:ext>
            </a:extLst>
          </p:cNvPr>
          <p:cNvSpPr>
            <a:spLocks noGrp="1"/>
          </p:cNvSpPr>
          <p:nvPr>
            <p:ph type="body" sz="quarter" idx="12" hasCustomPrompt="1"/>
          </p:nvPr>
        </p:nvSpPr>
        <p:spPr bwMode="gray">
          <a:xfrm>
            <a:off x="381000" y="2283532"/>
            <a:ext cx="2667000"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US" dirty="0"/>
              <a:t>Name</a:t>
            </a:r>
          </a:p>
          <a:p>
            <a:pPr lvl="1"/>
            <a:r>
              <a:rPr lang="en-US" dirty="0"/>
              <a:t>Details</a:t>
            </a:r>
          </a:p>
        </p:txBody>
      </p:sp>
      <p:sp>
        <p:nvSpPr>
          <p:cNvPr id="21" name="Text Placeholder 3">
            <a:extLst>
              <a:ext uri="{FF2B5EF4-FFF2-40B4-BE49-F238E27FC236}">
                <a16:creationId xmlns:a16="http://schemas.microsoft.com/office/drawing/2014/main" id="{BEF35F24-23CB-894F-98A8-27315C4DB2BF}"/>
              </a:ext>
            </a:extLst>
          </p:cNvPr>
          <p:cNvSpPr>
            <a:spLocks noGrp="1"/>
          </p:cNvSpPr>
          <p:nvPr>
            <p:ph type="body" sz="quarter" idx="13" hasCustomPrompt="1"/>
          </p:nvPr>
        </p:nvSpPr>
        <p:spPr bwMode="gray">
          <a:xfrm>
            <a:off x="3429001" y="2283532"/>
            <a:ext cx="2666999"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US" dirty="0"/>
              <a:t>Name</a:t>
            </a:r>
          </a:p>
          <a:p>
            <a:pPr lvl="1"/>
            <a:r>
              <a:rPr lang="en-US" dirty="0"/>
              <a:t>Details</a:t>
            </a:r>
          </a:p>
        </p:txBody>
      </p:sp>
      <p:sp>
        <p:nvSpPr>
          <p:cNvPr id="25" name="Rectangle 24">
            <a:extLst>
              <a:ext uri="{FF2B5EF4-FFF2-40B4-BE49-F238E27FC236}">
                <a16:creationId xmlns:a16="http://schemas.microsoft.com/office/drawing/2014/main" id="{578BA69A-3076-2A40-8C16-4A197F6CC4C1}"/>
              </a:ext>
            </a:extLst>
          </p:cNvPr>
          <p:cNvSpPr/>
          <p:nvPr userDrawn="1"/>
        </p:nvSpPr>
        <p:spPr bwMode="gray">
          <a:xfrm>
            <a:off x="381000" y="5589610"/>
            <a:ext cx="4490864" cy="503215"/>
          </a:xfrm>
          <a:prstGeom prst="rect">
            <a:avLst/>
          </a:prstGeom>
        </p:spPr>
        <p:txBody>
          <a:bodyPr wrap="square" lIns="0" tIns="0" rIns="0" bIns="0" anchor="b">
            <a:spAutoFit/>
          </a:bodyPr>
          <a:lstStyle/>
          <a:p>
            <a:pPr marL="0" marR="0" lvl="0" indent="0" algn="l" defTabSz="914400" rtl="0" eaLnBrk="1" fontAlgn="auto" latinLnBrk="0" hangingPunct="1">
              <a:lnSpc>
                <a:spcPct val="90000"/>
              </a:lnSpc>
              <a:spcBef>
                <a:spcPts val="900"/>
              </a:spcBef>
              <a:spcAft>
                <a:spcPts val="0"/>
              </a:spcAft>
              <a:buClrTx/>
              <a:buSzTx/>
              <a:buFontTx/>
              <a:buNone/>
              <a:tabLst/>
              <a:defRPr/>
            </a:pPr>
            <a:r>
              <a:rPr kumimoji="0" lang="en-US" sz="700" b="0" i="0" u="none" strike="noStrike" kern="1200" cap="none" spc="0" normalizeH="0" baseline="0" noProof="0" dirty="0">
                <a:ln>
                  <a:noFill/>
                </a:ln>
                <a:solidFill>
                  <a:srgbClr val="1E1E1E"/>
                </a:solidFill>
                <a:effectLst/>
                <a:uLnTx/>
                <a:uFillTx/>
                <a:latin typeface="Arial" panose="020B0604020202020204"/>
                <a:ea typeface="+mn-ea"/>
                <a:cs typeface="+mn-cs"/>
              </a:rPr>
              <a:t>This document is exclusively intended for selected client employees. Distribution, quotations and duplications – even in the form of extracts – for third parties is only permitted upon prior written consent of Kearney. </a:t>
            </a:r>
          </a:p>
          <a:p>
            <a:pPr marL="0" marR="0" lvl="0" indent="0" algn="l" defTabSz="914400" rtl="0" eaLnBrk="1" fontAlgn="auto" latinLnBrk="0" hangingPunct="1">
              <a:lnSpc>
                <a:spcPct val="90000"/>
              </a:lnSpc>
              <a:spcBef>
                <a:spcPts val="900"/>
              </a:spcBef>
              <a:spcAft>
                <a:spcPts val="0"/>
              </a:spcAft>
              <a:buClrTx/>
              <a:buSzTx/>
              <a:buFontTx/>
              <a:buNone/>
              <a:tabLst/>
              <a:defRPr/>
            </a:pPr>
            <a:r>
              <a:rPr kumimoji="0" lang="en-US" sz="700" b="0" i="0" u="none" strike="noStrike" kern="1200" cap="none" spc="0" normalizeH="0" baseline="0" noProof="0" dirty="0">
                <a:ln>
                  <a:noFill/>
                </a:ln>
                <a:solidFill>
                  <a:srgbClr val="1E1E1E"/>
                </a:solidFill>
                <a:effectLst/>
                <a:uLnTx/>
                <a:uFillTx/>
                <a:latin typeface="Arial" panose="020B0604020202020204"/>
                <a:ea typeface="+mn-ea"/>
                <a:cs typeface="+mn-cs"/>
              </a:rPr>
              <a:t>Kearney used the text and charts compiled in this report in a presentation; they do not represent a complete documentation of the presentation.</a:t>
            </a:r>
          </a:p>
        </p:txBody>
      </p:sp>
      <p:sp>
        <p:nvSpPr>
          <p:cNvPr id="22" name="Picture Placeholder 43">
            <a:extLst>
              <a:ext uri="{FF2B5EF4-FFF2-40B4-BE49-F238E27FC236}">
                <a16:creationId xmlns:a16="http://schemas.microsoft.com/office/drawing/2014/main" id="{763095BA-2E8C-A049-B6E6-B9E92AF22859}"/>
              </a:ext>
            </a:extLst>
          </p:cNvPr>
          <p:cNvSpPr>
            <a:spLocks noGrp="1"/>
          </p:cNvSpPr>
          <p:nvPr>
            <p:ph type="pic" sz="quarter" idx="14" hasCustomPrompt="1"/>
          </p:nvPr>
        </p:nvSpPr>
        <p:spPr bwMode="gray">
          <a:xfrm>
            <a:off x="6096000" y="0"/>
            <a:ext cx="6096000" cy="6858000"/>
          </a:xfrm>
          <a:custGeom>
            <a:avLst/>
            <a:gdLst>
              <a:gd name="connsiteX0" fmla="*/ 0 w 6096000"/>
              <a:gd name="connsiteY0" fmla="*/ 0 h 6858000"/>
              <a:gd name="connsiteX1" fmla="*/ 1858328 w 6096000"/>
              <a:gd name="connsiteY1" fmla="*/ 0 h 6858000"/>
              <a:gd name="connsiteX2" fmla="*/ 3456432 w 6096000"/>
              <a:gd name="connsiteY2" fmla="*/ 2612771 h 6858000"/>
              <a:gd name="connsiteX3" fmla="*/ 5093144 w 6096000"/>
              <a:gd name="connsiteY3" fmla="*/ 0 h 6858000"/>
              <a:gd name="connsiteX4" fmla="*/ 6096000 w 6096000"/>
              <a:gd name="connsiteY4" fmla="*/ 0 h 6858000"/>
              <a:gd name="connsiteX5" fmla="*/ 6096000 w 6096000"/>
              <a:gd name="connsiteY5" fmla="*/ 1283272 h 6858000"/>
              <a:gd name="connsiteX6" fmla="*/ 4272026 w 6096000"/>
              <a:gd name="connsiteY6" fmla="*/ 4115435 h 6858000"/>
              <a:gd name="connsiteX7" fmla="*/ 4272026 w 6096000"/>
              <a:gd name="connsiteY7" fmla="*/ 6858000 h 6858000"/>
              <a:gd name="connsiteX8" fmla="*/ 2650427 w 6096000"/>
              <a:gd name="connsiteY8" fmla="*/ 6858000 h 6858000"/>
              <a:gd name="connsiteX9" fmla="*/ 2650427 w 6096000"/>
              <a:gd name="connsiteY9" fmla="*/ 41062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6858000">
                <a:moveTo>
                  <a:pt x="0" y="0"/>
                </a:moveTo>
                <a:lnTo>
                  <a:pt x="1858328" y="0"/>
                </a:lnTo>
                <a:lnTo>
                  <a:pt x="3456432" y="2612771"/>
                </a:lnTo>
                <a:lnTo>
                  <a:pt x="5093144" y="0"/>
                </a:lnTo>
                <a:lnTo>
                  <a:pt x="6096000" y="0"/>
                </a:lnTo>
                <a:lnTo>
                  <a:pt x="6096000" y="1283272"/>
                </a:lnTo>
                <a:lnTo>
                  <a:pt x="4272026" y="4115435"/>
                </a:lnTo>
                <a:lnTo>
                  <a:pt x="4272026" y="6858000"/>
                </a:lnTo>
                <a:lnTo>
                  <a:pt x="2650427" y="6858000"/>
                </a:lnTo>
                <a:lnTo>
                  <a:pt x="2650427" y="4106291"/>
                </a:lnTo>
                <a:close/>
              </a:path>
            </a:pathLst>
          </a:custGeom>
          <a:solidFill>
            <a:schemeClr val="bg2"/>
          </a:solidFill>
        </p:spPr>
        <p:txBody>
          <a:bodyPr wrap="square" anchor="t">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sz="1100" b="0">
                <a:solidFill>
                  <a:schemeClr val="tx1"/>
                </a:solidFill>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23" name="Text Placeholder 3">
            <a:extLst>
              <a:ext uri="{FF2B5EF4-FFF2-40B4-BE49-F238E27FC236}">
                <a16:creationId xmlns:a16="http://schemas.microsoft.com/office/drawing/2014/main" id="{74D08DEC-6623-4781-9EAF-1AEF06E65F4C}"/>
              </a:ext>
            </a:extLst>
          </p:cNvPr>
          <p:cNvSpPr>
            <a:spLocks noGrp="1"/>
          </p:cNvSpPr>
          <p:nvPr>
            <p:ph type="body" sz="quarter" idx="15" hasCustomPrompt="1"/>
          </p:nvPr>
        </p:nvSpPr>
        <p:spPr bwMode="gray">
          <a:xfrm>
            <a:off x="381000" y="3424064"/>
            <a:ext cx="2667000"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US" dirty="0"/>
              <a:t>Name</a:t>
            </a:r>
          </a:p>
          <a:p>
            <a:pPr lvl="1"/>
            <a:r>
              <a:rPr lang="en-US" dirty="0"/>
              <a:t>Details</a:t>
            </a:r>
          </a:p>
        </p:txBody>
      </p:sp>
      <p:sp>
        <p:nvSpPr>
          <p:cNvPr id="24" name="Text Placeholder 3">
            <a:extLst>
              <a:ext uri="{FF2B5EF4-FFF2-40B4-BE49-F238E27FC236}">
                <a16:creationId xmlns:a16="http://schemas.microsoft.com/office/drawing/2014/main" id="{4627CD43-C8BD-456F-B11B-D4CCC5605F78}"/>
              </a:ext>
            </a:extLst>
          </p:cNvPr>
          <p:cNvSpPr>
            <a:spLocks noGrp="1"/>
          </p:cNvSpPr>
          <p:nvPr>
            <p:ph type="body" sz="quarter" idx="16" hasCustomPrompt="1"/>
          </p:nvPr>
        </p:nvSpPr>
        <p:spPr bwMode="gray">
          <a:xfrm>
            <a:off x="3429001" y="3424064"/>
            <a:ext cx="2666999"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US" dirty="0"/>
              <a:t>Name</a:t>
            </a:r>
          </a:p>
          <a:p>
            <a:pPr lvl="1"/>
            <a:r>
              <a:rPr lang="en-US" dirty="0"/>
              <a:t>Details</a:t>
            </a:r>
          </a:p>
        </p:txBody>
      </p:sp>
      <p:pic>
        <p:nvPicPr>
          <p:cNvPr id="34" name="Picture 33" descr="A drawing of a face&#10;&#10;Description automatically generated">
            <a:hlinkClick r:id="rId6"/>
            <a:extLst>
              <a:ext uri="{FF2B5EF4-FFF2-40B4-BE49-F238E27FC236}">
                <a16:creationId xmlns:a16="http://schemas.microsoft.com/office/drawing/2014/main" id="{2A565116-6508-49C7-87EB-B9E5099C2890}"/>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386715" y="4930812"/>
            <a:ext cx="406400" cy="406400"/>
          </a:xfrm>
          <a:prstGeom prst="rect">
            <a:avLst/>
          </a:prstGeom>
        </p:spPr>
      </p:pic>
      <p:pic>
        <p:nvPicPr>
          <p:cNvPr id="35" name="Picture 34" descr="A picture containing drawing&#10;&#10;Description automatically generated">
            <a:hlinkClick r:id="rId8"/>
            <a:extLst>
              <a:ext uri="{FF2B5EF4-FFF2-40B4-BE49-F238E27FC236}">
                <a16:creationId xmlns:a16="http://schemas.microsoft.com/office/drawing/2014/main" id="{E7007630-77E7-42BB-BAA5-FAF0126C0AB9}"/>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gray">
          <a:xfrm>
            <a:off x="929640" y="4930812"/>
            <a:ext cx="406400" cy="406400"/>
          </a:xfrm>
          <a:prstGeom prst="rect">
            <a:avLst/>
          </a:prstGeom>
        </p:spPr>
      </p:pic>
      <p:pic>
        <p:nvPicPr>
          <p:cNvPr id="36" name="Picture 35" descr="A picture containing drawing&#10;&#10;Description automatically generated">
            <a:hlinkClick r:id="rId10"/>
            <a:extLst>
              <a:ext uri="{FF2B5EF4-FFF2-40B4-BE49-F238E27FC236}">
                <a16:creationId xmlns:a16="http://schemas.microsoft.com/office/drawing/2014/main" id="{181FE440-240E-4D13-A503-8BD65F04EFB8}"/>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bwMode="gray">
          <a:xfrm>
            <a:off x="1472565" y="4930812"/>
            <a:ext cx="406400" cy="406400"/>
          </a:xfrm>
          <a:prstGeom prst="rect">
            <a:avLst/>
          </a:prstGeom>
        </p:spPr>
      </p:pic>
      <p:pic>
        <p:nvPicPr>
          <p:cNvPr id="37" name="Picture 36" descr="A picture containing drawing&#10;&#10;Description automatically generated">
            <a:hlinkClick r:id="rId12"/>
            <a:extLst>
              <a:ext uri="{FF2B5EF4-FFF2-40B4-BE49-F238E27FC236}">
                <a16:creationId xmlns:a16="http://schemas.microsoft.com/office/drawing/2014/main" id="{0937E484-B066-45FF-98FD-C64958D62237}"/>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bwMode="gray">
          <a:xfrm>
            <a:off x="2558415" y="4924954"/>
            <a:ext cx="406400" cy="406400"/>
          </a:xfrm>
          <a:prstGeom prst="rect">
            <a:avLst/>
          </a:prstGeom>
        </p:spPr>
      </p:pic>
      <p:pic>
        <p:nvPicPr>
          <p:cNvPr id="38" name="Picture 37" descr="A drawing of a face&#10;&#10;Description automatically generated">
            <a:hlinkClick r:id="rId14"/>
            <a:extLst>
              <a:ext uri="{FF2B5EF4-FFF2-40B4-BE49-F238E27FC236}">
                <a16:creationId xmlns:a16="http://schemas.microsoft.com/office/drawing/2014/main" id="{EDC82321-65DC-4E2A-9F1D-5B9B67135F0E}"/>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bwMode="gray">
          <a:xfrm>
            <a:off x="2015490" y="4924954"/>
            <a:ext cx="406400" cy="406400"/>
          </a:xfrm>
          <a:prstGeom prst="rect">
            <a:avLst/>
          </a:prstGeom>
        </p:spPr>
      </p:pic>
      <p:pic>
        <p:nvPicPr>
          <p:cNvPr id="39" name="Picture 38">
            <a:extLst>
              <a:ext uri="{FF2B5EF4-FFF2-40B4-BE49-F238E27FC236}">
                <a16:creationId xmlns:a16="http://schemas.microsoft.com/office/drawing/2014/main" id="{3A35ABDC-1539-4A58-BE25-E90ADD738691}"/>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bwMode="gray">
          <a:xfrm>
            <a:off x="381000" y="6248400"/>
            <a:ext cx="1905000" cy="229324"/>
          </a:xfrm>
          <a:prstGeom prst="rect">
            <a:avLst/>
          </a:prstGeom>
        </p:spPr>
      </p:pic>
      <p:sp>
        <p:nvSpPr>
          <p:cNvPr id="6" name="Rectangle 5">
            <a:extLst>
              <a:ext uri="{FF2B5EF4-FFF2-40B4-BE49-F238E27FC236}">
                <a16:creationId xmlns:a16="http://schemas.microsoft.com/office/drawing/2014/main" id="{34305778-3C35-4F87-95B8-48D34A0EAB57}"/>
              </a:ext>
            </a:extLst>
          </p:cNvPr>
          <p:cNvSpPr/>
          <p:nvPr userDrawn="1"/>
        </p:nvSpPr>
        <p:spPr>
          <a:xfrm>
            <a:off x="381000" y="380999"/>
            <a:ext cx="2286000" cy="385763"/>
          </a:xfrm>
          <a:prstGeom prst="rect">
            <a:avLst/>
          </a:prstGeom>
        </p:spPr>
        <p:txBody>
          <a:bodyPr vert="horz" wrap="square" lIns="0" tIns="0" rIns="0" bIns="0" rtlCol="0" anchor="t" anchorCtr="0">
            <a:noAutofit/>
          </a:bodyPr>
          <a:lstStyle/>
          <a:p>
            <a:pPr lvl="0">
              <a:lnSpc>
                <a:spcPct val="90000"/>
              </a:lnSpc>
              <a:spcBef>
                <a:spcPts val="0"/>
              </a:spcBef>
              <a:spcAft>
                <a:spcPts val="0"/>
              </a:spcAft>
              <a:buNone/>
            </a:pPr>
            <a:r>
              <a:rPr lang="en-US" sz="2000" b="1" dirty="0">
                <a:solidFill>
                  <a:schemeClr val="tx2"/>
                </a:solidFill>
                <a:latin typeface="+mj-lt"/>
                <a:ea typeface="+mj-ea"/>
                <a:cs typeface="+mj-cs"/>
              </a:rPr>
              <a:t>Thank you</a:t>
            </a:r>
          </a:p>
        </p:txBody>
      </p:sp>
    </p:spTree>
    <p:extLst>
      <p:ext uri="{BB962C8B-B14F-4D97-AF65-F5344CB8AC3E}">
        <p14:creationId xmlns:p14="http://schemas.microsoft.com/office/powerpoint/2010/main" val="239170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utive Summary">
    <p:bg>
      <p:bgPr>
        <a:solidFill>
          <a:schemeClr val="bg2"/>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3F9F64B-940B-43E0-8291-E8A36A1AE55A}"/>
              </a:ext>
            </a:extLst>
          </p:cNvPr>
          <p:cNvSpPr>
            <a:spLocks noGrp="1"/>
          </p:cNvSpPr>
          <p:nvPr>
            <p:ph sz="quarter" idx="10"/>
          </p:nvPr>
        </p:nvSpPr>
        <p:spPr bwMode="gray">
          <a:xfrm>
            <a:off x="3428999" y="381001"/>
            <a:ext cx="8382001" cy="5715000"/>
          </a:xfrm>
        </p:spPr>
        <p:txBody>
          <a:bodyPr/>
          <a:lstStyle>
            <a:lvl1pPr>
              <a:spcAft>
                <a:spcPts val="1800"/>
              </a:spcAft>
              <a:defRPr sz="1600" b="1">
                <a:solidFill>
                  <a:schemeClr val="tx2"/>
                </a:solidFill>
              </a:defRPr>
            </a:lvl1pPr>
            <a:lvl2pPr marL="0" indent="0">
              <a:spcAft>
                <a:spcPts val="600"/>
              </a:spcAft>
              <a:buNone/>
              <a:defRPr/>
            </a:lvl2pPr>
            <a:lvl3pPr marL="177800" indent="-177800">
              <a:spcAft>
                <a:spcPts val="600"/>
              </a:spcAft>
              <a:buClr>
                <a:srgbClr val="000000"/>
              </a:buClr>
              <a:buSzPct val="100000"/>
              <a:buFont typeface="Arial" panose="020B0604020202020204" pitchFamily="34" charset="0"/>
              <a:buChar char="–"/>
              <a:defRPr/>
            </a:lvl3pPr>
            <a:lvl4pPr marL="359156" indent="-177800">
              <a:spcAft>
                <a:spcPts val="600"/>
              </a:spcAft>
              <a:buClr>
                <a:srgbClr val="000000"/>
              </a:buClr>
              <a:buSzPct val="100000"/>
              <a:buFont typeface="Arial" panose="020B0604020202020204" pitchFamily="34" charset="0"/>
              <a:buChar char="–"/>
              <a:defRPr/>
            </a:lvl4pPr>
            <a:lvl5pPr marL="538734" indent="-177800">
              <a:spcAft>
                <a:spcPts val="600"/>
              </a:spcAft>
              <a:buClr>
                <a:srgbClr val="000000"/>
              </a:buClr>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56F9B490-F790-4671-9748-99A165BDC8AF}"/>
              </a:ext>
            </a:extLst>
          </p:cNvPr>
          <p:cNvSpPr>
            <a:spLocks noGrp="1"/>
          </p:cNvSpPr>
          <p:nvPr>
            <p:ph type="title" hasCustomPrompt="1"/>
          </p:nvPr>
        </p:nvSpPr>
        <p:spPr bwMode="gray"/>
        <p:txBody>
          <a:bodyPr/>
          <a:lstStyle>
            <a:lvl1pPr>
              <a:defRPr/>
            </a:lvl1pPr>
          </a:lstStyle>
          <a:p>
            <a:r>
              <a:rPr lang="en-US" dirty="0"/>
              <a:t>Key message. </a:t>
            </a:r>
            <a:br>
              <a:rPr lang="en-US" dirty="0"/>
            </a:br>
            <a:r>
              <a:rPr lang="en-US" dirty="0"/>
              <a:t>If the audience reads just this, it will be enough. Make every word count. Say it like you would in the room.</a:t>
            </a:r>
          </a:p>
        </p:txBody>
      </p:sp>
    </p:spTree>
    <p:extLst>
      <p:ext uri="{BB962C8B-B14F-4D97-AF65-F5344CB8AC3E}">
        <p14:creationId xmlns:p14="http://schemas.microsoft.com/office/powerpoint/2010/main" val="374138709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FCAA8CDD-85D5-455D-B49F-664C57426048}"/>
              </a:ext>
            </a:extLst>
          </p:cNvPr>
          <p:cNvSpPr>
            <a:spLocks noGrp="1"/>
          </p:cNvSpPr>
          <p:nvPr>
            <p:ph type="body" sz="quarter" idx="10" hasCustomPrompt="1"/>
          </p:nvPr>
        </p:nvSpPr>
        <p:spPr bwMode="gray">
          <a:xfrm>
            <a:off x="376237" y="381000"/>
            <a:ext cx="11434763" cy="5335587"/>
          </a:xfrm>
        </p:spPr>
        <p:txBody>
          <a:bodyPr/>
          <a:lstStyle>
            <a:lvl1pPr marL="723900" marR="0" indent="-723900" algn="l" defTabSz="914400" rtl="0" eaLnBrk="1" fontAlgn="auto" latinLnBrk="0" hangingPunct="1">
              <a:lnSpc>
                <a:spcPct val="90000"/>
              </a:lnSpc>
              <a:spcBef>
                <a:spcPts val="900"/>
              </a:spcBef>
              <a:spcAft>
                <a:spcPts val="0"/>
              </a:spcAft>
              <a:buClrTx/>
              <a:buSzTx/>
              <a:buFont typeface="+mj-lt"/>
              <a:buAutoNum type="arabicPeriod"/>
              <a:tabLst/>
              <a:defRPr sz="3800" b="1">
                <a:solidFill>
                  <a:schemeClr val="tx2"/>
                </a:solidFill>
              </a:defRPr>
            </a:lvl1pPr>
            <a:lvl2pPr marL="955675" indent="-954088">
              <a:spcBef>
                <a:spcPts val="0"/>
              </a:spcBef>
              <a:spcAft>
                <a:spcPts val="0"/>
              </a:spcAft>
              <a:buFont typeface="+mj-lt"/>
              <a:buAutoNum type="arabicPeriod"/>
              <a:tabLst/>
              <a:defRPr sz="6000" b="1">
                <a:solidFill>
                  <a:schemeClr val="tx2"/>
                </a:solidFill>
              </a:defRPr>
            </a:lvl2pPr>
            <a:lvl3pPr marL="955675" indent="-954088">
              <a:spcBef>
                <a:spcPts val="0"/>
              </a:spcBef>
              <a:spcAft>
                <a:spcPts val="0"/>
              </a:spcAft>
              <a:buFont typeface="+mj-lt"/>
              <a:buAutoNum type="arabicPeriod"/>
              <a:tabLst/>
              <a:defRPr sz="6000" b="1">
                <a:solidFill>
                  <a:schemeClr val="tx2"/>
                </a:solidFill>
              </a:defRPr>
            </a:lvl3pPr>
            <a:lvl4pPr marL="955675" indent="-954088">
              <a:spcBef>
                <a:spcPts val="0"/>
              </a:spcBef>
              <a:spcAft>
                <a:spcPts val="0"/>
              </a:spcAft>
              <a:buFont typeface="+mj-lt"/>
              <a:buAutoNum type="arabicPeriod"/>
              <a:tabLst/>
              <a:defRPr sz="6000" b="1">
                <a:solidFill>
                  <a:schemeClr val="tx2"/>
                </a:solidFill>
              </a:defRPr>
            </a:lvl4pPr>
            <a:lvl5pPr marL="955675" indent="-954088">
              <a:spcBef>
                <a:spcPts val="0"/>
              </a:spcBef>
              <a:spcAft>
                <a:spcPts val="0"/>
              </a:spcAft>
              <a:buFont typeface="+mj-lt"/>
              <a:buAutoNum type="arabicPeriod"/>
              <a:tabLst/>
              <a:defRPr sz="6000" b="1">
                <a:solidFill>
                  <a:schemeClr val="tx2"/>
                </a:solidFill>
              </a:defRPr>
            </a:lvl5pPr>
          </a:lstStyle>
          <a:p>
            <a:pPr lvl="0"/>
            <a:r>
              <a:rPr lang="en-US" dirty="0"/>
              <a:t>Chapter heading</a:t>
            </a:r>
          </a:p>
        </p:txBody>
      </p:sp>
    </p:spTree>
    <p:extLst>
      <p:ext uri="{BB962C8B-B14F-4D97-AF65-F5344CB8AC3E}">
        <p14:creationId xmlns:p14="http://schemas.microsoft.com/office/powerpoint/2010/main" val="288260997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47065A8-FE0C-4E45-8273-572C0E002B19}"/>
              </a:ext>
            </a:extLst>
          </p:cNvPr>
          <p:cNvGraphicFramePr>
            <a:graphicFrameLocks noChangeAspect="1"/>
          </p:cNvGraphicFramePr>
          <p:nvPr userDrawn="1">
            <p:custDataLst>
              <p:tags r:id="rId1"/>
            </p:custDataLst>
            <p:extLst>
              <p:ext uri="{D42A27DB-BD31-4B8C-83A1-F6EECF244321}">
                <p14:modId xmlns:p14="http://schemas.microsoft.com/office/powerpoint/2010/main" val="34148408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3" name="Object 2" hidden="1">
                        <a:extLst>
                          <a:ext uri="{FF2B5EF4-FFF2-40B4-BE49-F238E27FC236}">
                            <a16:creationId xmlns:a16="http://schemas.microsoft.com/office/drawing/2014/main" id="{347065A8-FE0C-4E45-8273-572C0E002B1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3D906BB-B766-4A81-982C-FF509E5EC786}"/>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38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28" name="Picture Placeholder 27">
            <a:extLst>
              <a:ext uri="{FF2B5EF4-FFF2-40B4-BE49-F238E27FC236}">
                <a16:creationId xmlns:a16="http://schemas.microsoft.com/office/drawing/2014/main" id="{51A428E3-848B-4A4F-88B3-C1AC15148599}"/>
              </a:ext>
            </a:extLst>
          </p:cNvPr>
          <p:cNvSpPr>
            <a:spLocks noGrp="1"/>
          </p:cNvSpPr>
          <p:nvPr>
            <p:ph type="pic" sz="quarter" idx="42" hasCustomPrompt="1"/>
          </p:nvPr>
        </p:nvSpPr>
        <p:spPr bwMode="gray">
          <a:xfrm>
            <a:off x="6477001" y="0"/>
            <a:ext cx="5714999" cy="6858000"/>
          </a:xfrm>
          <a:custGeom>
            <a:avLst/>
            <a:gdLst>
              <a:gd name="connsiteX0" fmla="*/ 0 w 5629275"/>
              <a:gd name="connsiteY0" fmla="*/ 0 h 6858000"/>
              <a:gd name="connsiteX1" fmla="*/ 5629275 w 5629275"/>
              <a:gd name="connsiteY1" fmla="*/ 0 h 6858000"/>
              <a:gd name="connsiteX2" fmla="*/ 5629275 w 5629275"/>
              <a:gd name="connsiteY2" fmla="*/ 1423986 h 6858000"/>
              <a:gd name="connsiteX3" fmla="*/ 1566860 w 5629275"/>
              <a:gd name="connsiteY3" fmla="*/ 1423986 h 6858000"/>
              <a:gd name="connsiteX4" fmla="*/ 1566860 w 5629275"/>
              <a:gd name="connsiteY4" fmla="*/ 2709861 h 6858000"/>
              <a:gd name="connsiteX5" fmla="*/ 5072061 w 5629275"/>
              <a:gd name="connsiteY5" fmla="*/ 2709861 h 6858000"/>
              <a:gd name="connsiteX6" fmla="*/ 5072061 w 5629275"/>
              <a:gd name="connsiteY6" fmla="*/ 4204704 h 6858000"/>
              <a:gd name="connsiteX7" fmla="*/ 1566860 w 5629275"/>
              <a:gd name="connsiteY7" fmla="*/ 4204704 h 6858000"/>
              <a:gd name="connsiteX8" fmla="*/ 1566860 w 5629275"/>
              <a:gd name="connsiteY8" fmla="*/ 5386387 h 6858000"/>
              <a:gd name="connsiteX9" fmla="*/ 5629275 w 5629275"/>
              <a:gd name="connsiteY9" fmla="*/ 5386387 h 6858000"/>
              <a:gd name="connsiteX10" fmla="*/ 5629275 w 5629275"/>
              <a:gd name="connsiteY10" fmla="*/ 6858000 h 6858000"/>
              <a:gd name="connsiteX11" fmla="*/ 0 w 5629275"/>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29275" h="6858000">
                <a:moveTo>
                  <a:pt x="0" y="0"/>
                </a:moveTo>
                <a:lnTo>
                  <a:pt x="5629275" y="0"/>
                </a:lnTo>
                <a:lnTo>
                  <a:pt x="5629275" y="1423986"/>
                </a:lnTo>
                <a:lnTo>
                  <a:pt x="1566860" y="1423986"/>
                </a:lnTo>
                <a:lnTo>
                  <a:pt x="1566860" y="2709861"/>
                </a:lnTo>
                <a:lnTo>
                  <a:pt x="5072061" y="2709861"/>
                </a:lnTo>
                <a:lnTo>
                  <a:pt x="5072061" y="4204704"/>
                </a:lnTo>
                <a:lnTo>
                  <a:pt x="1566860" y="4204704"/>
                </a:lnTo>
                <a:lnTo>
                  <a:pt x="1566860" y="5386387"/>
                </a:lnTo>
                <a:lnTo>
                  <a:pt x="5629275" y="5386387"/>
                </a:lnTo>
                <a:lnTo>
                  <a:pt x="5629275" y="6858000"/>
                </a:lnTo>
                <a:lnTo>
                  <a:pt x="0" y="6858000"/>
                </a:lnTo>
                <a:close/>
              </a:path>
            </a:pathLst>
          </a:custGeom>
          <a:solidFill>
            <a:schemeClr val="bg1">
              <a:lumMod val="95000"/>
            </a:schemeClr>
          </a:solidFill>
        </p:spPr>
        <p:txBody>
          <a:bodyPr wrap="square" anchor="b">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sz="1100"/>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14" name="Title 1">
            <a:extLst>
              <a:ext uri="{FF2B5EF4-FFF2-40B4-BE49-F238E27FC236}">
                <a16:creationId xmlns:a16="http://schemas.microsoft.com/office/drawing/2014/main" id="{3704D232-213D-1349-BF20-DDEDEB909A2D}"/>
              </a:ext>
            </a:extLst>
          </p:cNvPr>
          <p:cNvSpPr>
            <a:spLocks noGrp="1"/>
          </p:cNvSpPr>
          <p:nvPr>
            <p:ph type="title" hasCustomPrompt="1"/>
          </p:nvPr>
        </p:nvSpPr>
        <p:spPr bwMode="gray">
          <a:xfrm>
            <a:off x="381001" y="381000"/>
            <a:ext cx="5334000" cy="1524000"/>
          </a:xfrm>
        </p:spPr>
        <p:txBody>
          <a:bodyPr/>
          <a:lstStyle>
            <a:lvl1pPr marL="0" marR="0" indent="0" algn="l" defTabSz="914400" rtl="0" eaLnBrk="1" fontAlgn="auto" latinLnBrk="0" hangingPunct="1">
              <a:lnSpc>
                <a:spcPct val="90000"/>
              </a:lnSpc>
              <a:spcBef>
                <a:spcPts val="0"/>
              </a:spcBef>
              <a:spcAft>
                <a:spcPts val="600"/>
              </a:spcAft>
              <a:buClrTx/>
              <a:buSzTx/>
              <a:buFontTx/>
              <a:buNone/>
              <a:tabLst/>
              <a:defRPr sz="3800"/>
            </a:lvl1pPr>
          </a:lstStyle>
          <a:p>
            <a:r>
              <a:rPr lang="en-US" dirty="0"/>
              <a:t>Set the scene.</a:t>
            </a:r>
            <a:br>
              <a:rPr lang="en-US" dirty="0"/>
            </a:br>
            <a:r>
              <a:rPr lang="en-US" dirty="0"/>
              <a:t>Cover the context.</a:t>
            </a:r>
          </a:p>
        </p:txBody>
      </p:sp>
      <p:sp>
        <p:nvSpPr>
          <p:cNvPr id="5" name="Text Placeholder 4">
            <a:extLst>
              <a:ext uri="{FF2B5EF4-FFF2-40B4-BE49-F238E27FC236}">
                <a16:creationId xmlns:a16="http://schemas.microsoft.com/office/drawing/2014/main" id="{D0E1206B-8429-4EF3-BAFD-1AE585D9C247}"/>
              </a:ext>
            </a:extLst>
          </p:cNvPr>
          <p:cNvSpPr>
            <a:spLocks noGrp="1"/>
          </p:cNvSpPr>
          <p:nvPr>
            <p:ph type="body" sz="quarter" idx="43"/>
          </p:nvPr>
        </p:nvSpPr>
        <p:spPr>
          <a:xfrm>
            <a:off x="381000" y="2286000"/>
            <a:ext cx="5334000" cy="3810000"/>
          </a:xfrm>
        </p:spPr>
        <p:txBody>
          <a:bodyPr/>
          <a:lstStyle>
            <a:lvl1pPr>
              <a:spcBef>
                <a:spcPts val="900"/>
              </a:spcBef>
              <a:spcAft>
                <a:spcPts val="0"/>
              </a:spcAft>
              <a:defRPr sz="1600"/>
            </a:lvl1pPr>
            <a:lvl2pPr marL="203200" indent="-203200">
              <a:spcBef>
                <a:spcPts val="900"/>
              </a:spcBef>
              <a:spcAft>
                <a:spcPts val="0"/>
              </a:spcAft>
              <a:buClr>
                <a:srgbClr val="000000"/>
              </a:buClr>
              <a:buSzPct val="100000"/>
              <a:buFont typeface="Arial" panose="020B0604020202020204" pitchFamily="34" charset="0"/>
              <a:buChar char="–"/>
              <a:defRPr sz="1600"/>
            </a:lvl2pPr>
            <a:lvl3pPr marL="410464" indent="-203200">
              <a:spcBef>
                <a:spcPts val="900"/>
              </a:spcBef>
              <a:spcAft>
                <a:spcPts val="0"/>
              </a:spcAft>
              <a:buClr>
                <a:srgbClr val="000000"/>
              </a:buClr>
              <a:buSzPct val="100000"/>
              <a:buFont typeface="Arial" panose="020B0604020202020204" pitchFamily="34" charset="0"/>
              <a:buChar char="–"/>
              <a:defRPr sz="1600"/>
            </a:lvl3pPr>
            <a:lvl4pPr marL="615696" indent="-203200">
              <a:spcBef>
                <a:spcPts val="900"/>
              </a:spcBef>
              <a:spcAft>
                <a:spcPts val="0"/>
              </a:spcAft>
              <a:buClr>
                <a:srgbClr val="000000"/>
              </a:buClr>
              <a:buSzPct val="100000"/>
              <a:buFont typeface="Arial" panose="020B0604020202020204" pitchFamily="34" charset="0"/>
              <a:buChar char="–"/>
              <a:defRPr sz="1600"/>
            </a:lvl4pPr>
            <a:lvl5pPr>
              <a:spcBef>
                <a:spcPts val="900"/>
              </a:spcBef>
              <a:spcAft>
                <a:spcPts val="0"/>
              </a:spcAft>
              <a:defRPr sz="16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4237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ight">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1126D42-B0E9-499F-A915-8A39956BF856}"/>
              </a:ext>
            </a:extLst>
          </p:cNvPr>
          <p:cNvGraphicFramePr>
            <a:graphicFrameLocks noChangeAspect="1"/>
          </p:cNvGraphicFramePr>
          <p:nvPr userDrawn="1">
            <p:custDataLst>
              <p:tags r:id="rId1"/>
            </p:custDataLst>
            <p:extLst>
              <p:ext uri="{D42A27DB-BD31-4B8C-83A1-F6EECF244321}">
                <p14:modId xmlns:p14="http://schemas.microsoft.com/office/powerpoint/2010/main" val="1566036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11126D42-B0E9-499F-A915-8A39956BF85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52BC96C-63C5-4844-96EE-D90D933B1DF1}"/>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38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011E03C1-D400-8046-89BB-D260E3A84477}"/>
              </a:ext>
            </a:extLst>
          </p:cNvPr>
          <p:cNvSpPr>
            <a:spLocks noGrp="1"/>
          </p:cNvSpPr>
          <p:nvPr>
            <p:ph type="title" hasCustomPrompt="1"/>
          </p:nvPr>
        </p:nvSpPr>
        <p:spPr bwMode="gray">
          <a:xfrm>
            <a:off x="381000" y="381000"/>
            <a:ext cx="5334001" cy="1524000"/>
          </a:xfrm>
        </p:spPr>
        <p:txBody>
          <a:bodyPr/>
          <a:lstStyle>
            <a:lvl1pPr marL="0" marR="0" indent="0" algn="l" defTabSz="914400" rtl="0" eaLnBrk="1" fontAlgn="auto" latinLnBrk="0" hangingPunct="1">
              <a:lnSpc>
                <a:spcPct val="90000"/>
              </a:lnSpc>
              <a:spcBef>
                <a:spcPts val="0"/>
              </a:spcBef>
              <a:spcAft>
                <a:spcPts val="600"/>
              </a:spcAft>
              <a:buClrTx/>
              <a:buSzTx/>
              <a:buFontTx/>
              <a:buNone/>
              <a:tabLst/>
              <a:defRPr sz="3800"/>
            </a:lvl1pPr>
          </a:lstStyle>
          <a:p>
            <a:r>
              <a:rPr lang="en-US" dirty="0"/>
              <a:t>Make your case.</a:t>
            </a:r>
            <a:br>
              <a:rPr lang="en-US" dirty="0"/>
            </a:br>
            <a:r>
              <a:rPr lang="en-US" dirty="0"/>
              <a:t>Show the proof.</a:t>
            </a:r>
          </a:p>
        </p:txBody>
      </p:sp>
      <p:sp>
        <p:nvSpPr>
          <p:cNvPr id="17" name="Picture Placeholder 16">
            <a:extLst>
              <a:ext uri="{FF2B5EF4-FFF2-40B4-BE49-F238E27FC236}">
                <a16:creationId xmlns:a16="http://schemas.microsoft.com/office/drawing/2014/main" id="{81FB390D-B9A1-4431-8429-E440C2BE6863}"/>
              </a:ext>
            </a:extLst>
          </p:cNvPr>
          <p:cNvSpPr>
            <a:spLocks noGrp="1"/>
          </p:cNvSpPr>
          <p:nvPr>
            <p:ph type="pic" sz="quarter" idx="42" hasCustomPrompt="1"/>
          </p:nvPr>
        </p:nvSpPr>
        <p:spPr bwMode="gray">
          <a:xfrm>
            <a:off x="5726131" y="0"/>
            <a:ext cx="6465869" cy="6856413"/>
          </a:xfrm>
          <a:custGeom>
            <a:avLst/>
            <a:gdLst>
              <a:gd name="connsiteX0" fmla="*/ 3570285 w 6465869"/>
              <a:gd name="connsiteY0" fmla="*/ 2074129 h 6856413"/>
              <a:gd name="connsiteX1" fmla="*/ 2780173 w 6465869"/>
              <a:gd name="connsiteY1" fmla="*/ 3992705 h 6856413"/>
              <a:gd name="connsiteX2" fmla="*/ 4357474 w 6465869"/>
              <a:gd name="connsiteY2" fmla="*/ 3992705 h 6856413"/>
              <a:gd name="connsiteX3" fmla="*/ 2786873 w 6465869"/>
              <a:gd name="connsiteY3" fmla="*/ 0 h 6856413"/>
              <a:gd name="connsiteX4" fmla="*/ 4349150 w 6465869"/>
              <a:gd name="connsiteY4" fmla="*/ 0 h 6856413"/>
              <a:gd name="connsiteX5" fmla="*/ 6465869 w 6465869"/>
              <a:gd name="connsiteY5" fmla="*/ 5210627 h 6856413"/>
              <a:gd name="connsiteX6" fmla="*/ 6465869 w 6465869"/>
              <a:gd name="connsiteY6" fmla="*/ 6856413 h 6856413"/>
              <a:gd name="connsiteX7" fmla="*/ 5487503 w 6465869"/>
              <a:gd name="connsiteY7" fmla="*/ 6856413 h 6856413"/>
              <a:gd name="connsiteX8" fmla="*/ 4896573 w 6465869"/>
              <a:gd name="connsiteY8" fmla="*/ 5390820 h 6856413"/>
              <a:gd name="connsiteX9" fmla="*/ 2199618 w 6465869"/>
              <a:gd name="connsiteY9" fmla="*/ 5390820 h 6856413"/>
              <a:gd name="connsiteX10" fmla="*/ 1612707 w 6465869"/>
              <a:gd name="connsiteY10" fmla="*/ 6856413 h 6856413"/>
              <a:gd name="connsiteX11" fmla="*/ 0 w 6465869"/>
              <a:gd name="connsiteY11" fmla="*/ 6856413 h 685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65869" h="6856413">
                <a:moveTo>
                  <a:pt x="3570285" y="2074129"/>
                </a:moveTo>
                <a:lnTo>
                  <a:pt x="2780173" y="3992705"/>
                </a:lnTo>
                <a:lnTo>
                  <a:pt x="4357474" y="3992705"/>
                </a:lnTo>
                <a:close/>
                <a:moveTo>
                  <a:pt x="2786873" y="0"/>
                </a:moveTo>
                <a:lnTo>
                  <a:pt x="4349150" y="0"/>
                </a:lnTo>
                <a:lnTo>
                  <a:pt x="6465869" y="5210627"/>
                </a:lnTo>
                <a:lnTo>
                  <a:pt x="6465869" y="6856413"/>
                </a:lnTo>
                <a:lnTo>
                  <a:pt x="5487503" y="6856413"/>
                </a:lnTo>
                <a:lnTo>
                  <a:pt x="4896573" y="5390820"/>
                </a:lnTo>
                <a:lnTo>
                  <a:pt x="2199618" y="5390820"/>
                </a:lnTo>
                <a:lnTo>
                  <a:pt x="1612707" y="6856413"/>
                </a:lnTo>
                <a:lnTo>
                  <a:pt x="0" y="6856413"/>
                </a:lnTo>
                <a:close/>
              </a:path>
            </a:pathLst>
          </a:custGeom>
          <a:solidFill>
            <a:schemeClr val="bg1">
              <a:lumMod val="95000"/>
            </a:schemeClr>
          </a:solidFill>
        </p:spPr>
        <p:txBody>
          <a:bodyPr wrap="square" anchor="b">
            <a:noAutofit/>
          </a:bodyPr>
          <a:lstStyle>
            <a:lvl1pPr marL="0" marR="0" indent="0" algn="ctr" defTabSz="914400" rtl="0" eaLnBrk="1" fontAlgn="auto" latinLnBrk="0" hangingPunct="1">
              <a:lnSpc>
                <a:spcPct val="90000"/>
              </a:lnSpc>
              <a:spcBef>
                <a:spcPts val="600"/>
              </a:spcBef>
              <a:spcAft>
                <a:spcPts val="600"/>
              </a:spcAft>
              <a:buClrTx/>
              <a:buSzTx/>
              <a:buFont typeface="Arial" panose="020B0604020202020204" pitchFamily="34" charset="0"/>
              <a:buNone/>
              <a:tabLst/>
              <a:defRPr sz="1100"/>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8" name="Text Placeholder 4">
            <a:extLst>
              <a:ext uri="{FF2B5EF4-FFF2-40B4-BE49-F238E27FC236}">
                <a16:creationId xmlns:a16="http://schemas.microsoft.com/office/drawing/2014/main" id="{4BEAD478-665D-496C-B00E-61831230A9ED}"/>
              </a:ext>
            </a:extLst>
          </p:cNvPr>
          <p:cNvSpPr>
            <a:spLocks noGrp="1"/>
          </p:cNvSpPr>
          <p:nvPr>
            <p:ph type="body" sz="quarter" idx="43"/>
          </p:nvPr>
        </p:nvSpPr>
        <p:spPr>
          <a:xfrm>
            <a:off x="381000" y="2286000"/>
            <a:ext cx="5334000" cy="3810000"/>
          </a:xfrm>
        </p:spPr>
        <p:txBody>
          <a:bodyPr/>
          <a:lstStyle>
            <a:lvl1pPr>
              <a:spcBef>
                <a:spcPts val="900"/>
              </a:spcBef>
              <a:spcAft>
                <a:spcPts val="0"/>
              </a:spcAft>
              <a:defRPr sz="1600"/>
            </a:lvl1pPr>
            <a:lvl2pPr marL="203200" indent="-203200">
              <a:spcBef>
                <a:spcPts val="900"/>
              </a:spcBef>
              <a:spcAft>
                <a:spcPts val="0"/>
              </a:spcAft>
              <a:buClr>
                <a:srgbClr val="000000"/>
              </a:buClr>
              <a:buSzPct val="100000"/>
              <a:buFont typeface="Arial" panose="020B0604020202020204" pitchFamily="34" charset="0"/>
              <a:buChar char="–"/>
              <a:defRPr sz="1600"/>
            </a:lvl2pPr>
            <a:lvl3pPr marL="410464" indent="-203200">
              <a:spcBef>
                <a:spcPts val="900"/>
              </a:spcBef>
              <a:spcAft>
                <a:spcPts val="0"/>
              </a:spcAft>
              <a:buClr>
                <a:srgbClr val="000000"/>
              </a:buClr>
              <a:buSzPct val="100000"/>
              <a:buFont typeface="Arial" panose="020B0604020202020204" pitchFamily="34" charset="0"/>
              <a:buChar char="–"/>
              <a:defRPr sz="1600"/>
            </a:lvl3pPr>
            <a:lvl4pPr marL="615696" indent="-203200">
              <a:spcBef>
                <a:spcPts val="900"/>
              </a:spcBef>
              <a:spcAft>
                <a:spcPts val="0"/>
              </a:spcAft>
              <a:buClr>
                <a:srgbClr val="000000"/>
              </a:buClr>
              <a:buSzPct val="100000"/>
              <a:buFont typeface="Arial" panose="020B0604020202020204" pitchFamily="34" charset="0"/>
              <a:buChar char="–"/>
              <a:defRPr sz="1600"/>
            </a:lvl4pPr>
            <a:lvl5pPr>
              <a:spcBef>
                <a:spcPts val="900"/>
              </a:spcBef>
              <a:spcAft>
                <a:spcPts val="0"/>
              </a:spcAft>
              <a:defRPr sz="16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237245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ction">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776B111-B678-4C87-B9DB-258250659E9F}"/>
              </a:ext>
            </a:extLst>
          </p:cNvPr>
          <p:cNvGraphicFramePr>
            <a:graphicFrameLocks noChangeAspect="1"/>
          </p:cNvGraphicFramePr>
          <p:nvPr userDrawn="1">
            <p:custDataLst>
              <p:tags r:id="rId1"/>
            </p:custDataLst>
            <p:extLst>
              <p:ext uri="{D42A27DB-BD31-4B8C-83A1-F6EECF244321}">
                <p14:modId xmlns:p14="http://schemas.microsoft.com/office/powerpoint/2010/main" val="37193990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3" name="Object 2" hidden="1">
                        <a:extLst>
                          <a:ext uri="{FF2B5EF4-FFF2-40B4-BE49-F238E27FC236}">
                            <a16:creationId xmlns:a16="http://schemas.microsoft.com/office/drawing/2014/main" id="{F776B111-B678-4C87-B9DB-258250659E9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D933C2C-4ED0-4B82-8997-E93AEB96EC55}"/>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38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16" name="Title 1">
            <a:extLst>
              <a:ext uri="{FF2B5EF4-FFF2-40B4-BE49-F238E27FC236}">
                <a16:creationId xmlns:a16="http://schemas.microsoft.com/office/drawing/2014/main" id="{C75495C2-4728-204B-897F-ADE6303F81B6}"/>
              </a:ext>
            </a:extLst>
          </p:cNvPr>
          <p:cNvSpPr>
            <a:spLocks noGrp="1"/>
          </p:cNvSpPr>
          <p:nvPr>
            <p:ph type="title" hasCustomPrompt="1"/>
          </p:nvPr>
        </p:nvSpPr>
        <p:spPr bwMode="gray">
          <a:xfrm>
            <a:off x="381001" y="381000"/>
            <a:ext cx="5334000" cy="1524000"/>
          </a:xfrm>
        </p:spPr>
        <p:txBody>
          <a:bodyPr/>
          <a:lstStyle>
            <a:lvl1pPr marL="0" marR="0" indent="0" algn="l" defTabSz="914400" rtl="0" eaLnBrk="1" fontAlgn="auto" latinLnBrk="0" hangingPunct="1">
              <a:lnSpc>
                <a:spcPct val="90000"/>
              </a:lnSpc>
              <a:spcBef>
                <a:spcPts val="0"/>
              </a:spcBef>
              <a:spcAft>
                <a:spcPts val="600"/>
              </a:spcAft>
              <a:buClrTx/>
              <a:buSzTx/>
              <a:buFontTx/>
              <a:buNone/>
              <a:tabLst/>
              <a:defRPr sz="3800"/>
            </a:lvl1pPr>
          </a:lstStyle>
          <a:p>
            <a:r>
              <a:rPr lang="en-US" dirty="0"/>
              <a:t>The ‘so what?’.</a:t>
            </a:r>
            <a:br>
              <a:rPr lang="en-US" dirty="0"/>
            </a:br>
            <a:r>
              <a:rPr lang="en-US" dirty="0"/>
              <a:t>How to make a change.</a:t>
            </a:r>
          </a:p>
        </p:txBody>
      </p:sp>
      <p:sp>
        <p:nvSpPr>
          <p:cNvPr id="14" name="Picture Placeholder 13">
            <a:extLst>
              <a:ext uri="{FF2B5EF4-FFF2-40B4-BE49-F238E27FC236}">
                <a16:creationId xmlns:a16="http://schemas.microsoft.com/office/drawing/2014/main" id="{9F682349-BFFC-4F99-8587-BDD310D19432}"/>
              </a:ext>
            </a:extLst>
          </p:cNvPr>
          <p:cNvSpPr>
            <a:spLocks noGrp="1"/>
          </p:cNvSpPr>
          <p:nvPr>
            <p:ph type="pic" sz="quarter" idx="42" hasCustomPrompt="1"/>
          </p:nvPr>
        </p:nvSpPr>
        <p:spPr bwMode="gray">
          <a:xfrm>
            <a:off x="6096000" y="1"/>
            <a:ext cx="6096000" cy="6856412"/>
          </a:xfrm>
          <a:custGeom>
            <a:avLst/>
            <a:gdLst>
              <a:gd name="connsiteX0" fmla="*/ 1514163 w 6096000"/>
              <a:gd name="connsiteY0" fmla="*/ 1272567 h 6856412"/>
              <a:gd name="connsiteX1" fmla="*/ 1514163 w 6096000"/>
              <a:gd name="connsiteY1" fmla="*/ 2918854 h 6856412"/>
              <a:gd name="connsiteX2" fmla="*/ 3141813 w 6096000"/>
              <a:gd name="connsiteY2" fmla="*/ 2918854 h 6856412"/>
              <a:gd name="connsiteX3" fmla="*/ 4300976 w 6096000"/>
              <a:gd name="connsiteY3" fmla="*/ 2074657 h 6856412"/>
              <a:gd name="connsiteX4" fmla="*/ 3141813 w 6096000"/>
              <a:gd name="connsiteY4" fmla="*/ 1272648 h 6856412"/>
              <a:gd name="connsiteX5" fmla="*/ 0 w 6096000"/>
              <a:gd name="connsiteY5" fmla="*/ 0 h 6856412"/>
              <a:gd name="connsiteX6" fmla="*/ 3371063 w 6096000"/>
              <a:gd name="connsiteY6" fmla="*/ 0 h 6856412"/>
              <a:gd name="connsiteX7" fmla="*/ 5764098 w 6096000"/>
              <a:gd name="connsiteY7" fmla="*/ 1914880 h 6856412"/>
              <a:gd name="connsiteX8" fmla="*/ 4473298 w 6096000"/>
              <a:gd name="connsiteY8" fmla="*/ 3946539 h 6856412"/>
              <a:gd name="connsiteX9" fmla="*/ 4067868 w 6096000"/>
              <a:gd name="connsiteY9" fmla="*/ 4051622 h 6856412"/>
              <a:gd name="connsiteX10" fmla="*/ 6096000 w 6096000"/>
              <a:gd name="connsiteY10" fmla="*/ 6743454 h 6856412"/>
              <a:gd name="connsiteX11" fmla="*/ 6096000 w 6096000"/>
              <a:gd name="connsiteY11" fmla="*/ 6856412 h 6856412"/>
              <a:gd name="connsiteX12" fmla="*/ 4434202 w 6096000"/>
              <a:gd name="connsiteY12" fmla="*/ 6856412 h 6856412"/>
              <a:gd name="connsiteX13" fmla="*/ 2428564 w 6096000"/>
              <a:gd name="connsiteY13" fmla="*/ 4203318 h 6856412"/>
              <a:gd name="connsiteX14" fmla="*/ 1514081 w 6096000"/>
              <a:gd name="connsiteY14" fmla="*/ 4203318 h 6856412"/>
              <a:gd name="connsiteX15" fmla="*/ 1514163 w 6096000"/>
              <a:gd name="connsiteY15" fmla="*/ 6856412 h 6856412"/>
              <a:gd name="connsiteX16" fmla="*/ 0 w 6096000"/>
              <a:gd name="connsiteY16" fmla="*/ 6856412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6000" h="6856412">
                <a:moveTo>
                  <a:pt x="1514163" y="1272567"/>
                </a:moveTo>
                <a:lnTo>
                  <a:pt x="1514163" y="2918854"/>
                </a:lnTo>
                <a:lnTo>
                  <a:pt x="3141813" y="2918854"/>
                </a:lnTo>
                <a:cubicBezTo>
                  <a:pt x="4117526" y="2918854"/>
                  <a:pt x="4300976" y="2462344"/>
                  <a:pt x="4300976" y="2074657"/>
                </a:cubicBezTo>
                <a:cubicBezTo>
                  <a:pt x="4300976" y="1664111"/>
                  <a:pt x="4089550" y="1272648"/>
                  <a:pt x="3141813" y="1272648"/>
                </a:cubicBezTo>
                <a:close/>
                <a:moveTo>
                  <a:pt x="0" y="0"/>
                </a:moveTo>
                <a:lnTo>
                  <a:pt x="3371063" y="0"/>
                </a:lnTo>
                <a:cubicBezTo>
                  <a:pt x="5093320" y="0"/>
                  <a:pt x="5764098" y="808058"/>
                  <a:pt x="5764098" y="1914880"/>
                </a:cubicBezTo>
                <a:cubicBezTo>
                  <a:pt x="5764098" y="2958727"/>
                  <a:pt x="5303162" y="3570018"/>
                  <a:pt x="4473298" y="3946539"/>
                </a:cubicBezTo>
                <a:cubicBezTo>
                  <a:pt x="4473298" y="3946539"/>
                  <a:pt x="4340686" y="3999770"/>
                  <a:pt x="4067868" y="4051622"/>
                </a:cubicBezTo>
                <a:lnTo>
                  <a:pt x="6096000" y="6743454"/>
                </a:lnTo>
                <a:lnTo>
                  <a:pt x="6096000" y="6856412"/>
                </a:lnTo>
                <a:lnTo>
                  <a:pt x="4434202" y="6856412"/>
                </a:lnTo>
                <a:lnTo>
                  <a:pt x="2428564" y="4203318"/>
                </a:lnTo>
                <a:lnTo>
                  <a:pt x="1514081" y="4203318"/>
                </a:lnTo>
                <a:lnTo>
                  <a:pt x="1514163" y="6856412"/>
                </a:lnTo>
                <a:lnTo>
                  <a:pt x="0" y="6856412"/>
                </a:lnTo>
                <a:close/>
              </a:path>
            </a:pathLst>
          </a:custGeom>
          <a:solidFill>
            <a:schemeClr val="bg1">
              <a:lumMod val="95000"/>
            </a:schemeClr>
          </a:solidFill>
        </p:spPr>
        <p:txBody>
          <a:bodyPr wrap="square" anchor="b">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sz="1100"/>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8" name="Text Placeholder 4">
            <a:extLst>
              <a:ext uri="{FF2B5EF4-FFF2-40B4-BE49-F238E27FC236}">
                <a16:creationId xmlns:a16="http://schemas.microsoft.com/office/drawing/2014/main" id="{6ED46054-2F2F-486D-8E76-7CFB315D34E1}"/>
              </a:ext>
            </a:extLst>
          </p:cNvPr>
          <p:cNvSpPr>
            <a:spLocks noGrp="1"/>
          </p:cNvSpPr>
          <p:nvPr>
            <p:ph type="body" sz="quarter" idx="43"/>
          </p:nvPr>
        </p:nvSpPr>
        <p:spPr>
          <a:xfrm>
            <a:off x="381000" y="2286000"/>
            <a:ext cx="5334000" cy="3810000"/>
          </a:xfrm>
        </p:spPr>
        <p:txBody>
          <a:bodyPr/>
          <a:lstStyle>
            <a:lvl1pPr>
              <a:spcBef>
                <a:spcPts val="900"/>
              </a:spcBef>
              <a:spcAft>
                <a:spcPts val="0"/>
              </a:spcAft>
              <a:defRPr sz="1600"/>
            </a:lvl1pPr>
            <a:lvl2pPr marL="203200" indent="-203200">
              <a:spcBef>
                <a:spcPts val="900"/>
              </a:spcBef>
              <a:spcAft>
                <a:spcPts val="0"/>
              </a:spcAft>
              <a:buClr>
                <a:srgbClr val="000000"/>
              </a:buClr>
              <a:buSzPct val="100000"/>
              <a:buFont typeface="Arial" panose="020B0604020202020204" pitchFamily="34" charset="0"/>
              <a:buChar char="–"/>
              <a:defRPr sz="1600"/>
            </a:lvl2pPr>
            <a:lvl3pPr marL="410464" indent="-203200">
              <a:spcBef>
                <a:spcPts val="900"/>
              </a:spcBef>
              <a:spcAft>
                <a:spcPts val="0"/>
              </a:spcAft>
              <a:buClr>
                <a:srgbClr val="000000"/>
              </a:buClr>
              <a:buSzPct val="100000"/>
              <a:buFont typeface="Arial" panose="020B0604020202020204" pitchFamily="34" charset="0"/>
              <a:buChar char="–"/>
              <a:defRPr sz="1600"/>
            </a:lvl3pPr>
            <a:lvl4pPr marL="615696" indent="-203200">
              <a:spcBef>
                <a:spcPts val="900"/>
              </a:spcBef>
              <a:spcAft>
                <a:spcPts val="0"/>
              </a:spcAft>
              <a:buClr>
                <a:srgbClr val="000000"/>
              </a:buClr>
              <a:buSzPct val="100000"/>
              <a:buFont typeface="Arial" panose="020B0604020202020204" pitchFamily="34" charset="0"/>
              <a:buChar char="–"/>
              <a:defRPr sz="1600"/>
            </a:lvl4pPr>
            <a:lvl5pPr>
              <a:spcBef>
                <a:spcPts val="900"/>
              </a:spcBef>
              <a:spcAft>
                <a:spcPts val="0"/>
              </a:spcAft>
              <a:defRPr sz="16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8800224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C422FD-F8A6-468E-BE3F-631D75B0D145}"/>
              </a:ext>
            </a:extLst>
          </p:cNvPr>
          <p:cNvGraphicFramePr>
            <a:graphicFrameLocks noChangeAspect="1"/>
          </p:cNvGraphicFramePr>
          <p:nvPr userDrawn="1">
            <p:custDataLst>
              <p:tags r:id="rId1"/>
            </p:custDataLst>
            <p:extLst>
              <p:ext uri="{D42A27DB-BD31-4B8C-83A1-F6EECF244321}">
                <p14:modId xmlns:p14="http://schemas.microsoft.com/office/powerpoint/2010/main" val="1569364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3" name="Object 2" hidden="1">
                        <a:extLst>
                          <a:ext uri="{FF2B5EF4-FFF2-40B4-BE49-F238E27FC236}">
                            <a16:creationId xmlns:a16="http://schemas.microsoft.com/office/drawing/2014/main" id="{D8C422FD-F8A6-468E-BE3F-631D75B0D14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3B76641-2E82-4B63-93DA-5A86BD6B721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38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5" name="Rectangle 4">
            <a:extLst>
              <a:ext uri="{FF2B5EF4-FFF2-40B4-BE49-F238E27FC236}">
                <a16:creationId xmlns:a16="http://schemas.microsoft.com/office/drawing/2014/main" id="{F01EA128-4E92-46A3-B8EE-474F087E3FF2}"/>
              </a:ext>
            </a:extLst>
          </p:cNvPr>
          <p:cNvSpPr/>
          <p:nvPr userDrawn="1"/>
        </p:nvSpPr>
        <p:spPr bwMode="gray">
          <a:xfrm>
            <a:off x="11064552" y="6536518"/>
            <a:ext cx="828092"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1E1E1E"/>
              </a:solidFill>
              <a:effectLst/>
              <a:uLnTx/>
              <a:uFillTx/>
              <a:latin typeface="Arial" panose="020B0604020202020204"/>
              <a:ea typeface="+mn-ea"/>
              <a:cs typeface="+mn-cs"/>
            </a:endParaRPr>
          </a:p>
        </p:txBody>
      </p:sp>
      <p:sp>
        <p:nvSpPr>
          <p:cNvPr id="14" name="Title 1">
            <a:extLst>
              <a:ext uri="{FF2B5EF4-FFF2-40B4-BE49-F238E27FC236}">
                <a16:creationId xmlns:a16="http://schemas.microsoft.com/office/drawing/2014/main" id="{3704D232-213D-1349-BF20-DDEDEB909A2D}"/>
              </a:ext>
            </a:extLst>
          </p:cNvPr>
          <p:cNvSpPr>
            <a:spLocks noGrp="1"/>
          </p:cNvSpPr>
          <p:nvPr>
            <p:ph type="title" hasCustomPrompt="1"/>
          </p:nvPr>
        </p:nvSpPr>
        <p:spPr bwMode="gray">
          <a:xfrm>
            <a:off x="381001" y="381000"/>
            <a:ext cx="5334000" cy="1524000"/>
          </a:xfrm>
        </p:spPr>
        <p:txBody>
          <a:bodyPr/>
          <a:lstStyle>
            <a:lvl1pPr marL="0" marR="0" indent="0" algn="l" defTabSz="914400" rtl="0" eaLnBrk="1" fontAlgn="auto" latinLnBrk="0" hangingPunct="1">
              <a:lnSpc>
                <a:spcPct val="90000"/>
              </a:lnSpc>
              <a:spcBef>
                <a:spcPts val="0"/>
              </a:spcBef>
              <a:spcAft>
                <a:spcPts val="600"/>
              </a:spcAft>
              <a:buClrTx/>
              <a:buSzTx/>
              <a:buFontTx/>
              <a:buNone/>
              <a:tabLst/>
              <a:defRPr sz="3800"/>
            </a:lvl1pPr>
          </a:lstStyle>
          <a:p>
            <a:r>
              <a:rPr lang="en-US" dirty="0"/>
              <a:t>For further reading.</a:t>
            </a:r>
          </a:p>
        </p:txBody>
      </p:sp>
      <p:sp>
        <p:nvSpPr>
          <p:cNvPr id="15" name="Picture Placeholder 14">
            <a:extLst>
              <a:ext uri="{FF2B5EF4-FFF2-40B4-BE49-F238E27FC236}">
                <a16:creationId xmlns:a16="http://schemas.microsoft.com/office/drawing/2014/main" id="{59CAB22E-EAD9-4ABF-B95C-BC9F35E8C462}"/>
              </a:ext>
            </a:extLst>
          </p:cNvPr>
          <p:cNvSpPr>
            <a:spLocks noGrp="1"/>
          </p:cNvSpPr>
          <p:nvPr>
            <p:ph type="pic" sz="quarter" idx="42" hasCustomPrompt="1"/>
          </p:nvPr>
        </p:nvSpPr>
        <p:spPr bwMode="gray">
          <a:xfrm>
            <a:off x="6096000" y="2"/>
            <a:ext cx="6096000" cy="6857917"/>
          </a:xfrm>
          <a:custGeom>
            <a:avLst/>
            <a:gdLst>
              <a:gd name="connsiteX0" fmla="*/ 4601190 w 6096000"/>
              <a:gd name="connsiteY0" fmla="*/ 0 h 6857917"/>
              <a:gd name="connsiteX1" fmla="*/ 6096000 w 6096000"/>
              <a:gd name="connsiteY1" fmla="*/ 0 h 6857917"/>
              <a:gd name="connsiteX2" fmla="*/ 6096000 w 6096000"/>
              <a:gd name="connsiteY2" fmla="*/ 6857917 h 6857917"/>
              <a:gd name="connsiteX3" fmla="*/ 4618948 w 6096000"/>
              <a:gd name="connsiteY3" fmla="*/ 6857917 h 6857917"/>
              <a:gd name="connsiteX4" fmla="*/ 1584185 w 6096000"/>
              <a:gd name="connsiteY4" fmla="*/ 2803325 h 6857917"/>
              <a:gd name="connsiteX5" fmla="*/ 1580380 w 6096000"/>
              <a:gd name="connsiteY5" fmla="*/ 6857917 h 6857917"/>
              <a:gd name="connsiteX6" fmla="*/ 4651 w 6096000"/>
              <a:gd name="connsiteY6" fmla="*/ 6857917 h 6857917"/>
              <a:gd name="connsiteX7" fmla="*/ 0 w 6096000"/>
              <a:gd name="connsiteY7" fmla="*/ 2368 h 6857917"/>
              <a:gd name="connsiteX8" fmla="*/ 1551883 w 6096000"/>
              <a:gd name="connsiteY8" fmla="*/ 2368 h 6857917"/>
              <a:gd name="connsiteX9" fmla="*/ 4601190 w 6096000"/>
              <a:gd name="connsiteY9" fmla="*/ 4070490 h 6857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6857917">
                <a:moveTo>
                  <a:pt x="4601190" y="0"/>
                </a:moveTo>
                <a:lnTo>
                  <a:pt x="6096000" y="0"/>
                </a:lnTo>
                <a:lnTo>
                  <a:pt x="6096000" y="6857917"/>
                </a:lnTo>
                <a:lnTo>
                  <a:pt x="4618948" y="6857917"/>
                </a:lnTo>
                <a:lnTo>
                  <a:pt x="1584185" y="2803325"/>
                </a:lnTo>
                <a:lnTo>
                  <a:pt x="1580380" y="6857917"/>
                </a:lnTo>
                <a:lnTo>
                  <a:pt x="4651" y="6857917"/>
                </a:lnTo>
                <a:lnTo>
                  <a:pt x="0" y="2368"/>
                </a:lnTo>
                <a:lnTo>
                  <a:pt x="1551883" y="2368"/>
                </a:lnTo>
                <a:lnTo>
                  <a:pt x="4601190" y="4070490"/>
                </a:lnTo>
                <a:close/>
              </a:path>
            </a:pathLst>
          </a:custGeom>
          <a:solidFill>
            <a:schemeClr val="bg1">
              <a:lumMod val="95000"/>
            </a:schemeClr>
          </a:solidFill>
        </p:spPr>
        <p:txBody>
          <a:bodyPr wrap="square" anchor="b">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sz="1100"/>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9" name="Text Placeholder 4">
            <a:extLst>
              <a:ext uri="{FF2B5EF4-FFF2-40B4-BE49-F238E27FC236}">
                <a16:creationId xmlns:a16="http://schemas.microsoft.com/office/drawing/2014/main" id="{D3D351D1-FFB6-4227-9ADC-05525A9B855E}"/>
              </a:ext>
            </a:extLst>
          </p:cNvPr>
          <p:cNvSpPr>
            <a:spLocks noGrp="1"/>
          </p:cNvSpPr>
          <p:nvPr>
            <p:ph type="body" sz="quarter" idx="43"/>
          </p:nvPr>
        </p:nvSpPr>
        <p:spPr>
          <a:xfrm>
            <a:off x="381000" y="2286000"/>
            <a:ext cx="5334000" cy="3810000"/>
          </a:xfrm>
        </p:spPr>
        <p:txBody>
          <a:bodyPr/>
          <a:lstStyle>
            <a:lvl1pPr>
              <a:spcBef>
                <a:spcPts val="900"/>
              </a:spcBef>
              <a:spcAft>
                <a:spcPts val="0"/>
              </a:spcAft>
              <a:defRPr sz="1600"/>
            </a:lvl1pPr>
            <a:lvl2pPr marL="203200" indent="-203200">
              <a:spcBef>
                <a:spcPts val="900"/>
              </a:spcBef>
              <a:spcAft>
                <a:spcPts val="0"/>
              </a:spcAft>
              <a:buClr>
                <a:srgbClr val="000000"/>
              </a:buClr>
              <a:buSzPct val="100000"/>
              <a:buFont typeface="Arial" panose="020B0604020202020204" pitchFamily="34" charset="0"/>
              <a:buChar char="–"/>
              <a:defRPr sz="1600"/>
            </a:lvl2pPr>
            <a:lvl3pPr marL="410464" indent="-203200">
              <a:spcBef>
                <a:spcPts val="900"/>
              </a:spcBef>
              <a:spcAft>
                <a:spcPts val="0"/>
              </a:spcAft>
              <a:buClr>
                <a:srgbClr val="000000"/>
              </a:buClr>
              <a:buSzPct val="100000"/>
              <a:buFont typeface="Arial" panose="020B0604020202020204" pitchFamily="34" charset="0"/>
              <a:buChar char="–"/>
              <a:defRPr sz="1600"/>
            </a:lvl3pPr>
            <a:lvl4pPr marL="615696" indent="-203200">
              <a:spcBef>
                <a:spcPts val="900"/>
              </a:spcBef>
              <a:spcAft>
                <a:spcPts val="0"/>
              </a:spcAft>
              <a:buClr>
                <a:srgbClr val="000000"/>
              </a:buClr>
              <a:buSzPct val="100000"/>
              <a:buFont typeface="Arial" panose="020B0604020202020204" pitchFamily="34" charset="0"/>
              <a:buChar char="–"/>
              <a:defRPr sz="1600"/>
            </a:lvl4pPr>
            <a:lvl5pPr>
              <a:spcBef>
                <a:spcPts val="900"/>
              </a:spcBef>
              <a:spcAft>
                <a:spcPts val="0"/>
              </a:spcAft>
              <a:defRPr sz="16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6649599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Chap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A7080B1-814D-4356-94DB-71BD7ED1BF88}"/>
              </a:ext>
            </a:extLst>
          </p:cNvPr>
          <p:cNvGraphicFramePr>
            <a:graphicFrameLocks noChangeAspect="1"/>
          </p:cNvGraphicFramePr>
          <p:nvPr userDrawn="1">
            <p:custDataLst>
              <p:tags r:id="rId1"/>
            </p:custDataLst>
            <p:extLst>
              <p:ext uri="{D42A27DB-BD31-4B8C-83A1-F6EECF244321}">
                <p14:modId xmlns:p14="http://schemas.microsoft.com/office/powerpoint/2010/main" val="7280388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8A7080B1-814D-4356-94DB-71BD7ED1BF8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6BD8039-0BD3-4061-81FD-CF887F58DFE1}"/>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38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011E03C1-D400-8046-89BB-D260E3A84477}"/>
              </a:ext>
            </a:extLst>
          </p:cNvPr>
          <p:cNvSpPr>
            <a:spLocks noGrp="1"/>
          </p:cNvSpPr>
          <p:nvPr>
            <p:ph type="title" hasCustomPrompt="1"/>
          </p:nvPr>
        </p:nvSpPr>
        <p:spPr bwMode="gray">
          <a:xfrm>
            <a:off x="381001" y="381000"/>
            <a:ext cx="5334000" cy="2670175"/>
          </a:xfrm>
        </p:spPr>
        <p:txBody>
          <a:bodyPr>
            <a:noAutofit/>
          </a:bodyPr>
          <a:lstStyle>
            <a:lvl1pPr marL="0" marR="0" indent="0" algn="l" defTabSz="914400" rtl="0" eaLnBrk="1" fontAlgn="auto" latinLnBrk="0" hangingPunct="1">
              <a:lnSpc>
                <a:spcPct val="90000"/>
              </a:lnSpc>
              <a:spcBef>
                <a:spcPts val="0"/>
              </a:spcBef>
              <a:spcAft>
                <a:spcPts val="600"/>
              </a:spcAft>
              <a:buClrTx/>
              <a:buSzTx/>
              <a:buFontTx/>
              <a:buNone/>
              <a:tabLst/>
              <a:defRPr lang="en-GB" sz="3800" b="1" smtClean="0">
                <a:solidFill>
                  <a:schemeClr val="tx2"/>
                </a:solidFill>
                <a:effectLst/>
              </a:defRPr>
            </a:lvl1pPr>
          </a:lstStyle>
          <a:p>
            <a:r>
              <a:rPr lang="en-US" b="1" dirty="0">
                <a:effectLst/>
                <a:latin typeface="Arial" panose="020B0604020202020204" pitchFamily="34" charset="0"/>
              </a:rPr>
              <a:t>Add an optional sub-chapter that supports the narrative</a:t>
            </a:r>
            <a:endParaRPr lang="en-US" dirty="0">
              <a:effectLst/>
              <a:latin typeface="Arial" panose="020B0604020202020204" pitchFamily="34" charset="0"/>
            </a:endParaRPr>
          </a:p>
        </p:txBody>
      </p:sp>
    </p:spTree>
    <p:extLst>
      <p:ext uri="{BB962C8B-B14F-4D97-AF65-F5344CB8AC3E}">
        <p14:creationId xmlns:p14="http://schemas.microsoft.com/office/powerpoint/2010/main" val="33922414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8446ED1-B935-40E1-9636-4DD03C1D7CE5}"/>
              </a:ext>
            </a:extLst>
          </p:cNvPr>
          <p:cNvGraphicFramePr>
            <a:graphicFrameLocks noChangeAspect="1"/>
          </p:cNvGraphicFramePr>
          <p:nvPr userDrawn="1">
            <p:custDataLst>
              <p:tags r:id="rId1"/>
            </p:custDataLst>
            <p:extLst>
              <p:ext uri="{D42A27DB-BD31-4B8C-83A1-F6EECF244321}">
                <p14:modId xmlns:p14="http://schemas.microsoft.com/office/powerpoint/2010/main" val="2764062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3" name="Object 2" hidden="1">
                        <a:extLst>
                          <a:ext uri="{FF2B5EF4-FFF2-40B4-BE49-F238E27FC236}">
                            <a16:creationId xmlns:a16="http://schemas.microsoft.com/office/drawing/2014/main" id="{18446ED1-B935-40E1-9636-4DD03C1D7C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4F1CC-BBCD-4AD6-9A7C-137FEFA779A3}"/>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20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itle 5">
            <a:extLst>
              <a:ext uri="{FF2B5EF4-FFF2-40B4-BE49-F238E27FC236}">
                <a16:creationId xmlns:a16="http://schemas.microsoft.com/office/drawing/2014/main" id="{1AE1E5AF-43EF-49CD-A70B-FBA2BCAA3FE6}"/>
              </a:ext>
            </a:extLst>
          </p:cNvPr>
          <p:cNvSpPr>
            <a:spLocks noGrp="1"/>
          </p:cNvSpPr>
          <p:nvPr>
            <p:ph type="title" hasCustomPrompt="1"/>
          </p:nvPr>
        </p:nvSpPr>
        <p:spPr bwMode="gray">
          <a:xfrm>
            <a:off x="381000" y="381000"/>
            <a:ext cx="2286000" cy="2215991"/>
          </a:xfrm>
        </p:spPr>
        <p:txBody>
          <a:bodyPr/>
          <a:lstStyle>
            <a:lvl1pPr>
              <a:defRPr/>
            </a:lvl1pPr>
          </a:lstStyle>
          <a:p>
            <a:r>
              <a:rPr lang="en-US" dirty="0"/>
              <a:t>Key message. </a:t>
            </a:r>
            <a:br>
              <a:rPr lang="en-US" dirty="0"/>
            </a:br>
            <a:r>
              <a:rPr lang="en-US" dirty="0"/>
              <a:t>If the audience reads just this, it will be enough. Make every word count. Say it like you would in the room.</a:t>
            </a:r>
          </a:p>
        </p:txBody>
      </p:sp>
    </p:spTree>
    <p:extLst>
      <p:ext uri="{BB962C8B-B14F-4D97-AF65-F5344CB8AC3E}">
        <p14:creationId xmlns:p14="http://schemas.microsoft.com/office/powerpoint/2010/main" val="381850196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5F5"/>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D1BB6C3-85C0-4D78-A335-487D253A70CD}"/>
              </a:ext>
            </a:extLst>
          </p:cNvPr>
          <p:cNvGraphicFramePr>
            <a:graphicFrameLocks noChangeAspect="1"/>
          </p:cNvGraphicFramePr>
          <p:nvPr userDrawn="1">
            <p:custDataLst>
              <p:tags r:id="rId19"/>
            </p:custDataLst>
            <p:extLst>
              <p:ext uri="{D42A27DB-BD31-4B8C-83A1-F6EECF244321}">
                <p14:modId xmlns:p14="http://schemas.microsoft.com/office/powerpoint/2010/main" val="3590406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1" imgW="473" imgH="473" progId="TCLayout.ActiveDocument.1">
                  <p:embed/>
                </p:oleObj>
              </mc:Choice>
              <mc:Fallback>
                <p:oleObj name="think-cell Slide" r:id="rId21" imgW="473" imgH="473" progId="TCLayout.ActiveDocument.1">
                  <p:embed/>
                  <p:pic>
                    <p:nvPicPr>
                      <p:cNvPr id="5" name="Object 4" hidden="1">
                        <a:extLst>
                          <a:ext uri="{FF2B5EF4-FFF2-40B4-BE49-F238E27FC236}">
                            <a16:creationId xmlns:a16="http://schemas.microsoft.com/office/drawing/2014/main" id="{8D1BB6C3-85C0-4D78-A335-487D253A70CD}"/>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01742A-C2C4-4349-BA00-741293CB36A4}"/>
              </a:ext>
            </a:extLst>
          </p:cNvPr>
          <p:cNvSpPr/>
          <p:nvPr userDrawn="1">
            <p:custDataLst>
              <p:tags r:id="rId20"/>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US" sz="20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15" name="Rectangle 14">
            <a:extLst>
              <a:ext uri="{FF2B5EF4-FFF2-40B4-BE49-F238E27FC236}">
                <a16:creationId xmlns:a16="http://schemas.microsoft.com/office/drawing/2014/main" id="{B0368699-BA99-E84F-AB32-4E762B32A26B}"/>
              </a:ext>
            </a:extLst>
          </p:cNvPr>
          <p:cNvSpPr/>
          <p:nvPr userDrawn="1"/>
        </p:nvSpPr>
        <p:spPr bwMode="gray">
          <a:xfrm>
            <a:off x="0" y="0"/>
            <a:ext cx="3048000" cy="685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Title Placeholder 1">
            <a:extLst>
              <a:ext uri="{FF2B5EF4-FFF2-40B4-BE49-F238E27FC236}">
                <a16:creationId xmlns:a16="http://schemas.microsoft.com/office/drawing/2014/main" id="{904B5871-DB92-6F46-AA38-789E9F5528BB}"/>
              </a:ext>
            </a:extLst>
          </p:cNvPr>
          <p:cNvSpPr>
            <a:spLocks noGrp="1"/>
          </p:cNvSpPr>
          <p:nvPr>
            <p:ph type="title"/>
          </p:nvPr>
        </p:nvSpPr>
        <p:spPr bwMode="gray">
          <a:xfrm>
            <a:off x="381000" y="381000"/>
            <a:ext cx="2286000" cy="2215991"/>
          </a:xfrm>
          <a:prstGeom prst="rect">
            <a:avLst/>
          </a:prstGeom>
        </p:spPr>
        <p:txBody>
          <a:bodyPr vert="horz" wrap="square" lIns="0" tIns="0" rIns="0" bIns="0" rtlCol="0" anchor="t" anchorCtr="0">
            <a:noAutofit/>
          </a:bodyPr>
          <a:lstStyle/>
          <a:p>
            <a:r>
              <a:rPr lang="en-US" dirty="0"/>
              <a:t>Key message. </a:t>
            </a:r>
            <a:br>
              <a:rPr lang="en-US" dirty="0"/>
            </a:br>
            <a:r>
              <a:rPr lang="en-US" dirty="0"/>
              <a:t>If the audience reads just this, it will be enough. Make every word count. Say it like you would in the room.</a:t>
            </a:r>
            <a:endParaRPr lang="en-US" noProof="0" dirty="0"/>
          </a:p>
        </p:txBody>
      </p:sp>
      <p:sp>
        <p:nvSpPr>
          <p:cNvPr id="3" name="Text Placeholder 2">
            <a:extLst>
              <a:ext uri="{FF2B5EF4-FFF2-40B4-BE49-F238E27FC236}">
                <a16:creationId xmlns:a16="http://schemas.microsoft.com/office/drawing/2014/main" id="{BA6AB4B1-7789-CE46-95B2-2777D779360B}"/>
              </a:ext>
            </a:extLst>
          </p:cNvPr>
          <p:cNvSpPr>
            <a:spLocks noGrp="1"/>
          </p:cNvSpPr>
          <p:nvPr>
            <p:ph type="body" idx="1"/>
          </p:nvPr>
        </p:nvSpPr>
        <p:spPr bwMode="gray">
          <a:xfrm>
            <a:off x="3429000" y="381000"/>
            <a:ext cx="8378824" cy="5715000"/>
          </a:xfrm>
          <a:prstGeom prst="rect">
            <a:avLst/>
          </a:prstGeom>
        </p:spPr>
        <p:txBody>
          <a:bodyPr vert="horz" lIns="0" tIns="0" rIns="0" bIns="0" rtlCol="0">
            <a:noAutofit/>
          </a:bodyPr>
          <a:lstStyle/>
          <a:p>
            <a:pPr marL="0" lvl="0" indent="0" algn="l" defTabSz="914400" rtl="0" eaLnBrk="1" latinLnBrk="0" hangingPunct="1">
              <a:lnSpc>
                <a:spcPct val="90000"/>
              </a:lnSpc>
              <a:spcBef>
                <a:spcPts val="600"/>
              </a:spcBef>
              <a:spcAft>
                <a:spcPts val="600"/>
              </a:spcAft>
              <a:buFont typeface="Arial" panose="020B0604020202020204" pitchFamily="34" charset="0"/>
              <a:buNone/>
            </a:pPr>
            <a:r>
              <a:rPr lang="en-US" noProof="0" dirty="0"/>
              <a:t>This is where you make your case with relevant evidence and information. Keep sentences concise. Avoid jargon and repetition.</a:t>
            </a:r>
          </a:p>
          <a:p>
            <a:pPr lvl="1"/>
            <a:r>
              <a:rPr lang="en-US" noProof="0" dirty="0"/>
              <a:t>Bullet 1: Second level</a:t>
            </a:r>
          </a:p>
          <a:p>
            <a:pPr lvl="2"/>
            <a:r>
              <a:rPr lang="en-US" noProof="0" dirty="0"/>
              <a:t>Bullet 2: Third level</a:t>
            </a:r>
          </a:p>
          <a:p>
            <a:pPr lvl="3"/>
            <a:r>
              <a:rPr lang="en-US" noProof="0" dirty="0"/>
              <a:t>Bullet 3: Fourth level</a:t>
            </a:r>
          </a:p>
          <a:p>
            <a:pPr lvl="4"/>
            <a:r>
              <a:rPr lang="en-US" noProof="0" dirty="0"/>
              <a:t>Bullet 4: Fifth level</a:t>
            </a:r>
          </a:p>
        </p:txBody>
      </p:sp>
      <p:sp>
        <p:nvSpPr>
          <p:cNvPr id="17" name="TextBox 16">
            <a:extLst>
              <a:ext uri="{FF2B5EF4-FFF2-40B4-BE49-F238E27FC236}">
                <a16:creationId xmlns:a16="http://schemas.microsoft.com/office/drawing/2014/main" id="{37B123F1-21A1-48A2-A775-C2EFC581200F}"/>
              </a:ext>
            </a:extLst>
          </p:cNvPr>
          <p:cNvSpPr txBox="1"/>
          <p:nvPr userDrawn="1"/>
        </p:nvSpPr>
        <p:spPr bwMode="gray">
          <a:xfrm>
            <a:off x="11209338" y="6572250"/>
            <a:ext cx="598486" cy="152400"/>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1E1E1E">
                    <a:lumMod val="100000"/>
                  </a:srgbClr>
                </a:solidFill>
                <a:effectLst/>
                <a:uLnTx/>
                <a:uFillTx/>
                <a:latin typeface="Arial" panose="020B0604020202020204" pitchFamily="34" charset="0"/>
                <a:ea typeface="+mn-ea"/>
                <a:cs typeface="+mn-cs"/>
              </a:rPr>
              <a:t>Kearney XX/ID</a:t>
            </a:r>
          </a:p>
        </p:txBody>
      </p:sp>
      <p:sp>
        <p:nvSpPr>
          <p:cNvPr id="21" name="TextBox 20">
            <a:extLst>
              <a:ext uri="{FF2B5EF4-FFF2-40B4-BE49-F238E27FC236}">
                <a16:creationId xmlns:a16="http://schemas.microsoft.com/office/drawing/2014/main" id="{FBD2AA55-AD71-458E-AB53-14B489582B00}"/>
              </a:ext>
            </a:extLst>
          </p:cNvPr>
          <p:cNvSpPr txBox="1"/>
          <p:nvPr userDrawn="1"/>
        </p:nvSpPr>
        <p:spPr bwMode="gray">
          <a:xfrm>
            <a:off x="371475" y="6226175"/>
            <a:ext cx="377825" cy="276225"/>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algn="l">
              <a:lnSpc>
                <a:spcPct val="90000"/>
              </a:lnSpc>
            </a:pPr>
            <a:fld id="{6CE8C368-3382-4C28-AE75-DF7C05ACA19D}" type="slidenum">
              <a:rPr lang="en-US" sz="1000" b="0">
                <a:solidFill>
                  <a:schemeClr val="tx1">
                    <a:lumMod val="100000"/>
                  </a:schemeClr>
                </a:solidFill>
                <a:latin typeface="Arial" panose="020B0604020202020204" pitchFamily="34" charset="0"/>
              </a:rPr>
              <a:pPr algn="l">
                <a:lnSpc>
                  <a:spcPct val="90000"/>
                </a:lnSpc>
              </a:pPr>
              <a:t>‹#›</a:t>
            </a:fld>
            <a:endParaRPr lang="en-US" sz="1000" b="0" dirty="0">
              <a:solidFill>
                <a:schemeClr val="tx1">
                  <a:lumMod val="100000"/>
                </a:schemeClr>
              </a:solidFill>
              <a:latin typeface="Arial" panose="020B0604020202020204" pitchFamily="34" charset="0"/>
            </a:endParaRPr>
          </a:p>
        </p:txBody>
      </p:sp>
      <p:pic>
        <p:nvPicPr>
          <p:cNvPr id="18" name="Picture 17">
            <a:extLst>
              <a:ext uri="{FF2B5EF4-FFF2-40B4-BE49-F238E27FC236}">
                <a16:creationId xmlns:a16="http://schemas.microsoft.com/office/drawing/2014/main" id="{6E275BC7-1864-4368-837C-F720968391FD}"/>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bwMode="gray">
          <a:xfrm>
            <a:off x="762000" y="6384543"/>
            <a:ext cx="765175" cy="92112"/>
          </a:xfrm>
          <a:prstGeom prst="rect">
            <a:avLst/>
          </a:prstGeom>
        </p:spPr>
      </p:pic>
    </p:spTree>
    <p:extLst>
      <p:ext uri="{BB962C8B-B14F-4D97-AF65-F5344CB8AC3E}">
        <p14:creationId xmlns:p14="http://schemas.microsoft.com/office/powerpoint/2010/main" val="4052670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5" r:id="rId12"/>
    <p:sldLayoutId id="2147483682" r:id="rId13"/>
    <p:sldLayoutId id="2147483677" r:id="rId14"/>
    <p:sldLayoutId id="2147483683" r:id="rId15"/>
    <p:sldLayoutId id="2147483681" r:id="rId16"/>
    <p:sldLayoutId id="2147483680" r:id="rId17"/>
  </p:sldLayoutIdLst>
  <p:hf hdr="0" ftr="0" dt="0"/>
  <p:txStyles>
    <p:titleStyle>
      <a:lvl1pPr marL="0" algn="l" defTabSz="914400" rtl="0" eaLnBrk="1" latinLnBrk="0" hangingPunct="1">
        <a:lnSpc>
          <a:spcPct val="90000"/>
        </a:lnSpc>
        <a:spcBef>
          <a:spcPts val="0"/>
        </a:spcBef>
        <a:spcAft>
          <a:spcPts val="0"/>
        </a:spcAft>
        <a:buNone/>
        <a:defRPr sz="20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600"/>
        </a:spcBef>
        <a:spcAft>
          <a:spcPts val="600"/>
        </a:spcAft>
        <a:buFont typeface="Arial" panose="020B0604020202020204" pitchFamily="34" charset="0"/>
        <a:buNone/>
        <a:defRPr lang="en-US" sz="1400" kern="1200" noProof="0" dirty="0" smtClean="0">
          <a:solidFill>
            <a:schemeClr val="tx1"/>
          </a:solidFill>
          <a:latin typeface="+mn-lt"/>
          <a:ea typeface="+mn-ea"/>
          <a:cs typeface="+mn-cs"/>
        </a:defRPr>
      </a:lvl1pPr>
      <a:lvl2pPr marL="177800" indent="-177800" algn="l" defTabSz="914400" rtl="0" eaLnBrk="1" latinLnBrk="0" hangingPunct="1">
        <a:lnSpc>
          <a:spcPct val="90000"/>
        </a:lnSpc>
        <a:spcBef>
          <a:spcPts val="0"/>
        </a:spcBef>
        <a:spcAft>
          <a:spcPts val="600"/>
        </a:spcAft>
        <a:buClr>
          <a:srgbClr val="000000"/>
        </a:buClr>
        <a:buSzPct val="100000"/>
        <a:buFont typeface="Arial" panose="020B0604020202020204" pitchFamily="34" charset="0"/>
        <a:buChar char="–"/>
        <a:tabLst/>
        <a:defRPr sz="1400" kern="1200">
          <a:solidFill>
            <a:schemeClr val="tx1"/>
          </a:solidFill>
          <a:latin typeface="+mn-lt"/>
          <a:ea typeface="+mn-ea"/>
          <a:cs typeface="+mn-cs"/>
        </a:defRPr>
      </a:lvl2pPr>
      <a:lvl3pPr marL="359156" indent="-177800" algn="l" defTabSz="914400" rtl="0" eaLnBrk="1" latinLnBrk="0" hangingPunct="1">
        <a:lnSpc>
          <a:spcPct val="90000"/>
        </a:lnSpc>
        <a:spcBef>
          <a:spcPts val="0"/>
        </a:spcBef>
        <a:spcAft>
          <a:spcPts val="600"/>
        </a:spcAft>
        <a:buClr>
          <a:srgbClr val="000000"/>
        </a:buClr>
        <a:buSzPct val="100000"/>
        <a:buFont typeface="Arial" panose="020B0604020202020204" pitchFamily="34" charset="0"/>
        <a:buChar char="–"/>
        <a:tabLst/>
        <a:defRPr sz="1400" kern="1200">
          <a:solidFill>
            <a:schemeClr val="tx1"/>
          </a:solidFill>
          <a:latin typeface="+mn-lt"/>
          <a:ea typeface="+mn-ea"/>
          <a:cs typeface="+mn-cs"/>
        </a:defRPr>
      </a:lvl3pPr>
      <a:lvl4pPr marL="538734" indent="-177800" algn="l" defTabSz="914400" rtl="0" eaLnBrk="1" latinLnBrk="0" hangingPunct="1">
        <a:lnSpc>
          <a:spcPct val="90000"/>
        </a:lnSpc>
        <a:spcBef>
          <a:spcPts val="0"/>
        </a:spcBef>
        <a:spcAft>
          <a:spcPts val="600"/>
        </a:spcAft>
        <a:buClr>
          <a:srgbClr val="000000"/>
        </a:buClr>
        <a:buSzPct val="100000"/>
        <a:buFont typeface="Arial" panose="020B0604020202020204" pitchFamily="34" charset="0"/>
        <a:buChar char="–"/>
        <a:tabLst/>
        <a:defRPr sz="1400" kern="1200">
          <a:solidFill>
            <a:schemeClr val="tx1"/>
          </a:solidFill>
          <a:latin typeface="+mn-lt"/>
          <a:ea typeface="+mn-ea"/>
          <a:cs typeface="+mn-cs"/>
        </a:defRPr>
      </a:lvl4pPr>
      <a:lvl5pPr marL="720000" indent="-180000" algn="l" defTabSz="914400" rtl="0" eaLnBrk="1" latinLnBrk="0" hangingPunct="1">
        <a:lnSpc>
          <a:spcPct val="90000"/>
        </a:lnSpc>
        <a:spcBef>
          <a:spcPts val="0"/>
        </a:spcBef>
        <a:spcAft>
          <a:spcPts val="600"/>
        </a:spcAft>
        <a:buFont typeface="System Font Regular"/>
        <a:buChar char="–"/>
        <a:tabLst/>
        <a:defRPr sz="140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B4B4B4"/>
          </p15:clr>
        </p15:guide>
        <p15:guide id="2" orient="horz" pos="480" userDrawn="1">
          <p15:clr>
            <a:srgbClr val="B4B4B4"/>
          </p15:clr>
        </p15:guide>
        <p15:guide id="3" orient="horz" pos="720" userDrawn="1">
          <p15:clr>
            <a:srgbClr val="B4B4B4"/>
          </p15:clr>
        </p15:guide>
        <p15:guide id="4" orient="horz" pos="960" userDrawn="1">
          <p15:clr>
            <a:srgbClr val="B4B4B4"/>
          </p15:clr>
        </p15:guide>
        <p15:guide id="5" orient="horz" pos="1200" userDrawn="1">
          <p15:clr>
            <a:srgbClr val="B4B4B4"/>
          </p15:clr>
        </p15:guide>
        <p15:guide id="6" orient="horz" pos="1440" userDrawn="1">
          <p15:clr>
            <a:srgbClr val="B4B4B4"/>
          </p15:clr>
        </p15:guide>
        <p15:guide id="7" orient="horz" pos="1680" userDrawn="1">
          <p15:clr>
            <a:srgbClr val="B4B4B4"/>
          </p15:clr>
        </p15:guide>
        <p15:guide id="8" orient="horz" pos="1920" userDrawn="1">
          <p15:clr>
            <a:srgbClr val="B4B4B4"/>
          </p15:clr>
        </p15:guide>
        <p15:guide id="9" orient="horz" pos="2160" userDrawn="1">
          <p15:clr>
            <a:srgbClr val="B4B4B4"/>
          </p15:clr>
        </p15:guide>
        <p15:guide id="10" orient="horz" pos="2400" userDrawn="1">
          <p15:clr>
            <a:srgbClr val="B4B4B4"/>
          </p15:clr>
        </p15:guide>
        <p15:guide id="11" orient="horz" pos="2640" userDrawn="1">
          <p15:clr>
            <a:srgbClr val="B4B4B4"/>
          </p15:clr>
        </p15:guide>
        <p15:guide id="12" orient="horz" pos="2880" userDrawn="1">
          <p15:clr>
            <a:srgbClr val="B4B4B4"/>
          </p15:clr>
        </p15:guide>
        <p15:guide id="13" orient="horz" pos="3120" userDrawn="1">
          <p15:clr>
            <a:srgbClr val="B4B4B4"/>
          </p15:clr>
        </p15:guide>
        <p15:guide id="14" orient="horz" pos="3360" userDrawn="1">
          <p15:clr>
            <a:srgbClr val="B4B4B4"/>
          </p15:clr>
        </p15:guide>
        <p15:guide id="15" orient="horz" pos="3600" userDrawn="1">
          <p15:clr>
            <a:srgbClr val="B4B4B4"/>
          </p15:clr>
        </p15:guide>
        <p15:guide id="16" orient="horz" pos="3840" userDrawn="1">
          <p15:clr>
            <a:srgbClr val="B4B4B4"/>
          </p15:clr>
        </p15:guide>
        <p15:guide id="17" orient="horz" pos="4080" userDrawn="1">
          <p15:clr>
            <a:srgbClr val="B4B4B4"/>
          </p15:clr>
        </p15:guide>
        <p15:guide id="18" orient="horz" pos="4320" userDrawn="1">
          <p15:clr>
            <a:srgbClr val="B4B4B4"/>
          </p15:clr>
        </p15:guide>
        <p15:guide id="19" pos="240" userDrawn="1">
          <p15:clr>
            <a:srgbClr val="B4B4B4"/>
          </p15:clr>
        </p15:guide>
        <p15:guide id="20" pos="480" userDrawn="1">
          <p15:clr>
            <a:srgbClr val="B4B4B4"/>
          </p15:clr>
        </p15:guide>
        <p15:guide id="21" pos="720" userDrawn="1">
          <p15:clr>
            <a:srgbClr val="B4B4B4"/>
          </p15:clr>
        </p15:guide>
        <p15:guide id="22" pos="960" userDrawn="1">
          <p15:clr>
            <a:srgbClr val="B4B4B4"/>
          </p15:clr>
        </p15:guide>
        <p15:guide id="23" pos="1200" userDrawn="1">
          <p15:clr>
            <a:srgbClr val="B4B4B4"/>
          </p15:clr>
        </p15:guide>
        <p15:guide id="24" pos="1440" userDrawn="1">
          <p15:clr>
            <a:srgbClr val="B4B4B4"/>
          </p15:clr>
        </p15:guide>
        <p15:guide id="25" pos="1680" userDrawn="1">
          <p15:clr>
            <a:srgbClr val="B4B4B4"/>
          </p15:clr>
        </p15:guide>
        <p15:guide id="26" pos="1920" userDrawn="1">
          <p15:clr>
            <a:srgbClr val="B4B4B4"/>
          </p15:clr>
        </p15:guide>
        <p15:guide id="27" pos="2160" userDrawn="1">
          <p15:clr>
            <a:srgbClr val="B4B4B4"/>
          </p15:clr>
        </p15:guide>
        <p15:guide id="28" pos="2400" userDrawn="1">
          <p15:clr>
            <a:srgbClr val="B4B4B4"/>
          </p15:clr>
        </p15:guide>
        <p15:guide id="29" pos="2640" userDrawn="1">
          <p15:clr>
            <a:srgbClr val="B4B4B4"/>
          </p15:clr>
        </p15:guide>
        <p15:guide id="30" pos="2880" userDrawn="1">
          <p15:clr>
            <a:srgbClr val="B4B4B4"/>
          </p15:clr>
        </p15:guide>
        <p15:guide id="31" pos="3120" userDrawn="1">
          <p15:clr>
            <a:srgbClr val="B4B4B4"/>
          </p15:clr>
        </p15:guide>
        <p15:guide id="32" pos="3360" userDrawn="1">
          <p15:clr>
            <a:srgbClr val="B4B4B4"/>
          </p15:clr>
        </p15:guide>
        <p15:guide id="33" pos="3600" userDrawn="1">
          <p15:clr>
            <a:srgbClr val="B4B4B4"/>
          </p15:clr>
        </p15:guide>
        <p15:guide id="34" pos="3840" userDrawn="1">
          <p15:clr>
            <a:srgbClr val="B4B4B4"/>
          </p15:clr>
        </p15:guide>
        <p15:guide id="35" pos="4080" userDrawn="1">
          <p15:clr>
            <a:srgbClr val="B4B4B4"/>
          </p15:clr>
        </p15:guide>
        <p15:guide id="36" pos="4320" userDrawn="1">
          <p15:clr>
            <a:srgbClr val="B4B4B4"/>
          </p15:clr>
        </p15:guide>
        <p15:guide id="37" pos="4560" userDrawn="1">
          <p15:clr>
            <a:srgbClr val="B4B4B4"/>
          </p15:clr>
        </p15:guide>
        <p15:guide id="38" pos="4800" userDrawn="1">
          <p15:clr>
            <a:srgbClr val="B4B4B4"/>
          </p15:clr>
        </p15:guide>
        <p15:guide id="39" pos="5040" userDrawn="1">
          <p15:clr>
            <a:srgbClr val="B4B4B4"/>
          </p15:clr>
        </p15:guide>
        <p15:guide id="40" pos="5280" userDrawn="1">
          <p15:clr>
            <a:srgbClr val="B4B4B4"/>
          </p15:clr>
        </p15:guide>
        <p15:guide id="41" pos="5520" userDrawn="1">
          <p15:clr>
            <a:srgbClr val="B4B4B4"/>
          </p15:clr>
        </p15:guide>
        <p15:guide id="42" pos="5760" userDrawn="1">
          <p15:clr>
            <a:srgbClr val="B4B4B4"/>
          </p15:clr>
        </p15:guide>
        <p15:guide id="43" pos="6000" userDrawn="1">
          <p15:clr>
            <a:srgbClr val="B4B4B4"/>
          </p15:clr>
        </p15:guide>
        <p15:guide id="44" pos="6240" userDrawn="1">
          <p15:clr>
            <a:srgbClr val="B4B4B4"/>
          </p15:clr>
        </p15:guide>
        <p15:guide id="45" pos="6480" userDrawn="1">
          <p15:clr>
            <a:srgbClr val="B4B4B4"/>
          </p15:clr>
        </p15:guide>
        <p15:guide id="46" pos="6720" userDrawn="1">
          <p15:clr>
            <a:srgbClr val="B4B4B4"/>
          </p15:clr>
        </p15:guide>
        <p15:guide id="47" pos="6960" userDrawn="1">
          <p15:clr>
            <a:srgbClr val="B4B4B4"/>
          </p15:clr>
        </p15:guide>
        <p15:guide id="48" pos="7200" userDrawn="1">
          <p15:clr>
            <a:srgbClr val="B4B4B4"/>
          </p15:clr>
        </p15:guide>
        <p15:guide id="49" pos="7440" userDrawn="1">
          <p15:clr>
            <a:srgbClr val="B4B4B4"/>
          </p15:clr>
        </p15:guide>
        <p15:guide id="50" pos="7680" userDrawn="1">
          <p15:clr>
            <a:srgbClr val="B4B4B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6.xml"/><Relationship Id="rId7" Type="http://schemas.openxmlformats.org/officeDocument/2006/relationships/image" Target="../media/image1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6.xml"/><Relationship Id="rId7" Type="http://schemas.openxmlformats.org/officeDocument/2006/relationships/image" Target="../media/image15.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emf"/><Relationship Id="rId5" Type="http://schemas.openxmlformats.org/officeDocument/2006/relationships/oleObject" Target="../embeddings/oleObject22.bin"/><Relationship Id="rId10" Type="http://schemas.openxmlformats.org/officeDocument/2006/relationships/image" Target="../media/image18.png"/><Relationship Id="rId4" Type="http://schemas.openxmlformats.org/officeDocument/2006/relationships/notesSlide" Target="../notesSlides/notesSlide11.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6.xml"/><Relationship Id="rId7" Type="http://schemas.openxmlformats.org/officeDocument/2006/relationships/image" Target="../media/image19.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6.xml"/><Relationship Id="rId7" Type="http://schemas.openxmlformats.org/officeDocument/2006/relationships/image" Target="../media/image21.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6.xml"/><Relationship Id="rId7" Type="http://schemas.openxmlformats.org/officeDocument/2006/relationships/image" Target="../media/image23.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5.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6.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6.xml"/><Relationship Id="rId7" Type="http://schemas.openxmlformats.org/officeDocument/2006/relationships/hyperlink" Target="https://lucid.app/lucidchart/70c64365-9a44-467d-8ec1-2719ce8ae94b/edit?beaconFlowId=B72C08B94D1D14DF&amp;invitationId=inv_7a0ed86e-4f0c-48e7-abe8-6b597fe8c132&amp;page=0_0" TargetMode="Externa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8.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9.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0.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1.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2.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hyperlink" Target="https://openweathermap.org/current" TargetMode="Externa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1.emf"/><Relationship Id="rId5" Type="http://schemas.openxmlformats.org/officeDocument/2006/relationships/oleObject" Target="../embeddings/oleObject34.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5.xml"/><Relationship Id="rId7" Type="http://schemas.openxmlformats.org/officeDocument/2006/relationships/hyperlink" Target="https://openweathermap.org/" TargetMode="Externa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4.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1.emf"/><Relationship Id="rId5" Type="http://schemas.openxmlformats.org/officeDocument/2006/relationships/oleObject" Target="../embeddings/oleObject36.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5.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emf"/><Relationship Id="rId5" Type="http://schemas.openxmlformats.org/officeDocument/2006/relationships/oleObject" Target="../embeddings/oleObject37.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6.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7.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slideLayout" Target="../slideLayouts/slideLayout5.xml"/><Relationship Id="rId7" Type="http://schemas.openxmlformats.org/officeDocument/2006/relationships/image" Target="../media/image38.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emf"/><Relationship Id="rId5" Type="http://schemas.openxmlformats.org/officeDocument/2006/relationships/oleObject" Target="../embeddings/oleObject40.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slideLayout" Target="../slideLayouts/slideLayout5.xml"/><Relationship Id="rId7" Type="http://schemas.openxmlformats.org/officeDocument/2006/relationships/image" Target="../media/image40.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2.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oleObject" Target="../embeddings/oleObject43.bin"/><Relationship Id="rId5" Type="http://schemas.openxmlformats.org/officeDocument/2006/relationships/image" Target="../media/image43.jp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hyperlink" Target="https://www.linkedin.com/company/kearney" TargetMode="External"/><Relationship Id="rId13" Type="http://schemas.openxmlformats.org/officeDocument/2006/relationships/image" Target="../media/image5.png"/><Relationship Id="rId3" Type="http://schemas.openxmlformats.org/officeDocument/2006/relationships/slideLayout" Target="../slideLayouts/slideLayout17.xml"/><Relationship Id="rId7" Type="http://schemas.openxmlformats.org/officeDocument/2006/relationships/image" Target="../media/image1.emf"/><Relationship Id="rId12" Type="http://schemas.openxmlformats.org/officeDocument/2006/relationships/hyperlink" Target="https://twitter.com/Kearney" TargetMode="External"/><Relationship Id="rId17" Type="http://schemas.openxmlformats.org/officeDocument/2006/relationships/image" Target="../media/image7.png"/><Relationship Id="rId2" Type="http://schemas.openxmlformats.org/officeDocument/2006/relationships/tags" Target="../tags/tag89.xml"/><Relationship Id="rId16" Type="http://schemas.openxmlformats.org/officeDocument/2006/relationships/hyperlink" Target="https://www.facebook.com/Kearney/" TargetMode="External"/><Relationship Id="rId1" Type="http://schemas.openxmlformats.org/officeDocument/2006/relationships/tags" Target="../tags/tag88.xml"/><Relationship Id="rId6" Type="http://schemas.openxmlformats.org/officeDocument/2006/relationships/oleObject" Target="../embeddings/oleObject44.bin"/><Relationship Id="rId11" Type="http://schemas.openxmlformats.org/officeDocument/2006/relationships/image" Target="../media/image4.png"/><Relationship Id="rId5" Type="http://schemas.openxmlformats.org/officeDocument/2006/relationships/image" Target="../media/image44.jfif"/><Relationship Id="rId15" Type="http://schemas.openxmlformats.org/officeDocument/2006/relationships/image" Target="../media/image6.png"/><Relationship Id="rId10" Type="http://schemas.openxmlformats.org/officeDocument/2006/relationships/hyperlink" Target="https://www.instagram.com/kearneyofficial/" TargetMode="External"/><Relationship Id="rId4" Type="http://schemas.openxmlformats.org/officeDocument/2006/relationships/notesSlide" Target="../notesSlides/notesSlide33.xml"/><Relationship Id="rId9" Type="http://schemas.openxmlformats.org/officeDocument/2006/relationships/image" Target="../media/image3.png"/><Relationship Id="rId14" Type="http://schemas.openxmlformats.org/officeDocument/2006/relationships/hyperlink" Target="https://youtube.com/KearneyOfficial"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9.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0.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6.xml"/><Relationship Id="rId7" Type="http://schemas.openxmlformats.org/officeDocument/2006/relationships/image" Target="../media/image11.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8297B4C3-8BBB-442C-A04B-2E55EFD27799}"/>
              </a:ext>
            </a:extLst>
          </p:cNvPr>
          <p:cNvGraphicFramePr>
            <a:graphicFrameLocks noChangeAspect="1"/>
          </p:cNvGraphicFramePr>
          <p:nvPr>
            <p:custDataLst>
              <p:tags r:id="rId1"/>
            </p:custDataLst>
            <p:extLst>
              <p:ext uri="{D42A27DB-BD31-4B8C-83A1-F6EECF244321}">
                <p14:modId xmlns:p14="http://schemas.microsoft.com/office/powerpoint/2010/main" val="14913270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8" name="Object 7" hidden="1">
                        <a:extLst>
                          <a:ext uri="{FF2B5EF4-FFF2-40B4-BE49-F238E27FC236}">
                            <a16:creationId xmlns:a16="http://schemas.microsoft.com/office/drawing/2014/main" id="{8297B4C3-8BBB-442C-A04B-2E55EFD2779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6E4C788-F0A6-4D79-9BD2-369CAECF0701}"/>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5" name="Title 4">
            <a:extLst>
              <a:ext uri="{FF2B5EF4-FFF2-40B4-BE49-F238E27FC236}">
                <a16:creationId xmlns:a16="http://schemas.microsoft.com/office/drawing/2014/main" id="{E678D674-EF39-464E-A2D6-600223C7D251}"/>
              </a:ext>
            </a:extLst>
          </p:cNvPr>
          <p:cNvSpPr>
            <a:spLocks noGrp="1"/>
          </p:cNvSpPr>
          <p:nvPr>
            <p:ph type="ctrTitle"/>
          </p:nvPr>
        </p:nvSpPr>
        <p:spPr/>
        <p:txBody>
          <a:bodyPr vert="horz"/>
          <a:lstStyle/>
          <a:p>
            <a:r>
              <a:rPr lang="en-US" sz="4000" kern="1400" spc="-50" dirty="0">
                <a:effectLst/>
                <a:ea typeface="Times New Roman" panose="02020603050405020304" pitchFamily="18" charset="0"/>
                <a:cs typeface="Times New Roman" panose="02020603050405020304" pitchFamily="18" charset="0"/>
              </a:rPr>
              <a:t>Final Internship Training Project</a:t>
            </a:r>
            <a:endParaRPr lang="en-US" dirty="0"/>
          </a:p>
        </p:txBody>
      </p:sp>
      <p:sp>
        <p:nvSpPr>
          <p:cNvPr id="21" name="Subtitle 20">
            <a:extLst>
              <a:ext uri="{FF2B5EF4-FFF2-40B4-BE49-F238E27FC236}">
                <a16:creationId xmlns:a16="http://schemas.microsoft.com/office/drawing/2014/main" id="{8EA62013-20CD-9BE9-31FB-A8DC0486455A}"/>
              </a:ext>
            </a:extLst>
          </p:cNvPr>
          <p:cNvSpPr>
            <a:spLocks noGrp="1"/>
          </p:cNvSpPr>
          <p:nvPr>
            <p:ph type="subTitle" idx="1"/>
          </p:nvPr>
        </p:nvSpPr>
        <p:spPr>
          <a:xfrm>
            <a:off x="23632" y="5410200"/>
            <a:ext cx="5334000" cy="1143000"/>
          </a:xfrm>
        </p:spPr>
        <p:txBody>
          <a:bodyPr/>
          <a:lstStyle/>
          <a:p>
            <a:r>
              <a:rPr lang="en-US" dirty="0"/>
              <a:t>Presenter :- Sameer Wadkar</a:t>
            </a:r>
          </a:p>
        </p:txBody>
      </p:sp>
      <p:pic>
        <p:nvPicPr>
          <p:cNvPr id="25" name="Picture Placeholder 24" descr="Diagram&#10;&#10;Description automatically generated">
            <a:extLst>
              <a:ext uri="{FF2B5EF4-FFF2-40B4-BE49-F238E27FC236}">
                <a16:creationId xmlns:a16="http://schemas.microsoft.com/office/drawing/2014/main" id="{6A1799F7-8592-54EA-5E26-454A73DC8F34}"/>
              </a:ext>
            </a:extLst>
          </p:cNvPr>
          <p:cNvPicPr>
            <a:picLocks noGrp="1" noChangeAspect="1"/>
          </p:cNvPicPr>
          <p:nvPr>
            <p:ph type="pic" sz="quarter" idx="10"/>
          </p:nvPr>
        </p:nvPicPr>
        <p:blipFill>
          <a:blip r:embed="rId7">
            <a:extLst>
              <a:ext uri="{28A0092B-C50C-407E-A947-70E740481C1C}">
                <a14:useLocalDpi xmlns:a14="http://schemas.microsoft.com/office/drawing/2010/main" val="0"/>
              </a:ext>
            </a:extLst>
          </a:blip>
          <a:srcRect l="5602" r="5602"/>
          <a:stretch>
            <a:fillRect/>
          </a:stretch>
        </p:blipFill>
        <p:spPr>
          <a:xfrm>
            <a:off x="6078718" y="0"/>
            <a:ext cx="6089650" cy="6858000"/>
          </a:xfrm>
        </p:spPr>
      </p:pic>
    </p:spTree>
    <p:extLst>
      <p:ext uri="{BB962C8B-B14F-4D97-AF65-F5344CB8AC3E}">
        <p14:creationId xmlns:p14="http://schemas.microsoft.com/office/powerpoint/2010/main" val="274142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914400" y="762000"/>
            <a:ext cx="10858500" cy="5181600"/>
          </a:xfrm>
        </p:spPr>
        <p:txBody>
          <a:bodyPr/>
          <a:lstStyle/>
          <a:p>
            <a:pPr>
              <a:lnSpc>
                <a:spcPct val="107000"/>
              </a:lnSpc>
              <a:spcBef>
                <a:spcPts val="0"/>
              </a:spcBef>
              <a:spcAft>
                <a:spcPts val="800"/>
              </a:spcAft>
              <a:buSzPts val="1000"/>
              <a:tabLst>
                <a:tab pos="304800" algn="l"/>
              </a:tabLst>
            </a:pPr>
            <a:r>
              <a:rPr lang="en-US" sz="1600" dirty="0">
                <a:solidFill>
                  <a:srgbClr val="000000"/>
                </a:solidFill>
                <a:effectLst/>
                <a:latin typeface="inherit"/>
                <a:ea typeface="Times New Roman" panose="02020603050405020304" pitchFamily="18" charset="0"/>
                <a:cs typeface="Arial" panose="020B0604020202020204" pitchFamily="34" charset="0"/>
              </a:rPr>
              <a:t> b. Create start_datekey and end_datekey with yyyymmdd format based on start_day and end_day.</a:t>
            </a:r>
            <a:endParaRPr lang="en-US" dirty="0">
              <a:solidFill>
                <a:srgbClr val="000000"/>
              </a:solidFill>
              <a:latin typeface="inherit"/>
              <a:ea typeface="Calibri" panose="020F0502020204030204" pitchFamily="34" charset="0"/>
              <a:cs typeface="Arial" panose="020B0604020202020204" pitchFamily="34" charset="0"/>
            </a:endParaRPr>
          </a:p>
          <a:p>
            <a:pPr>
              <a:lnSpc>
                <a:spcPct val="107000"/>
              </a:lnSpc>
              <a:spcBef>
                <a:spcPts val="0"/>
              </a:spcBef>
              <a:spcAft>
                <a:spcPts val="800"/>
              </a:spcAft>
              <a:buSzPts val="1000"/>
              <a:tabLst>
                <a:tab pos="3048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304800" algn="l"/>
              </a:tabLst>
            </a:pPr>
            <a:endParaRPr lang="en-US" dirty="0"/>
          </a:p>
        </p:txBody>
      </p:sp>
      <p:pic>
        <p:nvPicPr>
          <p:cNvPr id="3" name="Picture 2">
            <a:extLst>
              <a:ext uri="{FF2B5EF4-FFF2-40B4-BE49-F238E27FC236}">
                <a16:creationId xmlns:a16="http://schemas.microsoft.com/office/drawing/2014/main" id="{46177DCA-9C7C-A8F9-2FCD-DDEE7F807D9E}"/>
              </a:ext>
            </a:extLst>
          </p:cNvPr>
          <p:cNvPicPr>
            <a:picLocks noChangeAspect="1"/>
          </p:cNvPicPr>
          <p:nvPr/>
        </p:nvPicPr>
        <p:blipFill>
          <a:blip r:embed="rId7"/>
          <a:stretch>
            <a:fillRect/>
          </a:stretch>
        </p:blipFill>
        <p:spPr>
          <a:xfrm>
            <a:off x="2163234" y="1371600"/>
            <a:ext cx="6667499" cy="2057400"/>
          </a:xfrm>
          <a:prstGeom prst="rect">
            <a:avLst/>
          </a:prstGeom>
        </p:spPr>
      </p:pic>
      <p:pic>
        <p:nvPicPr>
          <p:cNvPr id="9" name="Picture 8">
            <a:extLst>
              <a:ext uri="{FF2B5EF4-FFF2-40B4-BE49-F238E27FC236}">
                <a16:creationId xmlns:a16="http://schemas.microsoft.com/office/drawing/2014/main" id="{A7FA4F5A-E371-F03A-7BBB-CF26A54D37A3}"/>
              </a:ext>
            </a:extLst>
          </p:cNvPr>
          <p:cNvPicPr>
            <a:picLocks noChangeAspect="1"/>
          </p:cNvPicPr>
          <p:nvPr/>
        </p:nvPicPr>
        <p:blipFill>
          <a:blip r:embed="rId8"/>
          <a:stretch>
            <a:fillRect/>
          </a:stretch>
        </p:blipFill>
        <p:spPr>
          <a:xfrm>
            <a:off x="1828800" y="3762081"/>
            <a:ext cx="7437966" cy="1882303"/>
          </a:xfrm>
          <a:prstGeom prst="rect">
            <a:avLst/>
          </a:prstGeom>
        </p:spPr>
      </p:pic>
    </p:spTree>
    <p:extLst>
      <p:ext uri="{BB962C8B-B14F-4D97-AF65-F5344CB8AC3E}">
        <p14:creationId xmlns:p14="http://schemas.microsoft.com/office/powerpoint/2010/main" val="289010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914400" y="762000"/>
            <a:ext cx="10858500" cy="5181600"/>
          </a:xfrm>
        </p:spPr>
        <p:txBody>
          <a:bodyPr/>
          <a:lstStyle/>
          <a:p>
            <a:pPr>
              <a:lnSpc>
                <a:spcPct val="107000"/>
              </a:lnSpc>
              <a:spcBef>
                <a:spcPts val="0"/>
              </a:spcBef>
              <a:spcAft>
                <a:spcPts val="800"/>
              </a:spcAft>
              <a:buSzPts val="1000"/>
              <a:tabLst>
                <a:tab pos="304800" algn="l"/>
              </a:tabLst>
            </a:pPr>
            <a:r>
              <a:rPr lang="en-US" sz="1600" dirty="0">
                <a:solidFill>
                  <a:srgbClr val="000000"/>
                </a:solidFill>
                <a:effectLst/>
                <a:latin typeface="inherit"/>
                <a:ea typeface="Times New Roman" panose="02020603050405020304" pitchFamily="18" charset="0"/>
                <a:cs typeface="Arial" panose="020B0604020202020204" pitchFamily="34" charset="0"/>
              </a:rPr>
              <a:t> c. Normalize campaign_table into 2 tables.</a:t>
            </a:r>
          </a:p>
          <a:p>
            <a:pPr>
              <a:lnSpc>
                <a:spcPct val="107000"/>
              </a:lnSpc>
              <a:spcBef>
                <a:spcPts val="0"/>
              </a:spcBef>
              <a:spcAft>
                <a:spcPts val="800"/>
              </a:spcAft>
              <a:buSzPts val="1000"/>
              <a:tabLst>
                <a:tab pos="304800" algn="l"/>
              </a:tabLst>
            </a:pPr>
            <a:r>
              <a:rPr lang="en-US" dirty="0">
                <a:solidFill>
                  <a:srgbClr val="000000"/>
                </a:solidFill>
                <a:latin typeface="inherit"/>
                <a:ea typeface="Calibri" panose="020F0502020204030204" pitchFamily="34" charset="0"/>
                <a:cs typeface="Arial" panose="020B0604020202020204" pitchFamily="34" charset="0"/>
              </a:rPr>
              <a:t>	Created two separate tables.</a:t>
            </a:r>
          </a:p>
          <a:p>
            <a:pPr>
              <a:lnSpc>
                <a:spcPct val="107000"/>
              </a:lnSpc>
              <a:spcBef>
                <a:spcPts val="0"/>
              </a:spcBef>
              <a:spcAft>
                <a:spcPts val="800"/>
              </a:spcAft>
              <a:buSzPts val="1000"/>
              <a:tabLst>
                <a:tab pos="304800" algn="l"/>
              </a:tabLst>
            </a:pPr>
            <a:r>
              <a:rPr lang="en-US" dirty="0">
                <a:solidFill>
                  <a:srgbClr val="000000"/>
                </a:solidFill>
                <a:latin typeface="inherit"/>
                <a:ea typeface="Calibri" panose="020F0502020204030204" pitchFamily="34" charset="0"/>
                <a:cs typeface="Arial" panose="020B0604020202020204" pitchFamily="34" charset="0"/>
              </a:rPr>
              <a:t>	1. </a:t>
            </a:r>
            <a:r>
              <a:rPr lang="en-US" dirty="0" err="1">
                <a:solidFill>
                  <a:srgbClr val="000000"/>
                </a:solidFill>
                <a:latin typeface="inherit"/>
                <a:ea typeface="Calibri" panose="020F0502020204030204" pitchFamily="34" charset="0"/>
                <a:cs typeface="Arial" panose="020B0604020202020204" pitchFamily="34" charset="0"/>
              </a:rPr>
              <a:t>description_no</a:t>
            </a:r>
            <a:endParaRPr lang="en-US" dirty="0">
              <a:solidFill>
                <a:srgbClr val="000000"/>
              </a:solidFill>
              <a:latin typeface="inherit"/>
              <a:ea typeface="Calibri" panose="020F0502020204030204" pitchFamily="34" charset="0"/>
              <a:cs typeface="Arial" panose="020B0604020202020204" pitchFamily="34" charset="0"/>
            </a:endParaRPr>
          </a:p>
          <a:p>
            <a:pPr>
              <a:lnSpc>
                <a:spcPct val="107000"/>
              </a:lnSpc>
              <a:spcBef>
                <a:spcPts val="0"/>
              </a:spcBef>
              <a:spcAft>
                <a:spcPts val="800"/>
              </a:spcAft>
              <a:buSzPts val="1000"/>
              <a:tabLst>
                <a:tab pos="3048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304800" algn="l"/>
              </a:tabLst>
            </a:pPr>
            <a:endParaRPr lang="en-US" dirty="0">
              <a:solidFill>
                <a:srgbClr val="000000"/>
              </a:solidFill>
              <a:latin typeface="inherit"/>
              <a:ea typeface="Calibri" panose="020F0502020204030204" pitchFamily="34" charset="0"/>
              <a:cs typeface="Arial" panose="020B0604020202020204" pitchFamily="34" charset="0"/>
            </a:endParaRPr>
          </a:p>
          <a:p>
            <a:pPr>
              <a:lnSpc>
                <a:spcPct val="107000"/>
              </a:lnSpc>
              <a:spcBef>
                <a:spcPts val="0"/>
              </a:spcBef>
              <a:spcAft>
                <a:spcPts val="800"/>
              </a:spcAft>
              <a:buSzPts val="1000"/>
              <a:tabLst>
                <a:tab pos="3048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304800" algn="l"/>
              </a:tabLst>
            </a:pPr>
            <a:endParaRPr lang="en-US" dirty="0"/>
          </a:p>
        </p:txBody>
      </p:sp>
      <p:pic>
        <p:nvPicPr>
          <p:cNvPr id="7" name="Picture 6">
            <a:extLst>
              <a:ext uri="{FF2B5EF4-FFF2-40B4-BE49-F238E27FC236}">
                <a16:creationId xmlns:a16="http://schemas.microsoft.com/office/drawing/2014/main" id="{6E6415AB-E4EA-34A1-340F-6011034F9A07}"/>
              </a:ext>
            </a:extLst>
          </p:cNvPr>
          <p:cNvPicPr>
            <a:picLocks noChangeAspect="1"/>
          </p:cNvPicPr>
          <p:nvPr/>
        </p:nvPicPr>
        <p:blipFill>
          <a:blip r:embed="rId7"/>
          <a:stretch>
            <a:fillRect/>
          </a:stretch>
        </p:blipFill>
        <p:spPr>
          <a:xfrm>
            <a:off x="990600" y="2003612"/>
            <a:ext cx="5508812" cy="1447800"/>
          </a:xfrm>
          <a:prstGeom prst="rect">
            <a:avLst/>
          </a:prstGeom>
        </p:spPr>
      </p:pic>
      <p:pic>
        <p:nvPicPr>
          <p:cNvPr id="12" name="Picture 11">
            <a:extLst>
              <a:ext uri="{FF2B5EF4-FFF2-40B4-BE49-F238E27FC236}">
                <a16:creationId xmlns:a16="http://schemas.microsoft.com/office/drawing/2014/main" id="{05C881F5-C9AA-9C36-3792-95EE787855E1}"/>
              </a:ext>
            </a:extLst>
          </p:cNvPr>
          <p:cNvPicPr>
            <a:picLocks noChangeAspect="1"/>
          </p:cNvPicPr>
          <p:nvPr/>
        </p:nvPicPr>
        <p:blipFill>
          <a:blip r:embed="rId8"/>
          <a:stretch>
            <a:fillRect/>
          </a:stretch>
        </p:blipFill>
        <p:spPr>
          <a:xfrm>
            <a:off x="7772400" y="1905001"/>
            <a:ext cx="1981200" cy="1447800"/>
          </a:xfrm>
          <a:prstGeom prst="rect">
            <a:avLst/>
          </a:prstGeom>
        </p:spPr>
      </p:pic>
      <p:pic>
        <p:nvPicPr>
          <p:cNvPr id="14" name="Picture 13">
            <a:extLst>
              <a:ext uri="{FF2B5EF4-FFF2-40B4-BE49-F238E27FC236}">
                <a16:creationId xmlns:a16="http://schemas.microsoft.com/office/drawing/2014/main" id="{24B82E51-1724-EBA6-94BE-0A0F5831EE28}"/>
              </a:ext>
            </a:extLst>
          </p:cNvPr>
          <p:cNvPicPr>
            <a:picLocks noChangeAspect="1"/>
          </p:cNvPicPr>
          <p:nvPr/>
        </p:nvPicPr>
        <p:blipFill>
          <a:blip r:embed="rId9"/>
          <a:stretch>
            <a:fillRect/>
          </a:stretch>
        </p:blipFill>
        <p:spPr>
          <a:xfrm>
            <a:off x="990600" y="3892924"/>
            <a:ext cx="5508812" cy="1974476"/>
          </a:xfrm>
          <a:prstGeom prst="rect">
            <a:avLst/>
          </a:prstGeom>
        </p:spPr>
      </p:pic>
      <p:pic>
        <p:nvPicPr>
          <p:cNvPr id="16" name="Picture 15">
            <a:extLst>
              <a:ext uri="{FF2B5EF4-FFF2-40B4-BE49-F238E27FC236}">
                <a16:creationId xmlns:a16="http://schemas.microsoft.com/office/drawing/2014/main" id="{56F4732A-809A-A118-1995-5325709E0D09}"/>
              </a:ext>
            </a:extLst>
          </p:cNvPr>
          <p:cNvPicPr>
            <a:picLocks noChangeAspect="1"/>
          </p:cNvPicPr>
          <p:nvPr/>
        </p:nvPicPr>
        <p:blipFill>
          <a:blip r:embed="rId10"/>
          <a:stretch>
            <a:fillRect/>
          </a:stretch>
        </p:blipFill>
        <p:spPr>
          <a:xfrm>
            <a:off x="7772400" y="3892924"/>
            <a:ext cx="2590800" cy="1593476"/>
          </a:xfrm>
          <a:prstGeom prst="rect">
            <a:avLst/>
          </a:prstGeom>
        </p:spPr>
      </p:pic>
    </p:spTree>
    <p:extLst>
      <p:ext uri="{BB962C8B-B14F-4D97-AF65-F5344CB8AC3E}">
        <p14:creationId xmlns:p14="http://schemas.microsoft.com/office/powerpoint/2010/main" val="258870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838200" y="762000"/>
            <a:ext cx="10934700" cy="5181600"/>
          </a:xfrm>
        </p:spPr>
        <p:txBody>
          <a:bodyPr/>
          <a:lstStyle/>
          <a:p>
            <a:pPr>
              <a:lnSpc>
                <a:spcPct val="107000"/>
              </a:lnSpc>
              <a:spcBef>
                <a:spcPts val="0"/>
              </a:spcBef>
              <a:spcAft>
                <a:spcPts val="800"/>
              </a:spcAft>
              <a:buSzPts val="1000"/>
              <a:tabLst>
                <a:tab pos="304800" algn="l"/>
              </a:tabLst>
            </a:pPr>
            <a:r>
              <a:rPr lang="en-US" sz="1600" dirty="0">
                <a:solidFill>
                  <a:srgbClr val="000000"/>
                </a:solidFill>
                <a:effectLst/>
                <a:latin typeface="inherit"/>
                <a:ea typeface="Times New Roman" panose="02020603050405020304" pitchFamily="18" charset="0"/>
                <a:cs typeface="Arial" panose="020B0604020202020204" pitchFamily="34" charset="0"/>
              </a:rPr>
              <a:t> c. Normalize campaign_table into 2 tables.</a:t>
            </a:r>
          </a:p>
          <a:p>
            <a:pPr>
              <a:lnSpc>
                <a:spcPct val="107000"/>
              </a:lnSpc>
              <a:spcBef>
                <a:spcPts val="0"/>
              </a:spcBef>
              <a:spcAft>
                <a:spcPts val="800"/>
              </a:spcAft>
              <a:buSzPts val="1000"/>
              <a:tabLst>
                <a:tab pos="304800" algn="l"/>
              </a:tabLst>
            </a:pPr>
            <a:r>
              <a:rPr lang="en-US" dirty="0">
                <a:solidFill>
                  <a:srgbClr val="000000"/>
                </a:solidFill>
                <a:latin typeface="inherit"/>
                <a:ea typeface="Calibri" panose="020F0502020204030204" pitchFamily="34" charset="0"/>
                <a:cs typeface="Arial" panose="020B0604020202020204" pitchFamily="34" charset="0"/>
              </a:rPr>
              <a:t>	Created two separate tables.</a:t>
            </a:r>
          </a:p>
          <a:p>
            <a:pPr>
              <a:lnSpc>
                <a:spcPct val="107000"/>
              </a:lnSpc>
              <a:spcBef>
                <a:spcPts val="0"/>
              </a:spcBef>
              <a:spcAft>
                <a:spcPts val="800"/>
              </a:spcAft>
              <a:buSzPts val="1000"/>
              <a:tabLst>
                <a:tab pos="304800" algn="l"/>
              </a:tabLst>
            </a:pPr>
            <a:r>
              <a:rPr lang="en-US" dirty="0">
                <a:solidFill>
                  <a:srgbClr val="000000"/>
                </a:solidFill>
                <a:latin typeface="inherit"/>
                <a:ea typeface="Calibri" panose="020F0502020204030204" pitchFamily="34" charset="0"/>
                <a:cs typeface="Arial" panose="020B0604020202020204" pitchFamily="34" charset="0"/>
              </a:rPr>
              <a:t>	2. </a:t>
            </a:r>
            <a:r>
              <a:rPr lang="en-US" sz="1800" dirty="0">
                <a:solidFill>
                  <a:srgbClr val="000000"/>
                </a:solidFill>
                <a:latin typeface="Consolas" panose="020B0609020204030204" pitchFamily="49" charset="0"/>
              </a:rPr>
              <a:t>Campaign</a:t>
            </a:r>
            <a:endParaRPr lang="en-US" dirty="0">
              <a:solidFill>
                <a:srgbClr val="000000"/>
              </a:solidFill>
              <a:latin typeface="inherit"/>
              <a:ea typeface="Calibri" panose="020F0502020204030204" pitchFamily="34" charset="0"/>
              <a:cs typeface="Arial" panose="020B0604020202020204" pitchFamily="34" charset="0"/>
            </a:endParaRPr>
          </a:p>
          <a:p>
            <a:pPr>
              <a:lnSpc>
                <a:spcPct val="107000"/>
              </a:lnSpc>
              <a:spcBef>
                <a:spcPts val="0"/>
              </a:spcBef>
              <a:spcAft>
                <a:spcPts val="800"/>
              </a:spcAft>
              <a:buSzPts val="1000"/>
              <a:tabLst>
                <a:tab pos="3048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304800" algn="l"/>
              </a:tabLst>
            </a:pPr>
            <a:endParaRPr lang="en-US" dirty="0">
              <a:solidFill>
                <a:srgbClr val="000000"/>
              </a:solidFill>
              <a:latin typeface="inherit"/>
              <a:ea typeface="Calibri" panose="020F0502020204030204" pitchFamily="34" charset="0"/>
              <a:cs typeface="Arial" panose="020B0604020202020204" pitchFamily="34" charset="0"/>
            </a:endParaRPr>
          </a:p>
          <a:p>
            <a:pPr>
              <a:lnSpc>
                <a:spcPct val="107000"/>
              </a:lnSpc>
              <a:spcBef>
                <a:spcPts val="0"/>
              </a:spcBef>
              <a:spcAft>
                <a:spcPts val="800"/>
              </a:spcAft>
              <a:buSzPts val="1000"/>
              <a:tabLst>
                <a:tab pos="3048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304800" algn="l"/>
              </a:tabLst>
            </a:pPr>
            <a:endParaRPr lang="en-US" dirty="0"/>
          </a:p>
        </p:txBody>
      </p:sp>
      <p:pic>
        <p:nvPicPr>
          <p:cNvPr id="2" name="Picture 1">
            <a:extLst>
              <a:ext uri="{FF2B5EF4-FFF2-40B4-BE49-F238E27FC236}">
                <a16:creationId xmlns:a16="http://schemas.microsoft.com/office/drawing/2014/main" id="{D42BCF94-0019-2E41-178A-A9323C666AD4}"/>
              </a:ext>
            </a:extLst>
          </p:cNvPr>
          <p:cNvPicPr>
            <a:picLocks noChangeAspect="1"/>
          </p:cNvPicPr>
          <p:nvPr/>
        </p:nvPicPr>
        <p:blipFill>
          <a:blip r:embed="rId7"/>
          <a:stretch>
            <a:fillRect/>
          </a:stretch>
        </p:blipFill>
        <p:spPr>
          <a:xfrm>
            <a:off x="1684867" y="1752600"/>
            <a:ext cx="9410700" cy="2362200"/>
          </a:xfrm>
          <a:prstGeom prst="rect">
            <a:avLst/>
          </a:prstGeom>
        </p:spPr>
      </p:pic>
      <p:pic>
        <p:nvPicPr>
          <p:cNvPr id="3" name="Picture 2">
            <a:extLst>
              <a:ext uri="{FF2B5EF4-FFF2-40B4-BE49-F238E27FC236}">
                <a16:creationId xmlns:a16="http://schemas.microsoft.com/office/drawing/2014/main" id="{F1756896-70EB-3B89-6262-CB5E4CE4DA6E}"/>
              </a:ext>
            </a:extLst>
          </p:cNvPr>
          <p:cNvPicPr>
            <a:picLocks noChangeAspect="1"/>
          </p:cNvPicPr>
          <p:nvPr/>
        </p:nvPicPr>
        <p:blipFill>
          <a:blip r:embed="rId8"/>
          <a:stretch>
            <a:fillRect/>
          </a:stretch>
        </p:blipFill>
        <p:spPr>
          <a:xfrm>
            <a:off x="1684867" y="4114800"/>
            <a:ext cx="9536206" cy="1828800"/>
          </a:xfrm>
          <a:prstGeom prst="rect">
            <a:avLst/>
          </a:prstGeom>
        </p:spPr>
      </p:pic>
    </p:spTree>
    <p:extLst>
      <p:ext uri="{BB962C8B-B14F-4D97-AF65-F5344CB8AC3E}">
        <p14:creationId xmlns:p14="http://schemas.microsoft.com/office/powerpoint/2010/main" val="384816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685800" y="762000"/>
            <a:ext cx="11087100" cy="5181600"/>
          </a:xfrm>
        </p:spPr>
        <p:txBody>
          <a:bodyPr/>
          <a:lstStyle/>
          <a:p>
            <a:pPr>
              <a:lnSpc>
                <a:spcPct val="107000"/>
              </a:lnSpc>
              <a:spcBef>
                <a:spcPts val="0"/>
              </a:spcBef>
              <a:spcAft>
                <a:spcPts val="800"/>
              </a:spcAft>
              <a:buSzPts val="1000"/>
              <a:tabLst>
                <a:tab pos="304800" algn="l"/>
              </a:tabLst>
            </a:pPr>
            <a:r>
              <a:rPr lang="en-US" sz="1600" dirty="0">
                <a:solidFill>
                  <a:srgbClr val="000000"/>
                </a:solidFill>
                <a:effectLst/>
                <a:latin typeface="inherit"/>
                <a:ea typeface="Times New Roman" panose="02020603050405020304" pitchFamily="18" charset="0"/>
                <a:cs typeface="Arial" panose="020B0604020202020204" pitchFamily="34" charset="0"/>
              </a:rPr>
              <a:t> d. Combine coupon and coupon_redempt tables into one Coupon table.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304800" algn="l"/>
              </a:tabLst>
            </a:pPr>
            <a:r>
              <a:rPr lang="en-US" sz="1600" dirty="0">
                <a:solidFill>
                  <a:srgbClr val="000000"/>
                </a:solidFill>
                <a:effectLst/>
                <a:latin typeface="inherit"/>
                <a:ea typeface="Times New Roman" panose="02020603050405020304" pitchFamily="18"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304800" algn="l"/>
              </a:tabLst>
            </a:pPr>
            <a:endParaRPr lang="en-US" dirty="0">
              <a:solidFill>
                <a:srgbClr val="000000"/>
              </a:solidFill>
              <a:latin typeface="inherit"/>
              <a:ea typeface="Calibri" panose="020F0502020204030204" pitchFamily="34" charset="0"/>
              <a:cs typeface="Arial" panose="020B0604020202020204" pitchFamily="34" charset="0"/>
            </a:endParaRPr>
          </a:p>
          <a:p>
            <a:pPr>
              <a:lnSpc>
                <a:spcPct val="107000"/>
              </a:lnSpc>
              <a:spcBef>
                <a:spcPts val="0"/>
              </a:spcBef>
              <a:spcAft>
                <a:spcPts val="800"/>
              </a:spcAft>
              <a:buSzPts val="1000"/>
              <a:tabLst>
                <a:tab pos="3048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304800" algn="l"/>
              </a:tabLst>
            </a:pPr>
            <a:endParaRPr lang="en-US" dirty="0"/>
          </a:p>
        </p:txBody>
      </p:sp>
      <p:pic>
        <p:nvPicPr>
          <p:cNvPr id="9" name="Picture 8">
            <a:extLst>
              <a:ext uri="{FF2B5EF4-FFF2-40B4-BE49-F238E27FC236}">
                <a16:creationId xmlns:a16="http://schemas.microsoft.com/office/drawing/2014/main" id="{6056E99B-EE93-9CFE-0B1E-526052F91977}"/>
              </a:ext>
            </a:extLst>
          </p:cNvPr>
          <p:cNvPicPr>
            <a:picLocks noChangeAspect="1"/>
          </p:cNvPicPr>
          <p:nvPr/>
        </p:nvPicPr>
        <p:blipFill>
          <a:blip r:embed="rId7"/>
          <a:stretch>
            <a:fillRect/>
          </a:stretch>
        </p:blipFill>
        <p:spPr>
          <a:xfrm>
            <a:off x="1981200" y="1219200"/>
            <a:ext cx="7620000" cy="1912786"/>
          </a:xfrm>
          <a:prstGeom prst="rect">
            <a:avLst/>
          </a:prstGeom>
        </p:spPr>
      </p:pic>
      <p:pic>
        <p:nvPicPr>
          <p:cNvPr id="11" name="Picture 10">
            <a:extLst>
              <a:ext uri="{FF2B5EF4-FFF2-40B4-BE49-F238E27FC236}">
                <a16:creationId xmlns:a16="http://schemas.microsoft.com/office/drawing/2014/main" id="{CA539C6F-81FB-674C-7417-68FAC43F1286}"/>
              </a:ext>
            </a:extLst>
          </p:cNvPr>
          <p:cNvPicPr>
            <a:picLocks noChangeAspect="1"/>
          </p:cNvPicPr>
          <p:nvPr/>
        </p:nvPicPr>
        <p:blipFill>
          <a:blip r:embed="rId8"/>
          <a:stretch>
            <a:fillRect/>
          </a:stretch>
        </p:blipFill>
        <p:spPr>
          <a:xfrm>
            <a:off x="2819400" y="3429000"/>
            <a:ext cx="6248400" cy="2438400"/>
          </a:xfrm>
          <a:prstGeom prst="rect">
            <a:avLst/>
          </a:prstGeom>
        </p:spPr>
      </p:pic>
    </p:spTree>
    <p:extLst>
      <p:ext uri="{BB962C8B-B14F-4D97-AF65-F5344CB8AC3E}">
        <p14:creationId xmlns:p14="http://schemas.microsoft.com/office/powerpoint/2010/main" val="118063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762000" y="304800"/>
            <a:ext cx="10896600" cy="5943600"/>
          </a:xfrm>
        </p:spPr>
        <p:txBody>
          <a:bodyPr/>
          <a:lstStyle/>
          <a:p>
            <a:pPr lvl="2" indent="0" fontAlgn="base">
              <a:lnSpc>
                <a:spcPct val="150000"/>
              </a:lnSpc>
              <a:spcBef>
                <a:spcPts val="0"/>
              </a:spcBef>
              <a:spcAft>
                <a:spcPts val="790"/>
              </a:spcAft>
              <a:buNone/>
            </a:pPr>
            <a:r>
              <a:rPr lang="en-US" sz="2400" b="1" dirty="0">
                <a:solidFill>
                  <a:srgbClr val="000000"/>
                </a:solidFill>
                <a:latin typeface="+mj-lt"/>
                <a:ea typeface="Times New Roman" panose="02020603050405020304" pitchFamily="18" charset="0"/>
                <a:cs typeface="Arial" panose="020B0604020202020204" pitchFamily="34" charset="0"/>
              </a:rPr>
              <a:t>3.</a:t>
            </a:r>
            <a:r>
              <a:rPr lang="en-US" sz="2400" b="1" dirty="0">
                <a:solidFill>
                  <a:srgbClr val="000000"/>
                </a:solidFill>
                <a:effectLst/>
                <a:latin typeface="+mj-lt"/>
                <a:ea typeface="Times New Roman" panose="02020603050405020304" pitchFamily="18" charset="0"/>
                <a:cs typeface="Arial" panose="020B0604020202020204" pitchFamily="34" charset="0"/>
              </a:rPr>
              <a:t> Find/ Create all the primary keys and foreign keys.</a:t>
            </a:r>
            <a:endParaRPr lang="en-US" sz="2400" b="1" dirty="0">
              <a:effectLst/>
              <a:latin typeface="+mj-lt"/>
              <a:ea typeface="Calibri" panose="020F0502020204030204" pitchFamily="34" charset="0"/>
              <a:cs typeface="Times New Roman" panose="02020603050405020304" pitchFamily="18" charset="0"/>
            </a:endParaRPr>
          </a:p>
          <a:p>
            <a:endParaRPr lang="en-US" dirty="0"/>
          </a:p>
          <a:p>
            <a:r>
              <a:rPr lang="en-US" dirty="0"/>
              <a:t>To create the primary or foreign key in tables, need to check if there is any duplicate values in column.</a:t>
            </a:r>
          </a:p>
          <a:p>
            <a:endParaRPr lang="en-US" dirty="0"/>
          </a:p>
          <a:p>
            <a:endParaRPr lang="en-US" dirty="0"/>
          </a:p>
          <a:p>
            <a:r>
              <a:rPr lang="en-US" sz="1400" dirty="0"/>
              <a:t>Here, False shows unique records.</a:t>
            </a:r>
          </a:p>
          <a:p>
            <a:r>
              <a:rPr lang="en-US" sz="1400" dirty="0"/>
              <a:t>And True shows duplicate </a:t>
            </a:r>
            <a:r>
              <a:rPr lang="en-US" sz="1400" dirty="0" err="1"/>
              <a:t>recods</a:t>
            </a:r>
            <a:r>
              <a:rPr lang="en-US" sz="1400" dirty="0"/>
              <a:t>.</a:t>
            </a:r>
          </a:p>
        </p:txBody>
      </p:sp>
      <p:pic>
        <p:nvPicPr>
          <p:cNvPr id="10" name="Picture 9">
            <a:extLst>
              <a:ext uri="{FF2B5EF4-FFF2-40B4-BE49-F238E27FC236}">
                <a16:creationId xmlns:a16="http://schemas.microsoft.com/office/drawing/2014/main" id="{36C4F780-CF9A-E2C8-274F-04D1C939CBFF}"/>
              </a:ext>
            </a:extLst>
          </p:cNvPr>
          <p:cNvPicPr>
            <a:picLocks noChangeAspect="1"/>
          </p:cNvPicPr>
          <p:nvPr/>
        </p:nvPicPr>
        <p:blipFill>
          <a:blip r:embed="rId7"/>
          <a:stretch>
            <a:fillRect/>
          </a:stretch>
        </p:blipFill>
        <p:spPr>
          <a:xfrm>
            <a:off x="3657600" y="1676400"/>
            <a:ext cx="6195597" cy="1303133"/>
          </a:xfrm>
          <a:prstGeom prst="rect">
            <a:avLst/>
          </a:prstGeom>
        </p:spPr>
      </p:pic>
      <p:pic>
        <p:nvPicPr>
          <p:cNvPr id="12" name="Picture 11">
            <a:extLst>
              <a:ext uri="{FF2B5EF4-FFF2-40B4-BE49-F238E27FC236}">
                <a16:creationId xmlns:a16="http://schemas.microsoft.com/office/drawing/2014/main" id="{D5846DCB-3D39-FBE8-6B7E-FFD34B5B27B8}"/>
              </a:ext>
            </a:extLst>
          </p:cNvPr>
          <p:cNvPicPr>
            <a:picLocks noChangeAspect="1"/>
          </p:cNvPicPr>
          <p:nvPr/>
        </p:nvPicPr>
        <p:blipFill>
          <a:blip r:embed="rId8"/>
          <a:stretch>
            <a:fillRect/>
          </a:stretch>
        </p:blipFill>
        <p:spPr>
          <a:xfrm>
            <a:off x="1447800" y="3200400"/>
            <a:ext cx="8077200" cy="2918693"/>
          </a:xfrm>
          <a:prstGeom prst="rect">
            <a:avLst/>
          </a:prstGeom>
        </p:spPr>
      </p:pic>
    </p:spTree>
    <p:extLst>
      <p:ext uri="{BB962C8B-B14F-4D97-AF65-F5344CB8AC3E}">
        <p14:creationId xmlns:p14="http://schemas.microsoft.com/office/powerpoint/2010/main" val="3484726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762000" y="304800"/>
            <a:ext cx="10896600" cy="5943600"/>
          </a:xfrm>
        </p:spPr>
        <p:txBody>
          <a:bodyPr/>
          <a:lstStyle/>
          <a:p>
            <a:pPr lvl="2" indent="0" fontAlgn="base">
              <a:lnSpc>
                <a:spcPct val="150000"/>
              </a:lnSpc>
              <a:spcBef>
                <a:spcPts val="0"/>
              </a:spcBef>
              <a:spcAft>
                <a:spcPts val="790"/>
              </a:spcAft>
              <a:buNone/>
            </a:pPr>
            <a:r>
              <a:rPr lang="en-US" sz="2400" b="1" dirty="0">
                <a:solidFill>
                  <a:srgbClr val="000000"/>
                </a:solidFill>
                <a:latin typeface="+mj-lt"/>
                <a:ea typeface="Times New Roman" panose="02020603050405020304" pitchFamily="18" charset="0"/>
                <a:cs typeface="Arial" panose="020B0604020202020204" pitchFamily="34" charset="0"/>
              </a:rPr>
              <a:t>3.</a:t>
            </a:r>
            <a:r>
              <a:rPr lang="en-US" sz="2400" b="1" dirty="0">
                <a:solidFill>
                  <a:srgbClr val="000000"/>
                </a:solidFill>
                <a:effectLst/>
                <a:latin typeface="+mj-lt"/>
                <a:ea typeface="Times New Roman" panose="02020603050405020304" pitchFamily="18" charset="0"/>
                <a:cs typeface="Arial" panose="020B0604020202020204" pitchFamily="34" charset="0"/>
              </a:rPr>
              <a:t> Find/ Create all the primary keys and foreign keys.</a:t>
            </a:r>
            <a:endParaRPr lang="en-US" sz="2400" b="1" dirty="0">
              <a:effectLst/>
              <a:latin typeface="+mj-lt"/>
              <a:ea typeface="Calibri" panose="020F0502020204030204" pitchFamily="34" charset="0"/>
              <a:cs typeface="Times New Roman" panose="02020603050405020304" pitchFamily="18" charset="0"/>
            </a:endParaRPr>
          </a:p>
          <a:p>
            <a:endParaRPr lang="en-US" dirty="0"/>
          </a:p>
          <a:p>
            <a:endParaRPr lang="en-US" dirty="0"/>
          </a:p>
          <a:p>
            <a:endParaRPr lang="en-US" dirty="0"/>
          </a:p>
        </p:txBody>
      </p:sp>
      <p:pic>
        <p:nvPicPr>
          <p:cNvPr id="9" name="Picture 8">
            <a:extLst>
              <a:ext uri="{FF2B5EF4-FFF2-40B4-BE49-F238E27FC236}">
                <a16:creationId xmlns:a16="http://schemas.microsoft.com/office/drawing/2014/main" id="{45A0318B-66BC-CC2B-4D56-A91EDFD7EFC2}"/>
              </a:ext>
            </a:extLst>
          </p:cNvPr>
          <p:cNvPicPr>
            <a:picLocks noChangeAspect="1"/>
          </p:cNvPicPr>
          <p:nvPr/>
        </p:nvPicPr>
        <p:blipFill>
          <a:blip r:embed="rId7"/>
          <a:stretch>
            <a:fillRect/>
          </a:stretch>
        </p:blipFill>
        <p:spPr>
          <a:xfrm>
            <a:off x="1219200" y="1295400"/>
            <a:ext cx="8763323" cy="4498057"/>
          </a:xfrm>
          <a:prstGeom prst="rect">
            <a:avLst/>
          </a:prstGeom>
        </p:spPr>
      </p:pic>
    </p:spTree>
    <p:extLst>
      <p:ext uri="{BB962C8B-B14F-4D97-AF65-F5344CB8AC3E}">
        <p14:creationId xmlns:p14="http://schemas.microsoft.com/office/powerpoint/2010/main" val="4125892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914400" y="304800"/>
            <a:ext cx="10744200" cy="5943600"/>
          </a:xfrm>
        </p:spPr>
        <p:txBody>
          <a:bodyPr/>
          <a:lstStyle/>
          <a:p>
            <a:pPr lvl="2" indent="0" fontAlgn="base">
              <a:lnSpc>
                <a:spcPct val="150000"/>
              </a:lnSpc>
              <a:spcBef>
                <a:spcPts val="0"/>
              </a:spcBef>
              <a:spcAft>
                <a:spcPts val="790"/>
              </a:spcAft>
              <a:buNone/>
            </a:pPr>
            <a:r>
              <a:rPr lang="en-US" sz="2400" b="1" dirty="0">
                <a:solidFill>
                  <a:srgbClr val="000000"/>
                </a:solidFill>
                <a:latin typeface="+mj-lt"/>
                <a:ea typeface="Times New Roman" panose="02020603050405020304" pitchFamily="18" charset="0"/>
                <a:cs typeface="Arial" panose="020B0604020202020204" pitchFamily="34" charset="0"/>
              </a:rPr>
              <a:t>3.</a:t>
            </a:r>
            <a:r>
              <a:rPr lang="en-US" sz="2400" b="1" dirty="0">
                <a:solidFill>
                  <a:srgbClr val="000000"/>
                </a:solidFill>
                <a:effectLst/>
                <a:latin typeface="+mj-lt"/>
                <a:ea typeface="Times New Roman" panose="02020603050405020304" pitchFamily="18" charset="0"/>
                <a:cs typeface="Arial" panose="020B0604020202020204" pitchFamily="34" charset="0"/>
              </a:rPr>
              <a:t> Find/ Create all the primary keys and foreign keys.</a:t>
            </a:r>
            <a:endParaRPr lang="en-US" sz="2400" b="1" dirty="0">
              <a:effectLst/>
              <a:latin typeface="+mj-lt"/>
              <a:ea typeface="Calibri" panose="020F0502020204030204" pitchFamily="34" charset="0"/>
              <a:cs typeface="Times New Roman" panose="02020603050405020304" pitchFamily="18" charset="0"/>
            </a:endParaRPr>
          </a:p>
          <a:p>
            <a:endParaRPr lang="en-US" dirty="0"/>
          </a:p>
          <a:p>
            <a:r>
              <a:rPr lang="en-US" dirty="0"/>
              <a:t>While in transaction_data and Campaign case need to handle the orphan keys</a:t>
            </a:r>
          </a:p>
          <a:p>
            <a:endParaRPr lang="en-US" dirty="0"/>
          </a:p>
        </p:txBody>
      </p:sp>
      <p:pic>
        <p:nvPicPr>
          <p:cNvPr id="3" name="Picture 2">
            <a:extLst>
              <a:ext uri="{FF2B5EF4-FFF2-40B4-BE49-F238E27FC236}">
                <a16:creationId xmlns:a16="http://schemas.microsoft.com/office/drawing/2014/main" id="{876C9787-A030-9EE8-487F-826541DEEC49}"/>
              </a:ext>
            </a:extLst>
          </p:cNvPr>
          <p:cNvPicPr>
            <a:picLocks noChangeAspect="1"/>
          </p:cNvPicPr>
          <p:nvPr/>
        </p:nvPicPr>
        <p:blipFill>
          <a:blip r:embed="rId7"/>
          <a:stretch>
            <a:fillRect/>
          </a:stretch>
        </p:blipFill>
        <p:spPr>
          <a:xfrm>
            <a:off x="1143000" y="2083953"/>
            <a:ext cx="9067800" cy="3326247"/>
          </a:xfrm>
          <a:prstGeom prst="rect">
            <a:avLst/>
          </a:prstGeom>
        </p:spPr>
      </p:pic>
    </p:spTree>
    <p:extLst>
      <p:ext uri="{BB962C8B-B14F-4D97-AF65-F5344CB8AC3E}">
        <p14:creationId xmlns:p14="http://schemas.microsoft.com/office/powerpoint/2010/main" val="361976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685800" y="304800"/>
            <a:ext cx="10972800" cy="5943600"/>
          </a:xfrm>
        </p:spPr>
        <p:txBody>
          <a:bodyPr/>
          <a:lstStyle/>
          <a:p>
            <a:pPr lvl="2" indent="0" fontAlgn="base">
              <a:lnSpc>
                <a:spcPct val="150000"/>
              </a:lnSpc>
              <a:spcBef>
                <a:spcPts val="0"/>
              </a:spcBef>
              <a:spcAft>
                <a:spcPts val="790"/>
              </a:spcAft>
              <a:buNone/>
            </a:pPr>
            <a:r>
              <a:rPr lang="en-US" sz="2400" b="1" dirty="0">
                <a:solidFill>
                  <a:srgbClr val="000000"/>
                </a:solidFill>
                <a:latin typeface="+mj-lt"/>
                <a:ea typeface="Times New Roman" panose="02020603050405020304" pitchFamily="18" charset="0"/>
                <a:cs typeface="Arial" panose="020B0604020202020204" pitchFamily="34" charset="0"/>
              </a:rPr>
              <a:t>4.</a:t>
            </a:r>
            <a:r>
              <a:rPr lang="en-US" sz="2400" b="1" dirty="0">
                <a:solidFill>
                  <a:srgbClr val="000000"/>
                </a:solidFill>
                <a:effectLst/>
                <a:latin typeface="+mj-lt"/>
                <a:ea typeface="Times New Roman" panose="02020603050405020304" pitchFamily="18" charset="0"/>
                <a:cs typeface="Arial" panose="020B0604020202020204" pitchFamily="34" charset="0"/>
              </a:rPr>
              <a:t> Build an ER model diagram using Lucid chart.</a:t>
            </a:r>
            <a:endParaRPr lang="en-US" sz="2400" b="1" dirty="0">
              <a:effectLst/>
              <a:latin typeface="+mj-lt"/>
              <a:ea typeface="Calibri" panose="020F0502020204030204" pitchFamily="34" charset="0"/>
              <a:cs typeface="Times New Roman" panose="02020603050405020304" pitchFamily="18" charset="0"/>
            </a:endParaRPr>
          </a:p>
          <a:p>
            <a:pPr lvl="2" indent="0" fontAlgn="base">
              <a:lnSpc>
                <a:spcPct val="150000"/>
              </a:lnSpc>
              <a:spcBef>
                <a:spcPts val="0"/>
              </a:spcBef>
              <a:spcAft>
                <a:spcPts val="790"/>
              </a:spcAft>
              <a:buNone/>
            </a:pPr>
            <a:r>
              <a:rPr lang="en-US" dirty="0"/>
              <a:t>Click to open </a:t>
            </a:r>
            <a:r>
              <a:rPr lang="en-US" dirty="0">
                <a:solidFill>
                  <a:srgbClr val="00B0F0"/>
                </a:solidFill>
                <a:hlinkClick r:id="rId7">
                  <a:extLst>
                    <a:ext uri="{A12FA001-AC4F-418D-AE19-62706E023703}">
                      <ahyp:hlinkClr xmlns:ahyp="http://schemas.microsoft.com/office/drawing/2018/hyperlinkcolor" val="tx"/>
                    </a:ext>
                  </a:extLst>
                </a:hlinkClick>
              </a:rPr>
              <a:t>Lucid Chart</a:t>
            </a:r>
            <a:r>
              <a:rPr lang="en-US" dirty="0">
                <a:solidFill>
                  <a:srgbClr val="00B0F0"/>
                </a:solidFill>
              </a:rPr>
              <a:t> </a:t>
            </a:r>
            <a:r>
              <a:rPr lang="en-US" dirty="0"/>
              <a:t>web site.</a:t>
            </a:r>
          </a:p>
          <a:p>
            <a:pPr lvl="2" indent="0" fontAlgn="base">
              <a:lnSpc>
                <a:spcPct val="150000"/>
              </a:lnSpc>
              <a:spcBef>
                <a:spcPts val="0"/>
              </a:spcBef>
              <a:spcAft>
                <a:spcPts val="790"/>
              </a:spcAft>
              <a:buNone/>
            </a:pPr>
            <a:r>
              <a:rPr lang="en-US" dirty="0"/>
              <a:t>After sign in, for the first time you will get below window.</a:t>
            </a:r>
          </a:p>
        </p:txBody>
      </p:sp>
      <p:pic>
        <p:nvPicPr>
          <p:cNvPr id="3" name="Picture 2">
            <a:extLst>
              <a:ext uri="{FF2B5EF4-FFF2-40B4-BE49-F238E27FC236}">
                <a16:creationId xmlns:a16="http://schemas.microsoft.com/office/drawing/2014/main" id="{E59B142A-7CDE-66DA-F617-608120AF7508}"/>
              </a:ext>
            </a:extLst>
          </p:cNvPr>
          <p:cNvPicPr>
            <a:picLocks noChangeAspect="1"/>
          </p:cNvPicPr>
          <p:nvPr/>
        </p:nvPicPr>
        <p:blipFill>
          <a:blip r:embed="rId8"/>
          <a:stretch>
            <a:fillRect/>
          </a:stretch>
        </p:blipFill>
        <p:spPr>
          <a:xfrm>
            <a:off x="1371600" y="1905000"/>
            <a:ext cx="9144000" cy="4213318"/>
          </a:xfrm>
          <a:prstGeom prst="rect">
            <a:avLst/>
          </a:prstGeom>
        </p:spPr>
      </p:pic>
    </p:spTree>
    <p:extLst>
      <p:ext uri="{BB962C8B-B14F-4D97-AF65-F5344CB8AC3E}">
        <p14:creationId xmlns:p14="http://schemas.microsoft.com/office/powerpoint/2010/main" val="4154435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685800" y="304800"/>
            <a:ext cx="10972800" cy="5943600"/>
          </a:xfrm>
        </p:spPr>
        <p:txBody>
          <a:bodyPr/>
          <a:lstStyle/>
          <a:p>
            <a:pPr lvl="2" indent="0" fontAlgn="base">
              <a:lnSpc>
                <a:spcPct val="150000"/>
              </a:lnSpc>
              <a:spcBef>
                <a:spcPts val="0"/>
              </a:spcBef>
              <a:spcAft>
                <a:spcPts val="790"/>
              </a:spcAft>
              <a:buNone/>
            </a:pPr>
            <a:r>
              <a:rPr lang="en-US" sz="2400" b="1" dirty="0">
                <a:solidFill>
                  <a:srgbClr val="000000"/>
                </a:solidFill>
                <a:latin typeface="+mj-lt"/>
                <a:ea typeface="Times New Roman" panose="02020603050405020304" pitchFamily="18" charset="0"/>
                <a:cs typeface="Arial" panose="020B0604020202020204" pitchFamily="34" charset="0"/>
              </a:rPr>
              <a:t>4.</a:t>
            </a:r>
            <a:r>
              <a:rPr lang="en-US" sz="2400" b="1" dirty="0">
                <a:solidFill>
                  <a:srgbClr val="000000"/>
                </a:solidFill>
                <a:effectLst/>
                <a:latin typeface="+mj-lt"/>
                <a:ea typeface="Times New Roman" panose="02020603050405020304" pitchFamily="18" charset="0"/>
                <a:cs typeface="Arial" panose="020B0604020202020204" pitchFamily="34" charset="0"/>
              </a:rPr>
              <a:t> Build an ER model diagram using Lucid chart.</a:t>
            </a:r>
            <a:endParaRPr lang="en-US" sz="2400" b="1" dirty="0">
              <a:effectLst/>
              <a:latin typeface="+mj-lt"/>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5AA8903-D77C-A16B-288A-523DCF33A1E2}"/>
              </a:ext>
            </a:extLst>
          </p:cNvPr>
          <p:cNvPicPr>
            <a:picLocks noChangeAspect="1"/>
          </p:cNvPicPr>
          <p:nvPr/>
        </p:nvPicPr>
        <p:blipFill>
          <a:blip r:embed="rId7"/>
          <a:stretch>
            <a:fillRect/>
          </a:stretch>
        </p:blipFill>
        <p:spPr>
          <a:xfrm>
            <a:off x="990600" y="1066800"/>
            <a:ext cx="10287000" cy="5105400"/>
          </a:xfrm>
          <a:prstGeom prst="rect">
            <a:avLst/>
          </a:prstGeom>
        </p:spPr>
      </p:pic>
    </p:spTree>
    <p:extLst>
      <p:ext uri="{BB962C8B-B14F-4D97-AF65-F5344CB8AC3E}">
        <p14:creationId xmlns:p14="http://schemas.microsoft.com/office/powerpoint/2010/main" val="179377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609600" y="304800"/>
            <a:ext cx="11049000" cy="5943600"/>
          </a:xfrm>
        </p:spPr>
        <p:txBody>
          <a:bodyPr/>
          <a:lstStyle/>
          <a:p>
            <a:pPr lvl="2" indent="0" fontAlgn="base">
              <a:lnSpc>
                <a:spcPct val="150000"/>
              </a:lnSpc>
              <a:spcBef>
                <a:spcPts val="0"/>
              </a:spcBef>
              <a:spcAft>
                <a:spcPts val="790"/>
              </a:spcAft>
              <a:buNone/>
            </a:pPr>
            <a:r>
              <a:rPr lang="en-US" sz="2400" b="1" dirty="0">
                <a:solidFill>
                  <a:srgbClr val="000000"/>
                </a:solidFill>
                <a:latin typeface="+mj-lt"/>
                <a:ea typeface="Times New Roman" panose="02020603050405020304" pitchFamily="18" charset="0"/>
                <a:cs typeface="Arial" panose="020B0604020202020204" pitchFamily="34" charset="0"/>
              </a:rPr>
              <a:t>5.</a:t>
            </a:r>
            <a:r>
              <a:rPr lang="en-US" sz="2400" b="1" dirty="0">
                <a:solidFill>
                  <a:srgbClr val="000000"/>
                </a:solidFill>
                <a:effectLst/>
                <a:latin typeface="+mj-lt"/>
                <a:ea typeface="Times New Roman" panose="02020603050405020304" pitchFamily="18" charset="0"/>
                <a:cs typeface="Arial" panose="020B0604020202020204" pitchFamily="34" charset="0"/>
              </a:rPr>
              <a:t> Connect to Power BI and build sample visualization</a:t>
            </a:r>
            <a:r>
              <a:rPr lang="en-US" sz="2000" dirty="0">
                <a:solidFill>
                  <a:srgbClr val="000000"/>
                </a:solidFill>
                <a:effectLst/>
                <a:latin typeface="inherit"/>
                <a:ea typeface="Times New Roman" panose="02020603050405020304" pitchFamily="18" charset="0"/>
                <a:cs typeface="Arial" panose="020B0604020202020204" pitchFamily="34" charset="0"/>
              </a:rPr>
              <a:t>.</a:t>
            </a:r>
            <a:endParaRPr lang="en-US" sz="2000" dirty="0">
              <a:solidFill>
                <a:srgbClr val="000000"/>
              </a:solidFill>
              <a:latin typeface="inherit"/>
              <a:ea typeface="Calibri" panose="020F0502020204030204" pitchFamily="34" charset="0"/>
              <a:cs typeface="Arial" panose="020B0604020202020204" pitchFamily="34" charset="0"/>
            </a:endParaRPr>
          </a:p>
          <a:p>
            <a:pPr lvl="2" indent="0" fontAlgn="base">
              <a:lnSpc>
                <a:spcPct val="150000"/>
              </a:lnSpc>
              <a:spcBef>
                <a:spcPts val="0"/>
              </a:spcBef>
              <a:spcAft>
                <a:spcPts val="790"/>
              </a:spcAft>
              <a:buNone/>
            </a:pPr>
            <a:r>
              <a:rPr lang="en-US" sz="2000" dirty="0">
                <a:solidFill>
                  <a:srgbClr val="000000"/>
                </a:solidFill>
                <a:effectLst/>
                <a:latin typeface="inherit"/>
                <a:ea typeface="Calibri" panose="020F0502020204030204" pitchFamily="34" charset="0"/>
                <a:cs typeface="Arial" panose="020B0604020202020204" pitchFamily="34" charset="0"/>
              </a:rPr>
              <a:t>For getting the data in Power Bi, we need to Import it by using Get data option.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E7CABAC-FCA8-3F0F-AA2D-187AC1EC5FDC}"/>
              </a:ext>
            </a:extLst>
          </p:cNvPr>
          <p:cNvPicPr>
            <a:picLocks noChangeAspect="1"/>
          </p:cNvPicPr>
          <p:nvPr/>
        </p:nvPicPr>
        <p:blipFill>
          <a:blip r:embed="rId7"/>
          <a:stretch>
            <a:fillRect/>
          </a:stretch>
        </p:blipFill>
        <p:spPr>
          <a:xfrm>
            <a:off x="1295400" y="1524000"/>
            <a:ext cx="8610601" cy="4419601"/>
          </a:xfrm>
          <a:prstGeom prst="rect">
            <a:avLst/>
          </a:prstGeom>
        </p:spPr>
      </p:pic>
    </p:spTree>
    <p:extLst>
      <p:ext uri="{BB962C8B-B14F-4D97-AF65-F5344CB8AC3E}">
        <p14:creationId xmlns:p14="http://schemas.microsoft.com/office/powerpoint/2010/main" val="383234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7D3ABD-7179-4FFB-9215-7943CF2120F5}"/>
              </a:ext>
            </a:extLst>
          </p:cNvPr>
          <p:cNvSpPr>
            <a:spLocks noGrp="1"/>
          </p:cNvSpPr>
          <p:nvPr>
            <p:ph type="body" sz="quarter" idx="10"/>
          </p:nvPr>
        </p:nvSpPr>
        <p:spPr bwMode="gray"/>
        <p:txBody>
          <a:bodyPr/>
          <a:lstStyle/>
          <a:p>
            <a:r>
              <a:rPr lang="en-US" dirty="0"/>
              <a:t>Overview</a:t>
            </a:r>
          </a:p>
          <a:p>
            <a:r>
              <a:rPr lang="en-US" dirty="0"/>
              <a:t>Action</a:t>
            </a:r>
          </a:p>
          <a:p>
            <a:r>
              <a:rPr lang="en-US" dirty="0"/>
              <a:t>Appendix</a:t>
            </a:r>
          </a:p>
        </p:txBody>
      </p:sp>
    </p:spTree>
    <p:extLst>
      <p:ext uri="{BB962C8B-B14F-4D97-AF65-F5344CB8AC3E}">
        <p14:creationId xmlns:p14="http://schemas.microsoft.com/office/powerpoint/2010/main" val="1711428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609600" y="304800"/>
            <a:ext cx="11049000" cy="5943600"/>
          </a:xfrm>
        </p:spPr>
        <p:txBody>
          <a:bodyPr/>
          <a:lstStyle/>
          <a:p>
            <a:pPr lvl="2" indent="0" fontAlgn="base">
              <a:lnSpc>
                <a:spcPct val="150000"/>
              </a:lnSpc>
              <a:spcBef>
                <a:spcPts val="0"/>
              </a:spcBef>
              <a:spcAft>
                <a:spcPts val="790"/>
              </a:spcAft>
              <a:buNone/>
            </a:pPr>
            <a:r>
              <a:rPr lang="en-US" sz="2400" b="1" dirty="0">
                <a:solidFill>
                  <a:srgbClr val="000000"/>
                </a:solidFill>
                <a:latin typeface="+mj-lt"/>
                <a:ea typeface="Times New Roman" panose="02020603050405020304" pitchFamily="18" charset="0"/>
                <a:cs typeface="Arial" panose="020B0604020202020204" pitchFamily="34" charset="0"/>
              </a:rPr>
              <a:t>5.</a:t>
            </a:r>
            <a:r>
              <a:rPr lang="en-US" sz="2400" b="1" dirty="0">
                <a:solidFill>
                  <a:srgbClr val="000000"/>
                </a:solidFill>
                <a:effectLst/>
                <a:latin typeface="+mj-lt"/>
                <a:ea typeface="Times New Roman" panose="02020603050405020304" pitchFamily="18" charset="0"/>
                <a:cs typeface="Arial" panose="020B0604020202020204" pitchFamily="34" charset="0"/>
              </a:rPr>
              <a:t> Connect to Power BI and build sample visualization</a:t>
            </a:r>
            <a:r>
              <a:rPr lang="en-US" sz="2000" dirty="0">
                <a:solidFill>
                  <a:srgbClr val="000000"/>
                </a:solidFill>
                <a:effectLst/>
                <a:latin typeface="inherit"/>
                <a:ea typeface="Times New Roman" panose="02020603050405020304" pitchFamily="18" charset="0"/>
                <a:cs typeface="Arial" panose="020B0604020202020204" pitchFamily="34" charset="0"/>
              </a:rPr>
              <a:t>.</a:t>
            </a:r>
            <a:endParaRPr lang="en-US" sz="2000" dirty="0">
              <a:solidFill>
                <a:srgbClr val="000000"/>
              </a:solidFill>
              <a:latin typeface="inherit"/>
              <a:ea typeface="Calibri" panose="020F0502020204030204" pitchFamily="34" charset="0"/>
              <a:cs typeface="Arial" panose="020B0604020202020204" pitchFamily="34" charset="0"/>
            </a:endParaRPr>
          </a:p>
          <a:p>
            <a:pPr lvl="2" indent="0" fontAlgn="base">
              <a:lnSpc>
                <a:spcPct val="150000"/>
              </a:lnSpc>
              <a:spcBef>
                <a:spcPts val="0"/>
              </a:spcBef>
              <a:spcAft>
                <a:spcPts val="790"/>
              </a:spcAft>
              <a:buNone/>
            </a:pPr>
            <a:r>
              <a:rPr lang="en-US" sz="2000" dirty="0">
                <a:solidFill>
                  <a:srgbClr val="000000"/>
                </a:solidFill>
                <a:latin typeface="inherit"/>
                <a:ea typeface="Calibri" panose="020F0502020204030204" pitchFamily="34" charset="0"/>
                <a:cs typeface="Arial" panose="020B0604020202020204" pitchFamily="34" charset="0"/>
              </a:rPr>
              <a:t>In Fields section in Power Bi, we get imported data</a:t>
            </a:r>
            <a:r>
              <a:rPr lang="en-US" sz="2000" dirty="0">
                <a:solidFill>
                  <a:srgbClr val="000000"/>
                </a:solidFill>
                <a:effectLst/>
                <a:latin typeface="inherit"/>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FCDC7C3-FC56-C6ED-79BA-8573BB7C1D06}"/>
              </a:ext>
            </a:extLst>
          </p:cNvPr>
          <p:cNvPicPr>
            <a:picLocks noChangeAspect="1"/>
          </p:cNvPicPr>
          <p:nvPr/>
        </p:nvPicPr>
        <p:blipFill>
          <a:blip r:embed="rId7"/>
          <a:stretch>
            <a:fillRect/>
          </a:stretch>
        </p:blipFill>
        <p:spPr>
          <a:xfrm>
            <a:off x="4343400" y="1524000"/>
            <a:ext cx="2827100" cy="4848125"/>
          </a:xfrm>
          <a:prstGeom prst="rect">
            <a:avLst/>
          </a:prstGeom>
        </p:spPr>
      </p:pic>
    </p:spTree>
    <p:extLst>
      <p:ext uri="{BB962C8B-B14F-4D97-AF65-F5344CB8AC3E}">
        <p14:creationId xmlns:p14="http://schemas.microsoft.com/office/powerpoint/2010/main" val="402234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609600" y="304800"/>
            <a:ext cx="11049000" cy="5943600"/>
          </a:xfrm>
        </p:spPr>
        <p:txBody>
          <a:bodyPr/>
          <a:lstStyle/>
          <a:p>
            <a:pPr lvl="2" indent="0" fontAlgn="base">
              <a:lnSpc>
                <a:spcPct val="150000"/>
              </a:lnSpc>
              <a:spcBef>
                <a:spcPts val="0"/>
              </a:spcBef>
              <a:spcAft>
                <a:spcPts val="790"/>
              </a:spcAft>
              <a:buNone/>
            </a:pPr>
            <a:r>
              <a:rPr lang="en-US" sz="2400" b="1" dirty="0">
                <a:solidFill>
                  <a:srgbClr val="000000"/>
                </a:solidFill>
                <a:latin typeface="+mj-lt"/>
                <a:ea typeface="Times New Roman" panose="02020603050405020304" pitchFamily="18" charset="0"/>
                <a:cs typeface="Arial" panose="020B0604020202020204" pitchFamily="34" charset="0"/>
              </a:rPr>
              <a:t>5.</a:t>
            </a:r>
            <a:r>
              <a:rPr lang="en-US" sz="2400" b="1" dirty="0">
                <a:solidFill>
                  <a:srgbClr val="000000"/>
                </a:solidFill>
                <a:effectLst/>
                <a:latin typeface="+mj-lt"/>
                <a:ea typeface="Times New Roman" panose="02020603050405020304" pitchFamily="18" charset="0"/>
                <a:cs typeface="Arial" panose="020B0604020202020204" pitchFamily="34" charset="0"/>
              </a:rPr>
              <a:t> Connect to Power BI and build sample visualization</a:t>
            </a:r>
            <a:r>
              <a:rPr lang="en-US" sz="2000" dirty="0">
                <a:solidFill>
                  <a:srgbClr val="000000"/>
                </a:solidFill>
                <a:effectLst/>
                <a:latin typeface="inherit"/>
                <a:ea typeface="Times New Roman" panose="02020603050405020304" pitchFamily="18" charset="0"/>
                <a:cs typeface="Arial" panose="020B0604020202020204" pitchFamily="34" charset="0"/>
              </a:rPr>
              <a:t>.</a:t>
            </a:r>
            <a:endParaRPr lang="en-US" sz="2000" dirty="0">
              <a:solidFill>
                <a:srgbClr val="000000"/>
              </a:solidFill>
              <a:latin typeface="inherit"/>
              <a:ea typeface="Calibri" panose="020F0502020204030204" pitchFamily="34" charset="0"/>
              <a:cs typeface="Arial" panose="020B0604020202020204" pitchFamily="34" charset="0"/>
            </a:endParaRPr>
          </a:p>
          <a:p>
            <a:pPr lvl="2" indent="0" fontAlgn="base">
              <a:lnSpc>
                <a:spcPct val="150000"/>
              </a:lnSpc>
              <a:spcBef>
                <a:spcPts val="0"/>
              </a:spcBef>
              <a:spcAft>
                <a:spcPts val="790"/>
              </a:spcAft>
              <a:buNone/>
            </a:pPr>
            <a:r>
              <a:rPr lang="en-US" sz="2000" dirty="0">
                <a:solidFill>
                  <a:srgbClr val="000000"/>
                </a:solidFill>
                <a:effectLst/>
                <a:latin typeface="inherit"/>
                <a:ea typeface="Calibri" panose="020F0502020204030204" pitchFamily="34" charset="0"/>
                <a:cs typeface="Arial" panose="020B0604020202020204" pitchFamily="34" charset="0"/>
              </a:rPr>
              <a:t>Before start doing </a:t>
            </a:r>
            <a:r>
              <a:rPr lang="en-US" sz="2000" dirty="0">
                <a:solidFill>
                  <a:srgbClr val="000000"/>
                </a:solidFill>
                <a:latin typeface="inherit"/>
                <a:ea typeface="Calibri" panose="020F0502020204030204" pitchFamily="34" charset="0"/>
                <a:cs typeface="Arial" panose="020B0604020202020204" pitchFamily="34" charset="0"/>
              </a:rPr>
              <a:t>visuals in power Bi, need to check and if necessary, change the format or data type in Data section</a:t>
            </a:r>
            <a:r>
              <a:rPr lang="en-US" sz="2000" dirty="0">
                <a:solidFill>
                  <a:srgbClr val="000000"/>
                </a:solidFill>
                <a:effectLst/>
                <a:latin typeface="inherit"/>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C6F092B-81AA-41A7-F37C-2390C8461081}"/>
              </a:ext>
            </a:extLst>
          </p:cNvPr>
          <p:cNvPicPr>
            <a:picLocks noChangeAspect="1"/>
          </p:cNvPicPr>
          <p:nvPr/>
        </p:nvPicPr>
        <p:blipFill>
          <a:blip r:embed="rId7"/>
          <a:stretch>
            <a:fillRect/>
          </a:stretch>
        </p:blipFill>
        <p:spPr>
          <a:xfrm>
            <a:off x="818692" y="2057400"/>
            <a:ext cx="10554615" cy="3551228"/>
          </a:xfrm>
          <a:prstGeom prst="rect">
            <a:avLst/>
          </a:prstGeom>
        </p:spPr>
      </p:pic>
    </p:spTree>
    <p:extLst>
      <p:ext uri="{BB962C8B-B14F-4D97-AF65-F5344CB8AC3E}">
        <p14:creationId xmlns:p14="http://schemas.microsoft.com/office/powerpoint/2010/main" val="2800685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609600" y="304800"/>
            <a:ext cx="11049000" cy="5943600"/>
          </a:xfrm>
        </p:spPr>
        <p:txBody>
          <a:bodyPr/>
          <a:lstStyle/>
          <a:p>
            <a:pPr lvl="2" indent="0" fontAlgn="base">
              <a:lnSpc>
                <a:spcPct val="150000"/>
              </a:lnSpc>
              <a:spcBef>
                <a:spcPts val="0"/>
              </a:spcBef>
              <a:spcAft>
                <a:spcPts val="790"/>
              </a:spcAft>
              <a:buNone/>
            </a:pPr>
            <a:r>
              <a:rPr lang="en-US" sz="2400" b="1" dirty="0">
                <a:solidFill>
                  <a:srgbClr val="000000"/>
                </a:solidFill>
                <a:latin typeface="+mj-lt"/>
                <a:ea typeface="Times New Roman" panose="02020603050405020304" pitchFamily="18" charset="0"/>
                <a:cs typeface="Arial" panose="020B0604020202020204" pitchFamily="34" charset="0"/>
              </a:rPr>
              <a:t>5.</a:t>
            </a:r>
            <a:r>
              <a:rPr lang="en-US" sz="2400" b="1" dirty="0">
                <a:solidFill>
                  <a:srgbClr val="000000"/>
                </a:solidFill>
                <a:effectLst/>
                <a:latin typeface="+mj-lt"/>
                <a:ea typeface="Times New Roman" panose="02020603050405020304" pitchFamily="18" charset="0"/>
                <a:cs typeface="Arial" panose="020B0604020202020204" pitchFamily="34" charset="0"/>
              </a:rPr>
              <a:t> Connect to Power BI and build sample visualization</a:t>
            </a:r>
            <a:r>
              <a:rPr lang="en-US" sz="2000" dirty="0">
                <a:solidFill>
                  <a:srgbClr val="000000"/>
                </a:solidFill>
                <a:effectLst/>
                <a:latin typeface="inherit"/>
                <a:ea typeface="Times New Roman" panose="02020603050405020304" pitchFamily="18" charset="0"/>
                <a:cs typeface="Arial" panose="020B0604020202020204" pitchFamily="34" charset="0"/>
              </a:rPr>
              <a:t>.</a:t>
            </a:r>
            <a:endParaRPr lang="en-US" sz="2000" dirty="0">
              <a:solidFill>
                <a:srgbClr val="000000"/>
              </a:solidFill>
              <a:latin typeface="inherit"/>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0B5E6B2-2037-8F9F-A9DC-8FD9EF87A161}"/>
              </a:ext>
            </a:extLst>
          </p:cNvPr>
          <p:cNvPicPr>
            <a:picLocks noChangeAspect="1"/>
          </p:cNvPicPr>
          <p:nvPr/>
        </p:nvPicPr>
        <p:blipFill>
          <a:blip r:embed="rId7"/>
          <a:stretch>
            <a:fillRect/>
          </a:stretch>
        </p:blipFill>
        <p:spPr>
          <a:xfrm>
            <a:off x="1524000" y="1066800"/>
            <a:ext cx="8839200" cy="4981082"/>
          </a:xfrm>
          <a:prstGeom prst="rect">
            <a:avLst/>
          </a:prstGeom>
        </p:spPr>
      </p:pic>
    </p:spTree>
    <p:extLst>
      <p:ext uri="{BB962C8B-B14F-4D97-AF65-F5344CB8AC3E}">
        <p14:creationId xmlns:p14="http://schemas.microsoft.com/office/powerpoint/2010/main" val="1781411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extLst>
              <p:ext uri="{D42A27DB-BD31-4B8C-83A1-F6EECF244321}">
                <p14:modId xmlns:p14="http://schemas.microsoft.com/office/powerpoint/2010/main" val="2303222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8" name="Title 7">
            <a:extLst>
              <a:ext uri="{FF2B5EF4-FFF2-40B4-BE49-F238E27FC236}">
                <a16:creationId xmlns:a16="http://schemas.microsoft.com/office/drawing/2014/main" id="{49193251-4CF5-4D5A-B011-236F376549AD}"/>
              </a:ext>
            </a:extLst>
          </p:cNvPr>
          <p:cNvSpPr>
            <a:spLocks noGrp="1"/>
          </p:cNvSpPr>
          <p:nvPr>
            <p:ph type="title"/>
          </p:nvPr>
        </p:nvSpPr>
        <p:spPr>
          <a:xfrm>
            <a:off x="381000" y="419100"/>
            <a:ext cx="2667000" cy="685800"/>
          </a:xfrm>
        </p:spPr>
        <p:txBody>
          <a:bodyPr vert="horz"/>
          <a:lstStyle/>
          <a:p>
            <a:r>
              <a:rPr lang="en-US" dirty="0"/>
              <a:t>Exercise 2</a:t>
            </a: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914400" y="1295400"/>
            <a:ext cx="10439400" cy="4800600"/>
          </a:xfrm>
        </p:spPr>
        <p:txBody>
          <a:bodyPr/>
          <a:lstStyle/>
          <a:p>
            <a:pPr marL="0" marR="0"/>
            <a:r>
              <a:rPr lang="en-US" sz="2000" b="1" dirty="0">
                <a:effectLst/>
                <a:latin typeface="Times New Roman" panose="02020603050405020304" pitchFamily="18" charset="0"/>
                <a:ea typeface="Times New Roman" panose="02020603050405020304" pitchFamily="18" charset="0"/>
              </a:rPr>
              <a:t>Things to be Done:</a:t>
            </a:r>
          </a:p>
          <a:p>
            <a:pPr marL="0" marR="0"/>
            <a:endParaRPr lang="en-US" sz="1800"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the data from the api : </a:t>
            </a:r>
            <a:r>
              <a:rPr lang="en-US" sz="1800" u="sng" dirty="0">
                <a:solidFill>
                  <a:srgbClr val="1D1D1D"/>
                </a:solidFill>
                <a:effectLst/>
                <a:latin typeface="Calibri" panose="020F0502020204030204" pitchFamily="34" charset="0"/>
                <a:ea typeface="Calibri" panose="020F0502020204030204" pitchFamily="34" charset="0"/>
                <a:cs typeface="Times New Roman" panose="02020603050405020304" pitchFamily="18" charset="0"/>
                <a:hlinkClick r:id="rId7"/>
              </a:rPr>
              <a:t>https://openweathermap.org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Read the api documentation and display the weather of the Bangalore in the Power BI dashboard.</a:t>
            </a:r>
          </a:p>
          <a:p>
            <a:endParaRPr lang="en-US" dirty="0"/>
          </a:p>
        </p:txBody>
      </p:sp>
    </p:spTree>
    <p:extLst>
      <p:ext uri="{BB962C8B-B14F-4D97-AF65-F5344CB8AC3E}">
        <p14:creationId xmlns:p14="http://schemas.microsoft.com/office/powerpoint/2010/main" val="167024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extLst>
              <p:ext uri="{D42A27DB-BD31-4B8C-83A1-F6EECF244321}">
                <p14:modId xmlns:p14="http://schemas.microsoft.com/office/powerpoint/2010/main" val="11400206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838200" y="457200"/>
            <a:ext cx="10515600" cy="5638800"/>
          </a:xfrm>
        </p:spPr>
        <p:txBody>
          <a:bodyPr/>
          <a:lstStyle/>
          <a:p>
            <a:pPr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the data from the api : </a:t>
            </a:r>
            <a:r>
              <a:rPr lang="en-US" sz="1800" u="sng" dirty="0">
                <a:solidFill>
                  <a:srgbClr val="1D1D1D"/>
                </a:solidFill>
                <a:effectLst/>
                <a:latin typeface="Calibri" panose="020F0502020204030204" pitchFamily="34" charset="0"/>
                <a:ea typeface="Calibri" panose="020F0502020204030204" pitchFamily="34" charset="0"/>
                <a:cs typeface="Times New Roman" panose="02020603050405020304" pitchFamily="18" charset="0"/>
                <a:hlinkClick r:id="rId7"/>
              </a:rPr>
              <a:t>https://openweathermap.org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R="0" lvl="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Clicking on link we’ll directed towards below page. Need to sign in there first.</a:t>
            </a:r>
          </a:p>
          <a:p>
            <a:pPr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p>
        </p:txBody>
      </p:sp>
      <p:pic>
        <p:nvPicPr>
          <p:cNvPr id="7" name="Picture 6">
            <a:extLst>
              <a:ext uri="{FF2B5EF4-FFF2-40B4-BE49-F238E27FC236}">
                <a16:creationId xmlns:a16="http://schemas.microsoft.com/office/drawing/2014/main" id="{081FD557-B071-55BD-B824-12CD4679EF5D}"/>
              </a:ext>
            </a:extLst>
          </p:cNvPr>
          <p:cNvPicPr>
            <a:picLocks noChangeAspect="1"/>
          </p:cNvPicPr>
          <p:nvPr/>
        </p:nvPicPr>
        <p:blipFill>
          <a:blip r:embed="rId8"/>
          <a:stretch>
            <a:fillRect/>
          </a:stretch>
        </p:blipFill>
        <p:spPr>
          <a:xfrm>
            <a:off x="838200" y="1447800"/>
            <a:ext cx="10287000" cy="4830244"/>
          </a:xfrm>
          <a:prstGeom prst="rect">
            <a:avLst/>
          </a:prstGeom>
        </p:spPr>
      </p:pic>
    </p:spTree>
    <p:extLst>
      <p:ext uri="{BB962C8B-B14F-4D97-AF65-F5344CB8AC3E}">
        <p14:creationId xmlns:p14="http://schemas.microsoft.com/office/powerpoint/2010/main" val="3179651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762000" y="457200"/>
            <a:ext cx="10591800" cy="5638800"/>
          </a:xfrm>
        </p:spPr>
        <p:txBody>
          <a:bodyPr/>
          <a:lstStyle/>
          <a:p>
            <a:pPr marR="0" lvl="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After Sign in. we’ll see option for API Key’s.</a:t>
            </a:r>
          </a:p>
          <a:p>
            <a:pPr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create new Key’s over here.</a:t>
            </a: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p>
        </p:txBody>
      </p:sp>
      <p:pic>
        <p:nvPicPr>
          <p:cNvPr id="5" name="Picture 4">
            <a:extLst>
              <a:ext uri="{FF2B5EF4-FFF2-40B4-BE49-F238E27FC236}">
                <a16:creationId xmlns:a16="http://schemas.microsoft.com/office/drawing/2014/main" id="{1E0E9404-74FF-608A-0827-FB5BEB92D65D}"/>
              </a:ext>
            </a:extLst>
          </p:cNvPr>
          <p:cNvPicPr>
            <a:picLocks noChangeAspect="1"/>
          </p:cNvPicPr>
          <p:nvPr/>
        </p:nvPicPr>
        <p:blipFill>
          <a:blip r:embed="rId7"/>
          <a:stretch>
            <a:fillRect/>
          </a:stretch>
        </p:blipFill>
        <p:spPr>
          <a:xfrm>
            <a:off x="978730" y="1537293"/>
            <a:ext cx="10158340" cy="3783413"/>
          </a:xfrm>
          <a:prstGeom prst="rect">
            <a:avLst/>
          </a:prstGeom>
        </p:spPr>
      </p:pic>
    </p:spTree>
    <p:extLst>
      <p:ext uri="{BB962C8B-B14F-4D97-AF65-F5344CB8AC3E}">
        <p14:creationId xmlns:p14="http://schemas.microsoft.com/office/powerpoint/2010/main" val="4123154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762000" y="457200"/>
            <a:ext cx="10591800" cy="5638800"/>
          </a:xfrm>
        </p:spPr>
        <p:txBody>
          <a:bodyPr/>
          <a:lstStyle/>
          <a:p>
            <a:pPr marR="0" lvl="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Click on API and select data collection as per requirement.</a:t>
            </a: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p>
        </p:txBody>
      </p:sp>
      <p:pic>
        <p:nvPicPr>
          <p:cNvPr id="6" name="Picture 5">
            <a:extLst>
              <a:ext uri="{FF2B5EF4-FFF2-40B4-BE49-F238E27FC236}">
                <a16:creationId xmlns:a16="http://schemas.microsoft.com/office/drawing/2014/main" id="{A10221C3-D848-782E-68B7-C89A43FF6176}"/>
              </a:ext>
            </a:extLst>
          </p:cNvPr>
          <p:cNvPicPr>
            <a:picLocks noChangeAspect="1"/>
          </p:cNvPicPr>
          <p:nvPr/>
        </p:nvPicPr>
        <p:blipFill>
          <a:blip r:embed="rId7"/>
          <a:stretch>
            <a:fillRect/>
          </a:stretch>
        </p:blipFill>
        <p:spPr>
          <a:xfrm>
            <a:off x="788210" y="914401"/>
            <a:ext cx="10457136" cy="5029199"/>
          </a:xfrm>
          <a:prstGeom prst="rect">
            <a:avLst/>
          </a:prstGeom>
        </p:spPr>
      </p:pic>
    </p:spTree>
    <p:extLst>
      <p:ext uri="{BB962C8B-B14F-4D97-AF65-F5344CB8AC3E}">
        <p14:creationId xmlns:p14="http://schemas.microsoft.com/office/powerpoint/2010/main" val="301267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762000" y="457200"/>
            <a:ext cx="10591800" cy="5638800"/>
          </a:xfrm>
        </p:spPr>
        <p:txBody>
          <a:bodyPr/>
          <a:lstStyle/>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p>
        </p:txBody>
      </p:sp>
      <p:pic>
        <p:nvPicPr>
          <p:cNvPr id="8" name="Picture 7">
            <a:extLst>
              <a:ext uri="{FF2B5EF4-FFF2-40B4-BE49-F238E27FC236}">
                <a16:creationId xmlns:a16="http://schemas.microsoft.com/office/drawing/2014/main" id="{596F600E-FB5F-91FE-2141-86F2108B9E20}"/>
              </a:ext>
            </a:extLst>
          </p:cNvPr>
          <p:cNvPicPr>
            <a:picLocks noChangeAspect="1"/>
          </p:cNvPicPr>
          <p:nvPr/>
        </p:nvPicPr>
        <p:blipFill>
          <a:blip r:embed="rId7"/>
          <a:stretch>
            <a:fillRect/>
          </a:stretch>
        </p:blipFill>
        <p:spPr>
          <a:xfrm>
            <a:off x="1497812" y="1424882"/>
            <a:ext cx="9120175" cy="3703436"/>
          </a:xfrm>
          <a:prstGeom prst="rect">
            <a:avLst/>
          </a:prstGeom>
        </p:spPr>
      </p:pic>
    </p:spTree>
    <p:extLst>
      <p:ext uri="{BB962C8B-B14F-4D97-AF65-F5344CB8AC3E}">
        <p14:creationId xmlns:p14="http://schemas.microsoft.com/office/powerpoint/2010/main" val="966846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914400" y="304800"/>
            <a:ext cx="10439400" cy="5791200"/>
          </a:xfrm>
        </p:spPr>
        <p:txBody>
          <a:bodyPr/>
          <a:lstStyle/>
          <a:p>
            <a:pPr marR="0" lvl="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As per my requirement I get forecast data and just took 5 days data, for that I used below code.</a:t>
            </a: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p>
        </p:txBody>
      </p:sp>
      <p:pic>
        <p:nvPicPr>
          <p:cNvPr id="6" name="Picture 5">
            <a:extLst>
              <a:ext uri="{FF2B5EF4-FFF2-40B4-BE49-F238E27FC236}">
                <a16:creationId xmlns:a16="http://schemas.microsoft.com/office/drawing/2014/main" id="{5BDFA1D5-70C3-230B-4B8F-6DF759CB1CB6}"/>
              </a:ext>
            </a:extLst>
          </p:cNvPr>
          <p:cNvPicPr>
            <a:picLocks noChangeAspect="1"/>
          </p:cNvPicPr>
          <p:nvPr/>
        </p:nvPicPr>
        <p:blipFill>
          <a:blip r:embed="rId7"/>
          <a:stretch>
            <a:fillRect/>
          </a:stretch>
        </p:blipFill>
        <p:spPr>
          <a:xfrm>
            <a:off x="990600" y="762000"/>
            <a:ext cx="9601200" cy="5454144"/>
          </a:xfrm>
          <a:prstGeom prst="rect">
            <a:avLst/>
          </a:prstGeom>
        </p:spPr>
      </p:pic>
    </p:spTree>
    <p:extLst>
      <p:ext uri="{BB962C8B-B14F-4D97-AF65-F5344CB8AC3E}">
        <p14:creationId xmlns:p14="http://schemas.microsoft.com/office/powerpoint/2010/main" val="4272796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762000" y="304800"/>
            <a:ext cx="10591800" cy="5791200"/>
          </a:xfrm>
        </p:spPr>
        <p:txBody>
          <a:bodyPr/>
          <a:lstStyle/>
          <a:p>
            <a:pPr marR="0" lvl="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That python script we need to run on Power Bi.</a:t>
            </a:r>
          </a:p>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On Power Bi, click on Get Data -&gt; Python script -&gt; Click connect option.</a:t>
            </a:r>
          </a:p>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p>
          <a:p>
            <a:pPr marR="0" lvl="0">
              <a:lnSpc>
                <a:spcPct val="107000"/>
              </a:lnSpc>
              <a:spcBef>
                <a:spcPts val="0"/>
              </a:spcBef>
              <a:spcAft>
                <a:spcPts val="0"/>
              </a:spcAft>
            </a:pPr>
            <a:endParaRPr lang="en-US" dirty="0"/>
          </a:p>
          <a:p>
            <a:pPr marR="0" lvl="0">
              <a:lnSpc>
                <a:spcPct val="107000"/>
              </a:lnSpc>
              <a:spcBef>
                <a:spcPts val="0"/>
              </a:spcBef>
              <a:spcAft>
                <a:spcPts val="0"/>
              </a:spcAft>
            </a:pPr>
            <a:endParaRPr lang="en-US" dirty="0"/>
          </a:p>
          <a:p>
            <a:pPr marR="0" lvl="0">
              <a:lnSpc>
                <a:spcPct val="107000"/>
              </a:lnSpc>
              <a:spcBef>
                <a:spcPts val="0"/>
              </a:spcBef>
              <a:spcAft>
                <a:spcPts val="0"/>
              </a:spcAft>
            </a:pPr>
            <a:endParaRPr lang="en-US" dirty="0"/>
          </a:p>
          <a:p>
            <a:pPr marR="0" lvl="0">
              <a:lnSpc>
                <a:spcPct val="107000"/>
              </a:lnSpc>
              <a:spcBef>
                <a:spcPts val="0"/>
              </a:spcBef>
              <a:spcAft>
                <a:spcPts val="0"/>
              </a:spcAft>
            </a:pPr>
            <a:endParaRPr lang="en-US" dirty="0"/>
          </a:p>
          <a:p>
            <a:pPr marR="0" lvl="0">
              <a:lnSpc>
                <a:spcPct val="107000"/>
              </a:lnSpc>
              <a:spcBef>
                <a:spcPts val="0"/>
              </a:spcBef>
              <a:spcAft>
                <a:spcPts val="0"/>
              </a:spcAft>
            </a:pPr>
            <a:r>
              <a:rPr lang="en-US" dirty="0"/>
              <a:t>After that Python script prompt will open.</a:t>
            </a:r>
          </a:p>
          <a:p>
            <a:pPr marR="0" lvl="0">
              <a:lnSpc>
                <a:spcPct val="107000"/>
              </a:lnSpc>
              <a:spcBef>
                <a:spcPts val="0"/>
              </a:spcBef>
              <a:spcAft>
                <a:spcPts val="0"/>
              </a:spcAft>
            </a:pPr>
            <a:r>
              <a:rPr lang="en-US" dirty="0"/>
              <a:t>There we need to paste the script we created.</a:t>
            </a:r>
          </a:p>
        </p:txBody>
      </p:sp>
      <p:pic>
        <p:nvPicPr>
          <p:cNvPr id="5" name="Picture 4">
            <a:extLst>
              <a:ext uri="{FF2B5EF4-FFF2-40B4-BE49-F238E27FC236}">
                <a16:creationId xmlns:a16="http://schemas.microsoft.com/office/drawing/2014/main" id="{C829D527-C245-38C1-C0A6-3B916B85D012}"/>
              </a:ext>
            </a:extLst>
          </p:cNvPr>
          <p:cNvPicPr>
            <a:picLocks noChangeAspect="1"/>
          </p:cNvPicPr>
          <p:nvPr/>
        </p:nvPicPr>
        <p:blipFill>
          <a:blip r:embed="rId7"/>
          <a:stretch>
            <a:fillRect/>
          </a:stretch>
        </p:blipFill>
        <p:spPr>
          <a:xfrm>
            <a:off x="1371600" y="1290302"/>
            <a:ext cx="7162800" cy="1681497"/>
          </a:xfrm>
          <a:prstGeom prst="rect">
            <a:avLst/>
          </a:prstGeom>
        </p:spPr>
      </p:pic>
      <p:pic>
        <p:nvPicPr>
          <p:cNvPr id="8" name="Picture 7">
            <a:extLst>
              <a:ext uri="{FF2B5EF4-FFF2-40B4-BE49-F238E27FC236}">
                <a16:creationId xmlns:a16="http://schemas.microsoft.com/office/drawing/2014/main" id="{F03A1F11-5B36-3711-6949-A14601254A95}"/>
              </a:ext>
            </a:extLst>
          </p:cNvPr>
          <p:cNvPicPr>
            <a:picLocks noChangeAspect="1"/>
          </p:cNvPicPr>
          <p:nvPr/>
        </p:nvPicPr>
        <p:blipFill>
          <a:blip r:embed="rId8"/>
          <a:stretch>
            <a:fillRect/>
          </a:stretch>
        </p:blipFill>
        <p:spPr>
          <a:xfrm>
            <a:off x="5715000" y="3429000"/>
            <a:ext cx="5002818" cy="2783939"/>
          </a:xfrm>
          <a:prstGeom prst="rect">
            <a:avLst/>
          </a:prstGeom>
        </p:spPr>
      </p:pic>
    </p:spTree>
    <p:extLst>
      <p:ext uri="{BB962C8B-B14F-4D97-AF65-F5344CB8AC3E}">
        <p14:creationId xmlns:p14="http://schemas.microsoft.com/office/powerpoint/2010/main" val="346946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86C2A66-C4FD-45B0-83D1-5F0407BAD6A1}"/>
              </a:ext>
            </a:extLst>
          </p:cNvPr>
          <p:cNvGraphicFramePr>
            <a:graphicFrameLocks noChangeAspect="1"/>
          </p:cNvGraphicFramePr>
          <p:nvPr>
            <p:custDataLst>
              <p:tags r:id="rId1"/>
            </p:custDataLst>
            <p:extLst>
              <p:ext uri="{D42A27DB-BD31-4B8C-83A1-F6EECF244321}">
                <p14:modId xmlns:p14="http://schemas.microsoft.com/office/powerpoint/2010/main" val="2835765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586C2A66-C4FD-45B0-83D1-5F0407BAD6A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ECE874-50FD-43A5-BF44-63B775D4354D}"/>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82D01EDB-5848-4135-B6D0-333030E66F3B}"/>
              </a:ext>
            </a:extLst>
          </p:cNvPr>
          <p:cNvSpPr>
            <a:spLocks noGrp="1"/>
          </p:cNvSpPr>
          <p:nvPr>
            <p:ph type="title"/>
          </p:nvPr>
        </p:nvSpPr>
        <p:spPr/>
        <p:txBody>
          <a:bodyPr vert="horz"/>
          <a:lstStyle/>
          <a:p>
            <a:r>
              <a:rPr lang="en-US" dirty="0"/>
              <a:t>Overview</a:t>
            </a:r>
          </a:p>
        </p:txBody>
      </p:sp>
      <p:sp>
        <p:nvSpPr>
          <p:cNvPr id="6" name="Text Placeholder 5">
            <a:extLst>
              <a:ext uri="{FF2B5EF4-FFF2-40B4-BE49-F238E27FC236}">
                <a16:creationId xmlns:a16="http://schemas.microsoft.com/office/drawing/2014/main" id="{9D6C271D-B117-4375-9532-01847202B93E}"/>
              </a:ext>
            </a:extLst>
          </p:cNvPr>
          <p:cNvSpPr>
            <a:spLocks noGrp="1"/>
          </p:cNvSpPr>
          <p:nvPr>
            <p:ph type="body" sz="quarter" idx="43"/>
          </p:nvPr>
        </p:nvSpPr>
        <p:spPr>
          <a:xfrm>
            <a:off x="914400" y="1219200"/>
            <a:ext cx="9220200" cy="4876800"/>
          </a:xfrm>
        </p:spPr>
        <p:txBody>
          <a:bodyPr/>
          <a:lstStyle/>
          <a:p>
            <a:r>
              <a:rPr lang="en-US" sz="2000" b="1" dirty="0">
                <a:latin typeface="Times New Roman" panose="02020603050405020304" pitchFamily="18" charset="0"/>
                <a:cs typeface="Times New Roman" panose="02020603050405020304" pitchFamily="18" charset="0"/>
              </a:rPr>
              <a:t>Exercise 1 :</a:t>
            </a:r>
          </a:p>
          <a:p>
            <a:r>
              <a:rPr lang="en-US" dirty="0"/>
              <a:t>	</a:t>
            </a:r>
            <a:r>
              <a:rPr lang="en-US" sz="1800" dirty="0">
                <a:solidFill>
                  <a:srgbClr val="000000"/>
                </a:solidFill>
                <a:effectLst/>
                <a:latin typeface="inherit"/>
                <a:ea typeface="Times New Roman" panose="02020603050405020304" pitchFamily="18" charset="0"/>
                <a:cs typeface="Arial" panose="020B0604020202020204" pitchFamily="34" charset="0"/>
              </a:rPr>
              <a:t>This dataset contains household level transactions over two years from a group of 2,500 	households who are frequent shoppers at a retailer. It contains all of each household’s 	purchases, not just those from a limited number of categories. For certain households, 	demographic information as well as direct marketing contact history are included.</a:t>
            </a:r>
          </a:p>
          <a:p>
            <a:endParaRPr lang="en-US" sz="1800" dirty="0">
              <a:solidFill>
                <a:srgbClr val="000000"/>
              </a:solidFill>
              <a:latin typeface="inherit"/>
              <a:ea typeface="Calibri" panose="020F0502020204030204" pitchFamily="34" charset="0"/>
              <a:cs typeface="Arial" panose="020B0604020202020204" pitchFamily="34" charset="0"/>
            </a:endParaRPr>
          </a:p>
          <a:p>
            <a:endParaRPr lang="en-US" sz="1800" dirty="0">
              <a:solidFill>
                <a:srgbClr val="000000"/>
              </a:solidFill>
              <a:effectLst/>
              <a:latin typeface="inherit"/>
              <a:ea typeface="Calibri" panose="020F0502020204030204" pitchFamily="34" charset="0"/>
              <a:cs typeface="Arial" panose="020B0604020202020204" pitchFamily="34" charset="0"/>
            </a:endParaRPr>
          </a:p>
          <a:p>
            <a:pPr marL="0" marR="0"/>
            <a:r>
              <a:rPr lang="en-US" sz="2000" b="1" dirty="0">
                <a:effectLst/>
                <a:latin typeface="Times New Roman" panose="02020603050405020304" pitchFamily="18" charset="0"/>
                <a:ea typeface="Times New Roman" panose="02020603050405020304" pitchFamily="18" charset="0"/>
              </a:rPr>
              <a:t>Exercise 2 :</a:t>
            </a:r>
          </a:p>
          <a:p>
            <a:pPr marL="0" marR="0"/>
            <a:r>
              <a:rPr lang="en-US" sz="1800" b="1" dirty="0">
                <a:effectLst/>
                <a:latin typeface="Times New Roman" panose="02020603050405020304" pitchFamily="18" charset="0"/>
                <a:ea typeface="Times New Roman" panose="02020603050405020304" pitchFamily="18" charset="0"/>
              </a:rPr>
              <a:t>API Integration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API Integration is one of the important things to be managed when working with real time 	datasets. In this exercise you will be sourcing data from an api and displaying the results in the 	Power BI report.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0091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762000" y="304800"/>
            <a:ext cx="10591800" cy="5791200"/>
          </a:xfrm>
        </p:spPr>
        <p:txBody>
          <a:bodyPr/>
          <a:lstStyle/>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After running the python script in Power Bi, we can see the data in Fields.</a:t>
            </a:r>
          </a:p>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dirty="0"/>
              <a:t>And in Data section shown below we can change the data type of each fields.</a:t>
            </a:r>
          </a:p>
          <a:p>
            <a:pPr marR="0" lvl="0">
              <a:lnSpc>
                <a:spcPct val="107000"/>
              </a:lnSpc>
              <a:spcBef>
                <a:spcPts val="0"/>
              </a:spcBef>
              <a:spcAft>
                <a:spcPts val="0"/>
              </a:spcAft>
            </a:pPr>
            <a:endParaRPr lang="en-US" dirty="0"/>
          </a:p>
          <a:p>
            <a:pPr marR="0" lvl="0">
              <a:lnSpc>
                <a:spcPct val="107000"/>
              </a:lnSpc>
              <a:spcBef>
                <a:spcPts val="0"/>
              </a:spcBef>
              <a:spcAft>
                <a:spcPts val="0"/>
              </a:spcAft>
            </a:pPr>
            <a:endParaRPr lang="en-US" dirty="0"/>
          </a:p>
          <a:p>
            <a:pPr marR="0" lvl="0">
              <a:lnSpc>
                <a:spcPct val="107000"/>
              </a:lnSpc>
              <a:spcBef>
                <a:spcPts val="0"/>
              </a:spcBef>
              <a:spcAft>
                <a:spcPts val="0"/>
              </a:spcAft>
            </a:pPr>
            <a:endParaRPr lang="en-US" dirty="0"/>
          </a:p>
        </p:txBody>
      </p:sp>
      <p:pic>
        <p:nvPicPr>
          <p:cNvPr id="10" name="Picture 9">
            <a:extLst>
              <a:ext uri="{FF2B5EF4-FFF2-40B4-BE49-F238E27FC236}">
                <a16:creationId xmlns:a16="http://schemas.microsoft.com/office/drawing/2014/main" id="{D6D99F38-1189-9CE8-2E58-B5AF3933301E}"/>
              </a:ext>
            </a:extLst>
          </p:cNvPr>
          <p:cNvPicPr>
            <a:picLocks noChangeAspect="1"/>
          </p:cNvPicPr>
          <p:nvPr/>
        </p:nvPicPr>
        <p:blipFill>
          <a:blip r:embed="rId7"/>
          <a:stretch>
            <a:fillRect/>
          </a:stretch>
        </p:blipFill>
        <p:spPr>
          <a:xfrm>
            <a:off x="8382000" y="340659"/>
            <a:ext cx="2286000" cy="3276600"/>
          </a:xfrm>
          <a:prstGeom prst="rect">
            <a:avLst/>
          </a:prstGeom>
        </p:spPr>
      </p:pic>
      <p:pic>
        <p:nvPicPr>
          <p:cNvPr id="12" name="Picture 11">
            <a:extLst>
              <a:ext uri="{FF2B5EF4-FFF2-40B4-BE49-F238E27FC236}">
                <a16:creationId xmlns:a16="http://schemas.microsoft.com/office/drawing/2014/main" id="{C013A4F6-7C60-50DF-30CA-108615BA793F}"/>
              </a:ext>
            </a:extLst>
          </p:cNvPr>
          <p:cNvPicPr>
            <a:picLocks noChangeAspect="1"/>
          </p:cNvPicPr>
          <p:nvPr/>
        </p:nvPicPr>
        <p:blipFill>
          <a:blip r:embed="rId8"/>
          <a:stretch>
            <a:fillRect/>
          </a:stretch>
        </p:blipFill>
        <p:spPr>
          <a:xfrm>
            <a:off x="838201" y="3878328"/>
            <a:ext cx="10515600" cy="2217672"/>
          </a:xfrm>
          <a:prstGeom prst="rect">
            <a:avLst/>
          </a:prstGeom>
        </p:spPr>
      </p:pic>
    </p:spTree>
    <p:extLst>
      <p:ext uri="{BB962C8B-B14F-4D97-AF65-F5344CB8AC3E}">
        <p14:creationId xmlns:p14="http://schemas.microsoft.com/office/powerpoint/2010/main" val="2851597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838200" y="304800"/>
            <a:ext cx="10515600" cy="5791200"/>
          </a:xfrm>
        </p:spPr>
        <p:txBody>
          <a:bodyPr/>
          <a:lstStyle/>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After setting correct datatype and by using some visuals, I have created Following Power bi report</a:t>
            </a:r>
            <a:r>
              <a:rPr lang="en-US" dirty="0"/>
              <a:t>.</a:t>
            </a:r>
          </a:p>
          <a:p>
            <a:pPr marR="0" lvl="0">
              <a:lnSpc>
                <a:spcPct val="107000"/>
              </a:lnSpc>
              <a:spcBef>
                <a:spcPts val="0"/>
              </a:spcBef>
              <a:spcAft>
                <a:spcPts val="0"/>
              </a:spcAft>
            </a:pPr>
            <a:endParaRPr lang="en-US" dirty="0"/>
          </a:p>
          <a:p>
            <a:pPr marR="0" lvl="0">
              <a:lnSpc>
                <a:spcPct val="107000"/>
              </a:lnSpc>
              <a:spcBef>
                <a:spcPts val="0"/>
              </a:spcBef>
              <a:spcAft>
                <a:spcPts val="0"/>
              </a:spcAft>
            </a:pPr>
            <a:endParaRPr lang="en-US" dirty="0"/>
          </a:p>
          <a:p>
            <a:pPr marR="0" lvl="0">
              <a:lnSpc>
                <a:spcPct val="107000"/>
              </a:lnSpc>
              <a:spcBef>
                <a:spcPts val="0"/>
              </a:spcBef>
              <a:spcAft>
                <a:spcPts val="0"/>
              </a:spcAft>
            </a:pPr>
            <a:endParaRPr lang="en-US" dirty="0"/>
          </a:p>
        </p:txBody>
      </p:sp>
      <p:pic>
        <p:nvPicPr>
          <p:cNvPr id="4" name="Picture 3">
            <a:extLst>
              <a:ext uri="{FF2B5EF4-FFF2-40B4-BE49-F238E27FC236}">
                <a16:creationId xmlns:a16="http://schemas.microsoft.com/office/drawing/2014/main" id="{176767C3-5EB8-2FA8-5AA4-43A8B4EB1A61}"/>
              </a:ext>
            </a:extLst>
          </p:cNvPr>
          <p:cNvPicPr>
            <a:picLocks noChangeAspect="1"/>
          </p:cNvPicPr>
          <p:nvPr/>
        </p:nvPicPr>
        <p:blipFill>
          <a:blip r:embed="rId7"/>
          <a:stretch>
            <a:fillRect/>
          </a:stretch>
        </p:blipFill>
        <p:spPr>
          <a:xfrm>
            <a:off x="1295400" y="1600200"/>
            <a:ext cx="9287435" cy="4513729"/>
          </a:xfrm>
          <a:prstGeom prst="rect">
            <a:avLst/>
          </a:prstGeom>
        </p:spPr>
      </p:pic>
    </p:spTree>
    <p:extLst>
      <p:ext uri="{BB962C8B-B14F-4D97-AF65-F5344CB8AC3E}">
        <p14:creationId xmlns:p14="http://schemas.microsoft.com/office/powerpoint/2010/main" val="1911209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9000" b="-9000"/>
          </a:stretch>
        </a:blip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AEB0A52-6523-48C3-A8C8-FB026D57B89F}"/>
              </a:ext>
            </a:extLst>
          </p:cNvPr>
          <p:cNvGraphicFramePr>
            <a:graphicFrameLocks noChangeAspect="1"/>
          </p:cNvGraphicFramePr>
          <p:nvPr>
            <p:custDataLst>
              <p:tags r:id="rId1"/>
            </p:custDataLst>
            <p:extLst>
              <p:ext uri="{D42A27DB-BD31-4B8C-83A1-F6EECF244321}">
                <p14:modId xmlns:p14="http://schemas.microsoft.com/office/powerpoint/2010/main" val="2952513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4" name="Object 3" hidden="1">
                        <a:extLst>
                          <a:ext uri="{FF2B5EF4-FFF2-40B4-BE49-F238E27FC236}">
                            <a16:creationId xmlns:a16="http://schemas.microsoft.com/office/drawing/2014/main" id="{8AEB0A52-6523-48C3-A8C8-FB026D57B89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D127214-9C78-48F9-B890-808B9A2913B6}"/>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9" name="Title 8">
            <a:extLst>
              <a:ext uri="{FF2B5EF4-FFF2-40B4-BE49-F238E27FC236}">
                <a16:creationId xmlns:a16="http://schemas.microsoft.com/office/drawing/2014/main" id="{7E59D755-C595-4F90-B6CD-9B51B44C1328}"/>
              </a:ext>
            </a:extLst>
          </p:cNvPr>
          <p:cNvSpPr>
            <a:spLocks noGrp="1"/>
          </p:cNvSpPr>
          <p:nvPr>
            <p:ph type="title"/>
          </p:nvPr>
        </p:nvSpPr>
        <p:spPr/>
        <p:txBody>
          <a:bodyPr vert="horz"/>
          <a:lstStyle/>
          <a:p>
            <a:r>
              <a:rPr lang="en-US" dirty="0"/>
              <a:t>Questions?</a:t>
            </a:r>
          </a:p>
        </p:txBody>
      </p:sp>
    </p:spTree>
    <p:extLst>
      <p:ext uri="{BB962C8B-B14F-4D97-AF65-F5344CB8AC3E}">
        <p14:creationId xmlns:p14="http://schemas.microsoft.com/office/powerpoint/2010/main" val="3862745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l="29000" t="-2000" r="-2000" b="-2000"/>
          </a:stretch>
        </a:blipFill>
        <a:effectLst/>
      </p:bgPr>
    </p:bg>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495D9E60-44AD-43CC-969A-CDE8DC0144E7}"/>
              </a:ext>
            </a:extLst>
          </p:cNvPr>
          <p:cNvGraphicFramePr>
            <a:graphicFrameLocks noChangeAspect="1"/>
          </p:cNvGraphicFramePr>
          <p:nvPr>
            <p:custDataLst>
              <p:tags r:id="rId1"/>
            </p:custDataLst>
            <p:extLst>
              <p:ext uri="{D42A27DB-BD31-4B8C-83A1-F6EECF244321}">
                <p14:modId xmlns:p14="http://schemas.microsoft.com/office/powerpoint/2010/main" val="13416820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4" name="Object 23" hidden="1">
                        <a:extLst>
                          <a:ext uri="{FF2B5EF4-FFF2-40B4-BE49-F238E27FC236}">
                            <a16:creationId xmlns:a16="http://schemas.microsoft.com/office/drawing/2014/main" id="{495D9E60-44AD-43CC-969A-CDE8DC0144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3" name="Rectangle 22" hidden="1">
            <a:extLst>
              <a:ext uri="{FF2B5EF4-FFF2-40B4-BE49-F238E27FC236}">
                <a16:creationId xmlns:a16="http://schemas.microsoft.com/office/drawing/2014/main" id="{21892F53-895C-4C7D-8A72-8E0E4AF5E3DF}"/>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20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3" name="Text Placeholder 2">
            <a:extLst>
              <a:ext uri="{FF2B5EF4-FFF2-40B4-BE49-F238E27FC236}">
                <a16:creationId xmlns:a16="http://schemas.microsoft.com/office/drawing/2014/main" id="{2A50481E-B542-4E9F-92F1-66B10EF2624B}"/>
              </a:ext>
            </a:extLst>
          </p:cNvPr>
          <p:cNvSpPr>
            <a:spLocks noGrp="1"/>
          </p:cNvSpPr>
          <p:nvPr>
            <p:ph type="body" sz="quarter" idx="10"/>
          </p:nvPr>
        </p:nvSpPr>
        <p:spPr>
          <a:xfrm>
            <a:off x="420811" y="1522984"/>
            <a:ext cx="2667000" cy="992633"/>
          </a:xfrm>
        </p:spPr>
        <p:txBody>
          <a:bodyPr/>
          <a:lstStyle/>
          <a:p>
            <a:r>
              <a:rPr lang="en-US" sz="1400" dirty="0"/>
              <a:t>Sameer Wadkar</a:t>
            </a:r>
          </a:p>
          <a:p>
            <a:pPr lvl="1"/>
            <a:r>
              <a:rPr lang="en-US" sz="1400" dirty="0"/>
              <a:t>Data Engineer(Analyst)</a:t>
            </a:r>
          </a:p>
          <a:p>
            <a:pPr lvl="1"/>
            <a:r>
              <a:rPr lang="en-US" sz="1400" dirty="0"/>
              <a:t>swadka01@atkearney.com</a:t>
            </a:r>
          </a:p>
        </p:txBody>
      </p:sp>
      <p:sp>
        <p:nvSpPr>
          <p:cNvPr id="10" name="Text Placeholder 4">
            <a:extLst>
              <a:ext uri="{FF2B5EF4-FFF2-40B4-BE49-F238E27FC236}">
                <a16:creationId xmlns:a16="http://schemas.microsoft.com/office/drawing/2014/main" id="{376B1098-5893-4710-83FC-32EE21F3BA71}"/>
              </a:ext>
            </a:extLst>
          </p:cNvPr>
          <p:cNvSpPr txBox="1">
            <a:spLocks/>
          </p:cNvSpPr>
          <p:nvPr/>
        </p:nvSpPr>
        <p:spPr bwMode="gray">
          <a:xfrm>
            <a:off x="386715" y="4676258"/>
            <a:ext cx="2654300" cy="278474"/>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tabLst/>
              <a:defRPr lang="en-US" sz="1200" b="1" kern="1200" noProof="0">
                <a:solidFill>
                  <a:schemeClr val="tx1"/>
                </a:solidFill>
                <a:latin typeface="+mn-lt"/>
                <a:ea typeface="+mn-ea"/>
                <a:cs typeface="+mn-cs"/>
              </a:defRPr>
            </a:lvl1pPr>
            <a:lvl2pPr marL="0" indent="0" algn="l" defTabSz="914400" rtl="0" eaLnBrk="1" latinLnBrk="0" hangingPunct="1">
              <a:lnSpc>
                <a:spcPct val="90000"/>
              </a:lnSpc>
              <a:spcBef>
                <a:spcPts val="0"/>
              </a:spcBef>
              <a:spcAft>
                <a:spcPts val="0"/>
              </a:spcAft>
              <a:buFont typeface="System Font Regular"/>
              <a:buNone/>
              <a:tabLst/>
              <a:defRPr sz="1200" kern="1200">
                <a:solidFill>
                  <a:schemeClr val="tx1"/>
                </a:solidFill>
                <a:latin typeface="+mn-lt"/>
                <a:ea typeface="+mn-ea"/>
                <a:cs typeface="+mn-cs"/>
              </a:defRPr>
            </a:lvl2pPr>
            <a:lvl3pPr marL="0" indent="0" algn="l" defTabSz="914400" rtl="0" eaLnBrk="1" latinLnBrk="0" hangingPunct="1">
              <a:lnSpc>
                <a:spcPct val="90000"/>
              </a:lnSpc>
              <a:spcBef>
                <a:spcPts val="0"/>
              </a:spcBef>
              <a:spcAft>
                <a:spcPts val="0"/>
              </a:spcAft>
              <a:buFont typeface="System Font Regular"/>
              <a:buNone/>
              <a:tabLst/>
              <a:defRPr sz="12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0"/>
              </a:spcAft>
              <a:buFont typeface="System Font Regular"/>
              <a:buNone/>
              <a:tabLst/>
              <a:defRPr sz="1200" kern="1200">
                <a:solidFill>
                  <a:schemeClr val="tx1"/>
                </a:solidFill>
                <a:latin typeface="+mn-lt"/>
                <a:ea typeface="+mn-ea"/>
                <a:cs typeface="+mn-cs"/>
              </a:defRPr>
            </a:lvl4pPr>
            <a:lvl5pPr marL="0" indent="0" algn="l" defTabSz="914400" rtl="0" eaLnBrk="1" latinLnBrk="0" hangingPunct="1">
              <a:lnSpc>
                <a:spcPct val="90000"/>
              </a:lnSpc>
              <a:spcBef>
                <a:spcPts val="0"/>
              </a:spcBef>
              <a:spcAft>
                <a:spcPts val="0"/>
              </a:spcAft>
              <a:buFont typeface="System Font Regular"/>
              <a:buNone/>
              <a:tabLst/>
              <a:defRPr sz="120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9pPr>
          </a:lstStyle>
          <a:p>
            <a:r>
              <a:rPr lang="en-US" dirty="0"/>
              <a:t>Stay connected with Kearney</a:t>
            </a:r>
          </a:p>
        </p:txBody>
      </p:sp>
      <p:pic>
        <p:nvPicPr>
          <p:cNvPr id="16" name="Picture 15" descr="A drawing of a face&#10;&#10;Description automatically generated">
            <a:hlinkClick r:id="rId8"/>
            <a:extLst>
              <a:ext uri="{FF2B5EF4-FFF2-40B4-BE49-F238E27FC236}">
                <a16:creationId xmlns:a16="http://schemas.microsoft.com/office/drawing/2014/main" id="{942759FC-25B1-4380-80F0-463488BCCFA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bwMode="gray">
          <a:xfrm>
            <a:off x="384048" y="4928616"/>
            <a:ext cx="406400" cy="406400"/>
          </a:xfrm>
          <a:prstGeom prst="rect">
            <a:avLst/>
          </a:prstGeom>
        </p:spPr>
      </p:pic>
      <p:pic>
        <p:nvPicPr>
          <p:cNvPr id="17" name="Picture 16" descr="A picture containing drawing&#10;&#10;Description automatically generated">
            <a:hlinkClick r:id="rId10"/>
            <a:extLst>
              <a:ext uri="{FF2B5EF4-FFF2-40B4-BE49-F238E27FC236}">
                <a16:creationId xmlns:a16="http://schemas.microsoft.com/office/drawing/2014/main" id="{80D7C4B8-C113-4BBA-898D-ED5743B7DCCA}"/>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gray">
          <a:xfrm>
            <a:off x="932688" y="4928616"/>
            <a:ext cx="406400" cy="406400"/>
          </a:xfrm>
          <a:prstGeom prst="rect">
            <a:avLst/>
          </a:prstGeom>
        </p:spPr>
      </p:pic>
      <p:pic>
        <p:nvPicPr>
          <p:cNvPr id="18" name="Picture 17" descr="A picture containing drawing&#10;&#10;Description automatically generated">
            <a:hlinkClick r:id="rId12"/>
            <a:extLst>
              <a:ext uri="{FF2B5EF4-FFF2-40B4-BE49-F238E27FC236}">
                <a16:creationId xmlns:a16="http://schemas.microsoft.com/office/drawing/2014/main" id="{7E8219C7-0130-4153-BAD3-94C6468EDEA2}"/>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gray">
          <a:xfrm>
            <a:off x="1472184" y="4928616"/>
            <a:ext cx="406400" cy="406400"/>
          </a:xfrm>
          <a:prstGeom prst="rect">
            <a:avLst/>
          </a:prstGeom>
        </p:spPr>
      </p:pic>
      <p:pic>
        <p:nvPicPr>
          <p:cNvPr id="19" name="Picture 18" descr="A picture containing drawing&#10;&#10;Description automatically generated">
            <a:hlinkClick r:id="rId14"/>
            <a:extLst>
              <a:ext uri="{FF2B5EF4-FFF2-40B4-BE49-F238E27FC236}">
                <a16:creationId xmlns:a16="http://schemas.microsoft.com/office/drawing/2014/main" id="{5A731E89-EC15-4DCE-A5B6-632F42586206}"/>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bwMode="gray">
          <a:xfrm>
            <a:off x="2560320" y="4928616"/>
            <a:ext cx="406400" cy="406400"/>
          </a:xfrm>
          <a:prstGeom prst="rect">
            <a:avLst/>
          </a:prstGeom>
        </p:spPr>
      </p:pic>
      <p:pic>
        <p:nvPicPr>
          <p:cNvPr id="21" name="Picture 20" descr="A drawing of a face&#10;&#10;Description automatically generated">
            <a:hlinkClick r:id="rId16"/>
            <a:extLst>
              <a:ext uri="{FF2B5EF4-FFF2-40B4-BE49-F238E27FC236}">
                <a16:creationId xmlns:a16="http://schemas.microsoft.com/office/drawing/2014/main" id="{110673FA-7819-4133-A818-5702E04908AB}"/>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gray">
          <a:xfrm>
            <a:off x="2011680" y="4928616"/>
            <a:ext cx="406400" cy="406400"/>
          </a:xfrm>
          <a:prstGeom prst="rect">
            <a:avLst/>
          </a:prstGeom>
        </p:spPr>
      </p:pic>
    </p:spTree>
    <p:extLst>
      <p:ext uri="{BB962C8B-B14F-4D97-AF65-F5344CB8AC3E}">
        <p14:creationId xmlns:p14="http://schemas.microsoft.com/office/powerpoint/2010/main" val="335304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D81B5E4-219D-49E7-8EAB-0E3316E40625}"/>
              </a:ext>
            </a:extLst>
          </p:cNvPr>
          <p:cNvGraphicFramePr>
            <a:graphicFrameLocks noChangeAspect="1"/>
          </p:cNvGraphicFramePr>
          <p:nvPr>
            <p:custDataLst>
              <p:tags r:id="rId1"/>
            </p:custDataLst>
            <p:extLst>
              <p:ext uri="{D42A27DB-BD31-4B8C-83A1-F6EECF244321}">
                <p14:modId xmlns:p14="http://schemas.microsoft.com/office/powerpoint/2010/main" val="526651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8D81B5E4-219D-49E7-8EAB-0E3316E4062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610B642-9D32-4BAE-8A3A-D998B1F92B5B}"/>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8" name="Title 7">
            <a:extLst>
              <a:ext uri="{FF2B5EF4-FFF2-40B4-BE49-F238E27FC236}">
                <a16:creationId xmlns:a16="http://schemas.microsoft.com/office/drawing/2014/main" id="{49193251-4CF5-4D5A-B011-236F376549AD}"/>
              </a:ext>
            </a:extLst>
          </p:cNvPr>
          <p:cNvSpPr>
            <a:spLocks noGrp="1"/>
          </p:cNvSpPr>
          <p:nvPr>
            <p:ph type="title"/>
          </p:nvPr>
        </p:nvSpPr>
        <p:spPr>
          <a:xfrm>
            <a:off x="381001" y="381000"/>
            <a:ext cx="2667000" cy="685800"/>
          </a:xfrm>
        </p:spPr>
        <p:txBody>
          <a:bodyPr vert="horz"/>
          <a:lstStyle/>
          <a:p>
            <a:r>
              <a:rPr lang="en-US" dirty="0"/>
              <a:t>Exercise 1</a:t>
            </a:r>
          </a:p>
        </p:txBody>
      </p:sp>
      <p:sp>
        <p:nvSpPr>
          <p:cNvPr id="9" name="Text Placeholder 8">
            <a:extLst>
              <a:ext uri="{FF2B5EF4-FFF2-40B4-BE49-F238E27FC236}">
                <a16:creationId xmlns:a16="http://schemas.microsoft.com/office/drawing/2014/main" id="{F3C0A9A1-31BC-4636-886A-3E55A753F173}"/>
              </a:ext>
            </a:extLst>
          </p:cNvPr>
          <p:cNvSpPr>
            <a:spLocks noGrp="1"/>
          </p:cNvSpPr>
          <p:nvPr>
            <p:ph type="body" sz="quarter" idx="43"/>
          </p:nvPr>
        </p:nvSpPr>
        <p:spPr>
          <a:xfrm>
            <a:off x="838200" y="1295400"/>
            <a:ext cx="10515600" cy="4800600"/>
          </a:xfrm>
        </p:spPr>
        <p:txBody>
          <a:bodyPr/>
          <a:lstStyle/>
          <a:p>
            <a:pPr marL="0" marR="0"/>
            <a:r>
              <a:rPr lang="en-US" sz="2000" b="1" dirty="0">
                <a:effectLst/>
                <a:latin typeface="Times New Roman" panose="02020603050405020304" pitchFamily="18" charset="0"/>
                <a:ea typeface="Times New Roman" panose="02020603050405020304" pitchFamily="18" charset="0"/>
              </a:rPr>
              <a:t>Things to be Done:</a:t>
            </a:r>
          </a:p>
          <a:p>
            <a:pPr marL="0" marR="0"/>
            <a:endParaRPr lang="en-US" sz="1800" b="1" dirty="0">
              <a:effectLst/>
              <a:latin typeface="Times New Roman" panose="02020603050405020304" pitchFamily="18" charset="0"/>
              <a:ea typeface="Times New Roman" panose="02020603050405020304" pitchFamily="18" charset="0"/>
            </a:endParaRPr>
          </a:p>
          <a:p>
            <a:pPr marL="753364" lvl="2" indent="-342900" fontAlgn="base">
              <a:lnSpc>
                <a:spcPct val="150000"/>
              </a:lnSpc>
              <a:spcBef>
                <a:spcPts val="0"/>
              </a:spcBef>
              <a:spcAft>
                <a:spcPts val="790"/>
              </a:spcAft>
              <a:buFont typeface="+mj-lt"/>
              <a:buAutoNum type="arabicPeriod"/>
            </a:pPr>
            <a:r>
              <a:rPr lang="en-US" sz="1400" dirty="0">
                <a:solidFill>
                  <a:srgbClr val="000000"/>
                </a:solidFill>
                <a:effectLst/>
                <a:latin typeface="inherit"/>
                <a:ea typeface="Times New Roman" panose="02020603050405020304" pitchFamily="18" charset="0"/>
                <a:cs typeface="Arial" panose="020B0604020202020204" pitchFamily="34" charset="0"/>
              </a:rPr>
              <a:t>Load the CSV files to the database tables using python.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753364" lvl="2" indent="-342900" fontAlgn="base">
              <a:lnSpc>
                <a:spcPct val="150000"/>
              </a:lnSpc>
              <a:spcBef>
                <a:spcPts val="0"/>
              </a:spcBef>
              <a:spcAft>
                <a:spcPts val="790"/>
              </a:spcAft>
              <a:buFont typeface="+mj-lt"/>
              <a:buAutoNum type="arabicPeriod"/>
            </a:pPr>
            <a:r>
              <a:rPr lang="en-US" sz="1400" dirty="0">
                <a:solidFill>
                  <a:srgbClr val="000000"/>
                </a:solidFill>
                <a:effectLst/>
                <a:latin typeface="inherit"/>
                <a:ea typeface="Times New Roman" panose="02020603050405020304" pitchFamily="18" charset="0"/>
                <a:cs typeface="Arial" panose="020B0604020202020204" pitchFamily="34" charset="0"/>
              </a:rPr>
              <a:t>In SQL database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259750" lvl="4" indent="-285750" fontAlgn="base">
              <a:lnSpc>
                <a:spcPct val="150000"/>
              </a:lnSpc>
              <a:spcBef>
                <a:spcPts val="0"/>
              </a:spcBef>
              <a:spcAft>
                <a:spcPts val="790"/>
              </a:spcAft>
              <a:buFont typeface="+mj-lt"/>
              <a:buAutoNum type="alphaLcPeriod"/>
            </a:pPr>
            <a:r>
              <a:rPr lang="en-US" sz="1400" dirty="0">
                <a:solidFill>
                  <a:srgbClr val="000000"/>
                </a:solidFill>
                <a:effectLst/>
                <a:latin typeface="inherit"/>
                <a:ea typeface="Times New Roman" panose="02020603050405020304" pitchFamily="18" charset="0"/>
                <a:cs typeface="Arial" panose="020B0604020202020204" pitchFamily="34" charset="0"/>
              </a:rPr>
              <a:t> Add is_invalid_date column which indicates True or False based on the condition where start_day is greater than end_day.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259750" lvl="4" indent="-285750" fontAlgn="base">
              <a:lnSpc>
                <a:spcPct val="150000"/>
              </a:lnSpc>
              <a:spcBef>
                <a:spcPts val="0"/>
              </a:spcBef>
              <a:spcAft>
                <a:spcPts val="790"/>
              </a:spcAft>
              <a:buFont typeface="+mj-lt"/>
              <a:buAutoNum type="alphaLcPeriod"/>
            </a:pPr>
            <a:r>
              <a:rPr lang="en-US" sz="1400" dirty="0">
                <a:solidFill>
                  <a:srgbClr val="000000"/>
                </a:solidFill>
                <a:effectLst/>
                <a:latin typeface="inherit"/>
                <a:ea typeface="Times New Roman" panose="02020603050405020304" pitchFamily="18" charset="0"/>
                <a:cs typeface="Arial" panose="020B0604020202020204" pitchFamily="34" charset="0"/>
              </a:rPr>
              <a:t>Create start_datekey and end_datekey with yyyymmdd format based on start_day and end_day.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259750" lvl="4" indent="-285750" fontAlgn="base">
              <a:lnSpc>
                <a:spcPct val="150000"/>
              </a:lnSpc>
              <a:spcBef>
                <a:spcPts val="0"/>
              </a:spcBef>
              <a:spcAft>
                <a:spcPts val="790"/>
              </a:spcAft>
              <a:buFont typeface="+mj-lt"/>
              <a:buAutoNum type="alphaLcPeriod"/>
            </a:pPr>
            <a:r>
              <a:rPr lang="en-US" sz="1400" dirty="0">
                <a:solidFill>
                  <a:srgbClr val="000000"/>
                </a:solidFill>
                <a:effectLst/>
                <a:latin typeface="inherit"/>
                <a:ea typeface="Times New Roman" panose="02020603050405020304" pitchFamily="18" charset="0"/>
                <a:cs typeface="Arial" panose="020B0604020202020204" pitchFamily="34" charset="0"/>
              </a:rPr>
              <a:t>Normalize campaign_table into 2 tables.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259750" lvl="4" indent="-285750" fontAlgn="base">
              <a:lnSpc>
                <a:spcPct val="150000"/>
              </a:lnSpc>
              <a:spcBef>
                <a:spcPts val="0"/>
              </a:spcBef>
              <a:spcAft>
                <a:spcPts val="790"/>
              </a:spcAft>
              <a:buFont typeface="+mj-lt"/>
              <a:buAutoNum type="alphaLcPeriod"/>
            </a:pPr>
            <a:r>
              <a:rPr lang="en-US" sz="1400" dirty="0">
                <a:solidFill>
                  <a:srgbClr val="000000"/>
                </a:solidFill>
                <a:effectLst/>
                <a:latin typeface="inherit"/>
                <a:ea typeface="Times New Roman" panose="02020603050405020304" pitchFamily="18" charset="0"/>
                <a:cs typeface="Arial" panose="020B0604020202020204" pitchFamily="34" charset="0"/>
              </a:rPr>
              <a:t>Combine coupon and coupon_redempt tables into one Coupon table.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753364" lvl="2" indent="-342900" fontAlgn="base">
              <a:lnSpc>
                <a:spcPct val="150000"/>
              </a:lnSpc>
              <a:spcBef>
                <a:spcPts val="0"/>
              </a:spcBef>
              <a:spcAft>
                <a:spcPts val="790"/>
              </a:spcAft>
              <a:buFont typeface="+mj-lt"/>
              <a:buAutoNum type="arabicPeriod"/>
            </a:pPr>
            <a:r>
              <a:rPr lang="en-US" sz="1400" dirty="0">
                <a:solidFill>
                  <a:srgbClr val="000000"/>
                </a:solidFill>
                <a:effectLst/>
                <a:latin typeface="inherit"/>
                <a:ea typeface="Times New Roman" panose="02020603050405020304" pitchFamily="18" charset="0"/>
                <a:cs typeface="Arial" panose="020B0604020202020204" pitchFamily="34" charset="0"/>
              </a:rPr>
              <a:t>Find/ Create all the primary keys and foreign keys.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753364" lvl="2" indent="-342900" fontAlgn="base">
              <a:lnSpc>
                <a:spcPct val="150000"/>
              </a:lnSpc>
              <a:spcBef>
                <a:spcPts val="0"/>
              </a:spcBef>
              <a:spcAft>
                <a:spcPts val="790"/>
              </a:spcAft>
              <a:buFont typeface="+mj-lt"/>
              <a:buAutoNum type="arabicPeriod"/>
            </a:pPr>
            <a:r>
              <a:rPr lang="en-US" sz="1400" dirty="0">
                <a:solidFill>
                  <a:srgbClr val="000000"/>
                </a:solidFill>
                <a:effectLst/>
                <a:latin typeface="inherit"/>
                <a:ea typeface="Times New Roman" panose="02020603050405020304" pitchFamily="18" charset="0"/>
                <a:cs typeface="Arial" panose="020B0604020202020204" pitchFamily="34" charset="0"/>
              </a:rPr>
              <a:t>Build an ER model diagram using Lucid chart.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753364" lvl="2" indent="-342900" fontAlgn="base">
              <a:lnSpc>
                <a:spcPct val="150000"/>
              </a:lnSpc>
              <a:spcBef>
                <a:spcPts val="0"/>
              </a:spcBef>
              <a:spcAft>
                <a:spcPts val="790"/>
              </a:spcAft>
              <a:buFont typeface="+mj-lt"/>
              <a:buAutoNum type="arabicPeriod"/>
            </a:pPr>
            <a:r>
              <a:rPr lang="en-US" sz="1400" dirty="0">
                <a:solidFill>
                  <a:srgbClr val="000000"/>
                </a:solidFill>
                <a:effectLst/>
                <a:latin typeface="inherit"/>
                <a:ea typeface="Times New Roman" panose="02020603050405020304" pitchFamily="18" charset="0"/>
                <a:cs typeface="Arial" panose="020B0604020202020204" pitchFamily="34" charset="0"/>
              </a:rPr>
              <a:t>Connect to Power BI and build sample visualisaztion</a:t>
            </a:r>
            <a:r>
              <a:rPr lang="en-US" sz="1200" dirty="0">
                <a:solidFill>
                  <a:srgbClr val="000000"/>
                </a:solidFill>
                <a:effectLst/>
                <a:latin typeface="inherit"/>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2372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extLst>
              <p:ext uri="{D42A27DB-BD31-4B8C-83A1-F6EECF244321}">
                <p14:modId xmlns:p14="http://schemas.microsoft.com/office/powerpoint/2010/main" val="37087847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838200" y="685800"/>
            <a:ext cx="10896600" cy="5287652"/>
          </a:xfrm>
        </p:spPr>
        <p:txBody>
          <a:bodyPr/>
          <a:lstStyle/>
          <a:p>
            <a:r>
              <a:rPr lang="en-US" sz="2400" b="1" dirty="0">
                <a:solidFill>
                  <a:srgbClr val="000000"/>
                </a:solidFill>
                <a:effectLst/>
                <a:latin typeface="+mj-lt"/>
                <a:ea typeface="Times New Roman" panose="02020603050405020304" pitchFamily="18" charset="0"/>
                <a:cs typeface="Arial" panose="020B0604020202020204" pitchFamily="34" charset="0"/>
              </a:rPr>
              <a:t>1</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Load the CSV files to the database tables using python.</a:t>
            </a:r>
            <a:endParaRPr lang="en-US" sz="2000" b="1" dirty="0">
              <a:effectLst/>
              <a:latin typeface="Arial" panose="020B0604020202020204" pitchFamily="34" charset="0"/>
              <a:ea typeface="Calibri" panose="020F0502020204030204" pitchFamily="34" charset="0"/>
              <a:cs typeface="Arial" panose="020B0604020202020204" pitchFamily="34" charset="0"/>
            </a:endParaRPr>
          </a:p>
          <a:p>
            <a:endParaRPr lang="en-US" dirty="0"/>
          </a:p>
          <a:p>
            <a:pPr marL="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import pandas as pd</a:t>
            </a:r>
            <a:endParaRPr lang="en-US" sz="1800" dirty="0">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import sqlalchemy</a:t>
            </a:r>
          </a:p>
          <a:p>
            <a:pPr marL="0" marR="0">
              <a:lnSpc>
                <a:spcPct val="107000"/>
              </a:lnSpc>
              <a:spcBef>
                <a:spcPts val="0"/>
              </a:spcBef>
              <a:spcAft>
                <a:spcPts val="800"/>
              </a:spcAft>
            </a:pPr>
            <a:endParaRPr lang="en-US" sz="1800" dirty="0">
              <a:solidFill>
                <a:srgbClr val="00B0F0"/>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data1 = pd.read_csv('campaign_table.csv’)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10" name="Picture 9">
            <a:extLst>
              <a:ext uri="{FF2B5EF4-FFF2-40B4-BE49-F238E27FC236}">
                <a16:creationId xmlns:a16="http://schemas.microsoft.com/office/drawing/2014/main" id="{933759DD-1450-7D68-3909-6C4D15C86BA8}"/>
              </a:ext>
            </a:extLst>
          </p:cNvPr>
          <p:cNvPicPr>
            <a:picLocks noChangeAspect="1"/>
          </p:cNvPicPr>
          <p:nvPr/>
        </p:nvPicPr>
        <p:blipFill>
          <a:blip r:embed="rId7"/>
          <a:stretch>
            <a:fillRect/>
          </a:stretch>
        </p:blipFill>
        <p:spPr>
          <a:xfrm>
            <a:off x="1981200" y="3124200"/>
            <a:ext cx="6626687" cy="2762819"/>
          </a:xfrm>
          <a:prstGeom prst="rect">
            <a:avLst/>
          </a:prstGeom>
        </p:spPr>
      </p:pic>
    </p:spTree>
    <p:extLst>
      <p:ext uri="{BB962C8B-B14F-4D97-AF65-F5344CB8AC3E}">
        <p14:creationId xmlns:p14="http://schemas.microsoft.com/office/powerpoint/2010/main" val="41514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762000" y="762000"/>
            <a:ext cx="11010900" cy="5181600"/>
          </a:xfrm>
        </p:spPr>
        <p:txBody>
          <a:bodyPr/>
          <a:lstStyle/>
          <a:p>
            <a:pPr marR="0" lvl="0">
              <a:lnSpc>
                <a:spcPct val="107000"/>
              </a:lnSpc>
              <a:spcBef>
                <a:spcPts val="0"/>
              </a:spcBef>
              <a:spcAft>
                <a:spcPts val="800"/>
              </a:spcAft>
              <a:buSzPts val="1000"/>
              <a:tabLst>
                <a:tab pos="304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need to create Python connection with SQL Server.</a:t>
            </a:r>
          </a:p>
          <a:p>
            <a:pPr marR="0" lvl="0">
              <a:lnSpc>
                <a:spcPct val="107000"/>
              </a:lnSpc>
              <a:spcBef>
                <a:spcPts val="0"/>
              </a:spcBef>
              <a:spcAft>
                <a:spcPts val="800"/>
              </a:spcAft>
              <a:buSzPts val="1000"/>
              <a:tabLst>
                <a:tab pos="304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Below code used for building Python connection to load data in SQL server.</a:t>
            </a:r>
          </a:p>
          <a:p>
            <a:endParaRPr lang="en-US" dirty="0"/>
          </a:p>
          <a:p>
            <a:endParaRPr lang="en-US" dirty="0"/>
          </a:p>
          <a:p>
            <a:pPr marL="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connection_string = ('Driver=ODBC Driver 17 for SQL Server;'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'Server=SWADKA01PC0922\SQLEXPRESS;'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'Database=Final_Project;'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'Trusted_Connection=yes;')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connection_url = sqlalchemy.engine.URL.create("mssql+pyodbc",query=dict(odbc_connect=connection_string))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engine = sqlalchemy.create_engine(connection_url, fast_executemany=True)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360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838200" y="762000"/>
            <a:ext cx="10934700" cy="5181600"/>
          </a:xfrm>
        </p:spPr>
        <p:txBody>
          <a:bodyPr/>
          <a:lstStyle/>
          <a:p>
            <a:pPr marR="0" lvl="0">
              <a:lnSpc>
                <a:spcPct val="107000"/>
              </a:lnSpc>
              <a:spcBef>
                <a:spcPts val="0"/>
              </a:spcBef>
              <a:spcAft>
                <a:spcPts val="800"/>
              </a:spcAft>
              <a:buSzPts val="1000"/>
              <a:tabLst>
                <a:tab pos="304800" algn="l"/>
              </a:tabLst>
            </a:pPr>
            <a:r>
              <a:rPr lang="en-US" dirty="0"/>
              <a:t>To load the data in SQL server</a:t>
            </a:r>
          </a:p>
        </p:txBody>
      </p:sp>
      <p:pic>
        <p:nvPicPr>
          <p:cNvPr id="3" name="Picture 2">
            <a:extLst>
              <a:ext uri="{FF2B5EF4-FFF2-40B4-BE49-F238E27FC236}">
                <a16:creationId xmlns:a16="http://schemas.microsoft.com/office/drawing/2014/main" id="{AE982D79-1206-25CC-4912-A876373A8BD9}"/>
              </a:ext>
            </a:extLst>
          </p:cNvPr>
          <p:cNvPicPr>
            <a:picLocks noChangeAspect="1"/>
          </p:cNvPicPr>
          <p:nvPr/>
        </p:nvPicPr>
        <p:blipFill>
          <a:blip r:embed="rId7"/>
          <a:stretch>
            <a:fillRect/>
          </a:stretch>
        </p:blipFill>
        <p:spPr>
          <a:xfrm>
            <a:off x="1219200" y="1905000"/>
            <a:ext cx="9448800" cy="2346961"/>
          </a:xfrm>
          <a:prstGeom prst="rect">
            <a:avLst/>
          </a:prstGeom>
        </p:spPr>
      </p:pic>
    </p:spTree>
    <p:extLst>
      <p:ext uri="{BB962C8B-B14F-4D97-AF65-F5344CB8AC3E}">
        <p14:creationId xmlns:p14="http://schemas.microsoft.com/office/powerpoint/2010/main" val="295778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381000" y="685800"/>
            <a:ext cx="10058400" cy="5287652"/>
          </a:xfrm>
        </p:spPr>
        <p:txBody>
          <a:bodyPr/>
          <a:lstStyle/>
          <a:p>
            <a:pPr lvl="2" indent="0" fontAlgn="base">
              <a:lnSpc>
                <a:spcPct val="150000"/>
              </a:lnSpc>
              <a:spcBef>
                <a:spcPts val="0"/>
              </a:spcBef>
              <a:spcAft>
                <a:spcPts val="790"/>
              </a:spcAft>
              <a:buNone/>
            </a:pPr>
            <a:r>
              <a:rPr lang="en-US" sz="2400" b="1" dirty="0">
                <a:solidFill>
                  <a:srgbClr val="000000"/>
                </a:solidFill>
                <a:effectLst/>
                <a:latin typeface="+mj-lt"/>
                <a:ea typeface="Times New Roman" panose="02020603050405020304" pitchFamily="18" charset="0"/>
                <a:cs typeface="Arial" panose="020B0604020202020204" pitchFamily="34" charset="0"/>
              </a:rPr>
              <a:t>2. In SQL database</a:t>
            </a:r>
            <a:endParaRPr lang="en-US" sz="2400" b="1" dirty="0">
              <a:effectLst/>
              <a:latin typeface="+mj-lt"/>
              <a:ea typeface="Calibri" panose="020F0502020204030204" pitchFamily="34" charset="0"/>
              <a:cs typeface="Times New Roman" panose="02020603050405020304" pitchFamily="18" charset="0"/>
            </a:endParaRPr>
          </a:p>
          <a:p>
            <a:endParaRPr lang="en-US" dirty="0"/>
          </a:p>
          <a:p>
            <a:pPr marL="1259750" lvl="4" indent="-285750" fontAlgn="base">
              <a:lnSpc>
                <a:spcPct val="150000"/>
              </a:lnSpc>
              <a:spcBef>
                <a:spcPts val="0"/>
              </a:spcBef>
              <a:spcAft>
                <a:spcPts val="790"/>
              </a:spcAft>
              <a:buFont typeface="+mj-lt"/>
              <a:buAutoNum type="alphaLcPeriod"/>
            </a:pPr>
            <a:r>
              <a:rPr lang="en-US" sz="1600" dirty="0">
                <a:solidFill>
                  <a:srgbClr val="000000"/>
                </a:solidFill>
                <a:effectLst/>
                <a:latin typeface="inherit"/>
                <a:ea typeface="Times New Roman" panose="02020603050405020304" pitchFamily="18" charset="0"/>
                <a:cs typeface="Arial" panose="020B0604020202020204" pitchFamily="34" charset="0"/>
              </a:rPr>
              <a:t> Add is_invalid_date column which indicates True or False based on the condition where start_day is greater than end_day.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259750" lvl="4" indent="-285750" fontAlgn="base">
              <a:lnSpc>
                <a:spcPct val="150000"/>
              </a:lnSpc>
              <a:spcBef>
                <a:spcPts val="0"/>
              </a:spcBef>
              <a:spcAft>
                <a:spcPts val="790"/>
              </a:spcAft>
              <a:buFont typeface="+mj-lt"/>
              <a:buAutoNum type="alphaLcPeriod"/>
            </a:pPr>
            <a:r>
              <a:rPr lang="en-US" sz="1600" dirty="0">
                <a:solidFill>
                  <a:srgbClr val="000000"/>
                </a:solidFill>
                <a:effectLst/>
                <a:latin typeface="inherit"/>
                <a:ea typeface="Times New Roman" panose="02020603050405020304" pitchFamily="18" charset="0"/>
                <a:cs typeface="Arial" panose="020B0604020202020204" pitchFamily="34" charset="0"/>
              </a:rPr>
              <a:t>Create start_datekey and end_datekey with yyyymmdd format based on start_day and end_day.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259750" lvl="4" indent="-285750" fontAlgn="base">
              <a:lnSpc>
                <a:spcPct val="150000"/>
              </a:lnSpc>
              <a:spcBef>
                <a:spcPts val="0"/>
              </a:spcBef>
              <a:spcAft>
                <a:spcPts val="790"/>
              </a:spcAft>
              <a:buFont typeface="+mj-lt"/>
              <a:buAutoNum type="alphaLcPeriod"/>
            </a:pPr>
            <a:r>
              <a:rPr lang="en-US" sz="1600" dirty="0">
                <a:solidFill>
                  <a:srgbClr val="000000"/>
                </a:solidFill>
                <a:effectLst/>
                <a:latin typeface="inherit"/>
                <a:ea typeface="Times New Roman" panose="02020603050405020304" pitchFamily="18" charset="0"/>
                <a:cs typeface="Arial" panose="020B0604020202020204" pitchFamily="34" charset="0"/>
              </a:rPr>
              <a:t>Normalize campaign_table into 2 tables.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1259750" lvl="4" indent="-285750" fontAlgn="base">
              <a:lnSpc>
                <a:spcPct val="150000"/>
              </a:lnSpc>
              <a:spcBef>
                <a:spcPts val="0"/>
              </a:spcBef>
              <a:spcAft>
                <a:spcPts val="790"/>
              </a:spcAft>
              <a:buFont typeface="+mj-lt"/>
              <a:buAutoNum type="alphaLcPeriod"/>
            </a:pPr>
            <a:r>
              <a:rPr lang="en-US" sz="1600" dirty="0">
                <a:solidFill>
                  <a:srgbClr val="000000"/>
                </a:solidFill>
                <a:effectLst/>
                <a:latin typeface="inherit"/>
                <a:ea typeface="Times New Roman" panose="02020603050405020304" pitchFamily="18" charset="0"/>
                <a:cs typeface="Arial" panose="020B0604020202020204" pitchFamily="34" charset="0"/>
              </a:rPr>
              <a:t>Combine coupon and coupon_redempt tables into one Coupon table.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28805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FE06CC0-32CE-4FD5-8E07-D814431FC0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8FE06CC0-32CE-4FD5-8E07-D814431FC0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5EF5DCB-1351-4673-8858-089379E5E005}"/>
              </a:ext>
            </a:extLst>
          </p:cNvPr>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a:lnSpc>
                <a:spcPct val="90000"/>
              </a:lnSpc>
            </a:pPr>
            <a:endParaRPr lang="en-US" sz="3800" b="1" dirty="0" err="1">
              <a:solidFill>
                <a:schemeClr val="tx1"/>
              </a:solidFill>
              <a:latin typeface="Arial" panose="020B0604020202020204" pitchFamily="34" charset="0"/>
              <a:ea typeface="+mj-ea"/>
              <a:cs typeface="+mj-cs"/>
              <a:sym typeface="Arial" panose="020B0604020202020204" pitchFamily="34" charset="0"/>
            </a:endParaRPr>
          </a:p>
        </p:txBody>
      </p:sp>
      <p:sp>
        <p:nvSpPr>
          <p:cNvPr id="6" name="Text Placeholder 5">
            <a:extLst>
              <a:ext uri="{FF2B5EF4-FFF2-40B4-BE49-F238E27FC236}">
                <a16:creationId xmlns:a16="http://schemas.microsoft.com/office/drawing/2014/main" id="{2804B460-EA5C-4A26-87B8-6384CFEDC9AE}"/>
              </a:ext>
            </a:extLst>
          </p:cNvPr>
          <p:cNvSpPr>
            <a:spLocks noGrp="1"/>
          </p:cNvSpPr>
          <p:nvPr>
            <p:ph type="body" sz="quarter" idx="43"/>
          </p:nvPr>
        </p:nvSpPr>
        <p:spPr>
          <a:xfrm>
            <a:off x="838200" y="762000"/>
            <a:ext cx="10934700" cy="5181600"/>
          </a:xfrm>
        </p:spPr>
        <p:txBody>
          <a:bodyPr/>
          <a:lstStyle/>
          <a:p>
            <a:pPr>
              <a:lnSpc>
                <a:spcPct val="107000"/>
              </a:lnSpc>
              <a:spcBef>
                <a:spcPts val="0"/>
              </a:spcBef>
              <a:spcAft>
                <a:spcPts val="800"/>
              </a:spcAft>
              <a:buSzPts val="1000"/>
              <a:tabLst>
                <a:tab pos="304800" algn="l"/>
              </a:tabLst>
            </a:pPr>
            <a:r>
              <a:rPr lang="en-US" sz="1600" dirty="0">
                <a:solidFill>
                  <a:srgbClr val="000000"/>
                </a:solidFill>
                <a:effectLst/>
                <a:latin typeface="inherit"/>
                <a:ea typeface="Times New Roman" panose="02020603050405020304" pitchFamily="18" charset="0"/>
                <a:cs typeface="Arial" panose="020B0604020202020204" pitchFamily="34" charset="0"/>
              </a:rPr>
              <a:t> a. Add is_invalid_date column which indicates True or False based on the condition where start_day is greater than end_day.</a:t>
            </a:r>
          </a:p>
          <a:p>
            <a:pPr>
              <a:lnSpc>
                <a:spcPct val="107000"/>
              </a:lnSpc>
              <a:spcBef>
                <a:spcPts val="0"/>
              </a:spcBef>
              <a:spcAft>
                <a:spcPts val="800"/>
              </a:spcAft>
              <a:buSzPts val="1000"/>
              <a:tabLst>
                <a:tab pos="304800" algn="l"/>
              </a:tabLst>
            </a:pPr>
            <a:endParaRPr lang="en-US" dirty="0">
              <a:solidFill>
                <a:srgbClr val="000000"/>
              </a:solidFill>
              <a:latin typeface="inherit"/>
              <a:ea typeface="Calibri" panose="020F0502020204030204" pitchFamily="34" charset="0"/>
              <a:cs typeface="Arial" panose="020B0604020202020204" pitchFamily="34" charset="0"/>
            </a:endParaRPr>
          </a:p>
          <a:p>
            <a:pPr>
              <a:lnSpc>
                <a:spcPct val="107000"/>
              </a:lnSpc>
              <a:spcBef>
                <a:spcPts val="0"/>
              </a:spcBef>
              <a:spcAft>
                <a:spcPts val="800"/>
              </a:spcAft>
              <a:buSzPts val="1000"/>
              <a:tabLst>
                <a:tab pos="3048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304800" algn="l"/>
              </a:tabLst>
            </a:pPr>
            <a:endParaRPr lang="en-US" dirty="0"/>
          </a:p>
        </p:txBody>
      </p:sp>
      <p:pic>
        <p:nvPicPr>
          <p:cNvPr id="7" name="Picture 6">
            <a:extLst>
              <a:ext uri="{FF2B5EF4-FFF2-40B4-BE49-F238E27FC236}">
                <a16:creationId xmlns:a16="http://schemas.microsoft.com/office/drawing/2014/main" id="{036D6BD6-08BA-950D-11FB-8C4686390C67}"/>
              </a:ext>
            </a:extLst>
          </p:cNvPr>
          <p:cNvPicPr>
            <a:picLocks noChangeAspect="1"/>
          </p:cNvPicPr>
          <p:nvPr/>
        </p:nvPicPr>
        <p:blipFill>
          <a:blip r:embed="rId7"/>
          <a:stretch>
            <a:fillRect/>
          </a:stretch>
        </p:blipFill>
        <p:spPr>
          <a:xfrm>
            <a:off x="784426" y="1721224"/>
            <a:ext cx="5006774" cy="2901836"/>
          </a:xfrm>
          <a:prstGeom prst="rect">
            <a:avLst/>
          </a:prstGeom>
        </p:spPr>
      </p:pic>
      <p:pic>
        <p:nvPicPr>
          <p:cNvPr id="9" name="Picture 8">
            <a:extLst>
              <a:ext uri="{FF2B5EF4-FFF2-40B4-BE49-F238E27FC236}">
                <a16:creationId xmlns:a16="http://schemas.microsoft.com/office/drawing/2014/main" id="{FAA471A0-9FBC-4964-159D-3654DFEAC623}"/>
              </a:ext>
            </a:extLst>
          </p:cNvPr>
          <p:cNvPicPr>
            <a:picLocks noChangeAspect="1"/>
          </p:cNvPicPr>
          <p:nvPr/>
        </p:nvPicPr>
        <p:blipFill>
          <a:blip r:embed="rId8"/>
          <a:stretch>
            <a:fillRect/>
          </a:stretch>
        </p:blipFill>
        <p:spPr>
          <a:xfrm>
            <a:off x="5791200" y="1752600"/>
            <a:ext cx="5006774" cy="2901836"/>
          </a:xfrm>
          <a:prstGeom prst="rect">
            <a:avLst/>
          </a:prstGeom>
        </p:spPr>
      </p:pic>
    </p:spTree>
    <p:extLst>
      <p:ext uri="{BB962C8B-B14F-4D97-AF65-F5344CB8AC3E}">
        <p14:creationId xmlns:p14="http://schemas.microsoft.com/office/powerpoint/2010/main" val="3400382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7k.IeHHJdEUf.mT3ZX0B3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WDgzYdhJpvZdHZ48M9CuP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pob2ylmpwweWKpGv7ZVcN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ST1KVhTsAF_7bJqASvxnk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pGqbs7O_k2YpUcbR2uIYm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qTzC14WX7UZAy0zGsryV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7JT.QOgyeJNf.h0YE66Hr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FxSfScSHtTjwqjGX7KvCM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6SK_y370SJj_gikBOIGmp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VWUGBlF3eVJOc0QAIEIP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WZRxNLtusT3d_5u10wpc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hhiXmftu3DM_.2q3_TN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bHjMbyHW0XiLA5Iw2MdLJ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tZz69hUGrI5V_yPeIjb_d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3kYAlL_6qH7DmUCeRNAsm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5tyG52Gr9aVkHx0qRmwC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zGXXlAuApsjfyEWl8VJe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TWBgK6LYD.Y4OBtMLioDQ"/>
</p:tagLst>
</file>

<file path=ppt/theme/theme1.xml><?xml version="1.0" encoding="utf-8"?>
<a:theme xmlns:a="http://schemas.openxmlformats.org/drawingml/2006/main" name="Kearney Report Template">
  <a:themeElements>
    <a:clrScheme name="Kearney">
      <a:dk1>
        <a:srgbClr val="1E1E1E"/>
      </a:dk1>
      <a:lt1>
        <a:srgbClr val="FFFFFF"/>
      </a:lt1>
      <a:dk2>
        <a:srgbClr val="7823DC"/>
      </a:dk2>
      <a:lt2>
        <a:srgbClr val="F5F5F5"/>
      </a:lt2>
      <a:accent1>
        <a:srgbClr val="D2D2D2"/>
      </a:accent1>
      <a:accent2>
        <a:srgbClr val="A5A5A5"/>
      </a:accent2>
      <a:accent3>
        <a:srgbClr val="787878"/>
      </a:accent3>
      <a:accent4>
        <a:srgbClr val="E6D2FA"/>
      </a:accent4>
      <a:accent5>
        <a:srgbClr val="C8A5F0"/>
      </a:accent5>
      <a:accent6>
        <a:srgbClr val="AF7DEB"/>
      </a:accent6>
      <a:hlink>
        <a:srgbClr val="1D1D1D"/>
      </a:hlink>
      <a:folHlink>
        <a:srgbClr val="1D1D1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72009" tIns="72009" rIns="72009" bIns="72009" rtlCol="0" anchor="t"/>
      <a:lstStyle>
        <a:defPPr algn="l">
          <a:lnSpc>
            <a:spcPct val="90000"/>
          </a:lnSpc>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90000"/>
          </a:lnSpc>
          <a:defRPr sz="1400" dirty="0" err="1" smtClean="0"/>
        </a:defPPr>
      </a:lstStyle>
    </a:txDef>
  </a:objectDefaults>
  <a:extraClrSchemeLst/>
  <a:extLst>
    <a:ext uri="{05A4C25C-085E-4340-85A3-A5531E510DB2}">
      <thm15:themeFamily xmlns:thm15="http://schemas.microsoft.com/office/thememl/2012/main" name="Blank.potx" id="{CBAF91FC-DA7A-44C5-9C0E-D0AB2D99FF52}" vid="{D0537F04-A238-4482-BEC3-ED049BED08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3630A8A9C8FB48A6B6A547D0204747" ma:contentTypeVersion="13" ma:contentTypeDescription="Create a new document." ma:contentTypeScope="" ma:versionID="938171cd2e4d6307b0139f36f205de15">
  <xsd:schema xmlns:xsd="http://www.w3.org/2001/XMLSchema" xmlns:xs="http://www.w3.org/2001/XMLSchema" xmlns:p="http://schemas.microsoft.com/office/2006/metadata/properties" xmlns:ns3="6ebbf753-9b94-44a1-adfe-76ac99355c3e" xmlns:ns4="b9a393dc-9286-4892-b97f-897ac6c50f52" targetNamespace="http://schemas.microsoft.com/office/2006/metadata/properties" ma:root="true" ma:fieldsID="127d8c1df2fd1f7dee6c861112f915ff" ns3:_="" ns4:_="">
    <xsd:import namespace="6ebbf753-9b94-44a1-adfe-76ac99355c3e"/>
    <xsd:import namespace="b9a393dc-9286-4892-b97f-897ac6c50f5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bbf753-9b94-44a1-adfe-76ac99355c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a393dc-9286-4892-b97f-897ac6c50f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A047FE-1CD9-49F7-99B1-3CFBC92AD1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bbf753-9b94-44a1-adfe-76ac99355c3e"/>
    <ds:schemaRef ds:uri="b9a393dc-9286-4892-b97f-897ac6c50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3DC16F-0ECA-4357-AF81-A8381DCAFF4F}">
  <ds:schemaRefs>
    <ds:schemaRef ds:uri="http://schemas.microsoft.com/office/2006/documentManagement/types"/>
    <ds:schemaRef ds:uri="http://schemas.openxmlformats.org/package/2006/metadata/core-properties"/>
    <ds:schemaRef ds:uri="http://schemas.microsoft.com/office/2006/metadata/properties"/>
    <ds:schemaRef ds:uri="6ebbf753-9b94-44a1-adfe-76ac99355c3e"/>
    <ds:schemaRef ds:uri="http://purl.org/dc/elements/1.1/"/>
    <ds:schemaRef ds:uri="http://purl.org/dc/terms/"/>
    <ds:schemaRef ds:uri="http://schemas.microsoft.com/office/infopath/2007/PartnerControls"/>
    <ds:schemaRef ds:uri="b9a393dc-9286-4892-b97f-897ac6c50f52"/>
    <ds:schemaRef ds:uri="http://www.w3.org/XML/1998/namespace"/>
    <ds:schemaRef ds:uri="http://purl.org/dc/dcmitype/"/>
  </ds:schemaRefs>
</ds:datastoreItem>
</file>

<file path=customXml/itemProps3.xml><?xml version="1.0" encoding="utf-8"?>
<ds:datastoreItem xmlns:ds="http://schemas.openxmlformats.org/officeDocument/2006/customXml" ds:itemID="{8EF2E5EA-2A40-4B44-957A-DC71D1B832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1511</TotalTime>
  <Words>1072</Words>
  <Application>Microsoft Office PowerPoint</Application>
  <PresentationFormat>Widescreen</PresentationFormat>
  <Paragraphs>174</Paragraphs>
  <Slides>33</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Consolas</vt:lpstr>
      <vt:lpstr>inherit</vt:lpstr>
      <vt:lpstr>System Font Regular</vt:lpstr>
      <vt:lpstr>Times New Roman</vt:lpstr>
      <vt:lpstr>Kearney Report Template</vt:lpstr>
      <vt:lpstr>think-cell Slide</vt:lpstr>
      <vt:lpstr>Final Internship Training Project</vt:lpstr>
      <vt:lpstr>PowerPoint Presentation</vt:lpstr>
      <vt:lpstr>Overview</vt:lpstr>
      <vt:lpstr>Exercise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is Final Internship Training Project</dc:title>
  <dc:creator>Sameer Wadkar</dc:creator>
  <cp:lastModifiedBy>Wadkar, Sameer (Contractor)</cp:lastModifiedBy>
  <cp:revision>11</cp:revision>
  <dcterms:created xsi:type="dcterms:W3CDTF">2023-02-06T17:22:39Z</dcterms:created>
  <dcterms:modified xsi:type="dcterms:W3CDTF">2023-02-08T10:11:59Z</dcterms:modified>
  <cp:version>Sep 20202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0x010100693630A8A9C8FB48A6B6A547D0204747</vt:lpwstr>
  </property>
  <property fmtid="{D5CDD505-2E9C-101B-9397-08002B2CF9AE}" pid="3" name="MSIP_Label_0e815a84-bb14-486b-9367-c1af54c95fa4_Enabled">
    <vt:lpwstr>true</vt:lpwstr>
  </property>
  <property fmtid="{D5CDD505-2E9C-101B-9397-08002B2CF9AE}" pid="4" name="MSIP_Label_0e815a84-bb14-486b-9367-c1af54c95fa4_SetDate">
    <vt:lpwstr>2023-02-06T18:59:58Z</vt:lpwstr>
  </property>
  <property fmtid="{D5CDD505-2E9C-101B-9397-08002B2CF9AE}" pid="5" name="MSIP_Label_0e815a84-bb14-486b-9367-c1af54c95fa4_Method">
    <vt:lpwstr>Privileged</vt:lpwstr>
  </property>
  <property fmtid="{D5CDD505-2E9C-101B-9397-08002B2CF9AE}" pid="6" name="MSIP_Label_0e815a84-bb14-486b-9367-c1af54c95fa4_Name">
    <vt:lpwstr>Standard</vt:lpwstr>
  </property>
  <property fmtid="{D5CDD505-2E9C-101B-9397-08002B2CF9AE}" pid="7" name="MSIP_Label_0e815a84-bb14-486b-9367-c1af54c95fa4_SiteId">
    <vt:lpwstr>5dc645ed-297f-4dca-b0af-2339c71c5388</vt:lpwstr>
  </property>
  <property fmtid="{D5CDD505-2E9C-101B-9397-08002B2CF9AE}" pid="8" name="MSIP_Label_0e815a84-bb14-486b-9367-c1af54c95fa4_ActionId">
    <vt:lpwstr>b86e632d-e903-4e2f-9a71-7cb9265531a7</vt:lpwstr>
  </property>
  <property fmtid="{D5CDD505-2E9C-101B-9397-08002B2CF9AE}" pid="9" name="MSIP_Label_0e815a84-bb14-486b-9367-c1af54c95fa4_ContentBits">
    <vt:lpwstr>0</vt:lpwstr>
  </property>
</Properties>
</file>