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2" r:id="rId2"/>
    <p:sldMasterId id="2147483790" r:id="rId3"/>
    <p:sldMasterId id="2147483802" r:id="rId4"/>
    <p:sldMasterId id="2147483831" r:id="rId5"/>
    <p:sldMasterId id="2147483862" r:id="rId6"/>
    <p:sldMasterId id="2147483996" r:id="rId7"/>
    <p:sldMasterId id="2147484023" r:id="rId8"/>
    <p:sldMasterId id="2147484036" r:id="rId9"/>
    <p:sldMasterId id="2147484049" r:id="rId10"/>
  </p:sldMasterIdLst>
  <p:notesMasterIdLst>
    <p:notesMasterId r:id="rId16"/>
  </p:notesMasterIdLst>
  <p:sldIdLst>
    <p:sldId id="573" r:id="rId11"/>
    <p:sldId id="559" r:id="rId12"/>
    <p:sldId id="569" r:id="rId13"/>
    <p:sldId id="619" r:id="rId14"/>
    <p:sldId id="5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33D"/>
    <a:srgbClr val="DC8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70178" autoAdjust="0"/>
  </p:normalViewPr>
  <p:slideViewPr>
    <p:cSldViewPr snapToGrid="0">
      <p:cViewPr varScale="1">
        <p:scale>
          <a:sx n="77" d="100"/>
          <a:sy n="77" d="100"/>
        </p:scale>
        <p:origin x="3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Light"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Light" panose="020B0502040204020203" pitchFamily="34" charset="0"/>
              </a:defRPr>
            </a:lvl1pPr>
          </a:lstStyle>
          <a:p>
            <a:fld id="{1A833B11-D74B-4CA1-9BB1-479A35871D7F}" type="datetimeFigureOut">
              <a:rPr lang="en-US" smtClean="0"/>
              <a:pPr/>
              <a:t>11/19/2018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Light"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Light" panose="020B0502040204020203" pitchFamily="34" charset="0"/>
              </a:defRPr>
            </a:lvl1pPr>
          </a:lstStyle>
          <a:p>
            <a:fld id="{7D0081C3-15AB-42A8-B589-DE1B19BA4FD7}" type="slidenum">
              <a:rPr lang="en-US" smtClean="0"/>
              <a:pPr/>
              <a:t>‹#›</a:t>
            </a:fld>
            <a:endParaRPr lang="en-US" dirty="0"/>
          </a:p>
        </p:txBody>
      </p:sp>
    </p:spTree>
    <p:extLst>
      <p:ext uri="{BB962C8B-B14F-4D97-AF65-F5344CB8AC3E}">
        <p14:creationId xmlns:p14="http://schemas.microsoft.com/office/powerpoint/2010/main" val="270333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panose="020B0502040204020203" pitchFamily="34" charset="0"/>
        <a:ea typeface="+mn-ea"/>
        <a:cs typeface="+mn-cs"/>
      </a:defRPr>
    </a:lvl1pPr>
    <a:lvl2pPr marL="457200" algn="l" defTabSz="914400" rtl="0" eaLnBrk="1" latinLnBrk="0" hangingPunct="1">
      <a:defRPr sz="1200" kern="1200">
        <a:solidFill>
          <a:schemeClr val="tx1"/>
        </a:solidFill>
        <a:latin typeface="Segoe UI Light" panose="020B0502040204020203" pitchFamily="34" charset="0"/>
        <a:ea typeface="+mn-ea"/>
        <a:cs typeface="+mn-cs"/>
      </a:defRPr>
    </a:lvl2pPr>
    <a:lvl3pPr marL="914400" algn="l" defTabSz="914400" rtl="0" eaLnBrk="1" latinLnBrk="0" hangingPunct="1">
      <a:defRPr sz="1200" kern="1200">
        <a:solidFill>
          <a:schemeClr val="tx1"/>
        </a:solidFill>
        <a:latin typeface="Segoe UI Light" panose="020B0502040204020203" pitchFamily="34" charset="0"/>
        <a:ea typeface="+mn-ea"/>
        <a:cs typeface="+mn-cs"/>
      </a:defRPr>
    </a:lvl3pPr>
    <a:lvl4pPr marL="1371600" algn="l" defTabSz="914400" rtl="0" eaLnBrk="1" latinLnBrk="0" hangingPunct="1">
      <a:defRPr sz="1200" kern="1200">
        <a:solidFill>
          <a:schemeClr val="tx1"/>
        </a:solidFill>
        <a:latin typeface="Segoe UI Light" panose="020B0502040204020203" pitchFamily="34" charset="0"/>
        <a:ea typeface="+mn-ea"/>
        <a:cs typeface="+mn-cs"/>
      </a:defRPr>
    </a:lvl4pPr>
    <a:lvl5pPr marL="1828800" algn="l" defTabSz="914400" rtl="0" eaLnBrk="1" latinLnBrk="0" hangingPunct="1">
      <a:defRPr sz="1200" kern="1200">
        <a:solidFill>
          <a:schemeClr val="tx1"/>
        </a:solidFill>
        <a:latin typeface="Segoe UI Light"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62121B-6E6C-402D-95C8-DF119E37CB8D}"/>
              </a:ext>
            </a:extLst>
          </p:cNvPr>
          <p:cNvSpPr>
            <a:spLocks noGrp="1"/>
          </p:cNvSpPr>
          <p:nvPr>
            <p:ph type="body" idx="1"/>
          </p:nvPr>
        </p:nvSpPr>
        <p:spPr/>
        <p:txBody>
          <a:bodyPr/>
          <a:lstStyle/>
          <a:p>
            <a:r>
              <a:rPr lang="en-US" dirty="0"/>
              <a:t>We’ll start with a discussion of how DNNs enable an entirely new way of solving problems.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in order to solve any problem with computing, you’d need to become or hire a domain expert in the problem you’re working to solve. You’d identify an ideal solution, and then translate that solution to steps in a language a computer could follow. An engineer would write an algorithm.</a:t>
            </a:r>
          </a:p>
          <a:p>
            <a:endParaRPr lang="en-US" dirty="0"/>
          </a:p>
          <a:p>
            <a:r>
              <a:rPr lang="en-US" dirty="0"/>
              <a:t>The main difference in workflow which we’ll keep returning to throughout this course is the mindset of learning the algorithm from data. Now, we need a large dataset of inputs and their corresponding outputs. What does this mean?</a:t>
            </a:r>
          </a:p>
          <a:p>
            <a:endParaRPr lang="en-US" dirty="0"/>
          </a:p>
          <a:p>
            <a:r>
              <a:rPr lang="en-US" dirty="0"/>
              <a:t>Let’s take a look at the diagram on the right. </a:t>
            </a:r>
          </a:p>
          <a:p>
            <a:endParaRPr lang="en-US" dirty="0"/>
          </a:p>
          <a:p>
            <a:r>
              <a:rPr lang="en-US" dirty="0"/>
              <a:t>This is the first of many of these that you’ll see throughout this course. This is an abstracted view of a neural network. While there are endless conversations that we can have about how they work, we’re going to start by inspecting their inputs and outputs. To make this concrete, let’s imagine we are looking at the neural network that powers a self-driving car.</a:t>
            </a:r>
          </a:p>
          <a:p>
            <a:endParaRPr lang="en-US" dirty="0"/>
          </a:p>
          <a:p>
            <a:r>
              <a:rPr lang="en-US" dirty="0"/>
              <a:t>Let’s start with the outputs, which are represented here on the right in orange. If you think about it, we only control three variables when we drive: gas pressure, brake pressure, and steering angle. On the left-hand side, you can see the inputs. What inputs inform our own driving? Our sensory data: how far we can see, our reading of the speed limit or stop sign, our kid throwing something in the back seat. Our self-driving cars are equipped with sensors that learn as much as they can about the conditions around the car. </a:t>
            </a:r>
          </a:p>
          <a:p>
            <a:endParaRPr lang="en-US" dirty="0"/>
          </a:p>
          <a:p>
            <a:r>
              <a:rPr lang="en-US" dirty="0"/>
              <a:t>Our “data” consists of input and output data. Millions of miles driven in a car outfitted with sensors creates a dataset of sensory data and the corresponding output of the driver. Over time, enough of that data trains the neural network to respond appropriately to new data. This is a big deal.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D550F-BBA2-4EE3-BA2C-5879078A2F42}"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36405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DNNs, we’d have to write programs. Take a few minutes to feel the pain of teaching computers to see without it. When I say go, turn to the person next to you and introduce yourself. Attempt to talk through a step by step program that will translate from raw pixels to the fact that this symbol represents the number 2. </a:t>
            </a:r>
          </a:p>
          <a:p>
            <a:endParaRPr lang="en-US" dirty="0"/>
          </a:p>
          <a:p>
            <a:r>
              <a:rPr lang="en-US" dirty="0"/>
              <a:t>You can pick your audience: a two year old who is learning about numbers OR a computer using any programming language (pseudocode is ok). </a:t>
            </a:r>
          </a:p>
          <a:p>
            <a:endParaRPr lang="en-US" dirty="0"/>
          </a:p>
          <a:p>
            <a:r>
              <a:rPr lang="en-US" dirty="0"/>
              <a:t>Take 3 minutes. [Actually time this…bring them back together and ask for a few exceptional ideas. </a:t>
            </a:r>
            <a:r>
              <a:rPr lang="en-US"/>
              <a:t>This should be fun.]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D550F-BBA2-4EE3-BA2C-5879078A2F42}"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4682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u="none" strike="noStrike" kern="1200" dirty="0">
                <a:solidFill>
                  <a:schemeClr val="tx1"/>
                </a:solidFill>
                <a:effectLst/>
                <a:latin typeface="Trebuchet MS" pitchFamily="34" charset="0"/>
                <a:ea typeface="+mn-ea"/>
                <a:cs typeface="+mn-cs"/>
              </a:rPr>
              <a:t>At this point, you are preparing to release students to a hands-on section. They will first play a game: The Louie Classifier, then come back to discuss, then train a neural network to perform the same task. Tell them that:) </a:t>
            </a:r>
          </a:p>
          <a:p>
            <a:endParaRPr lang="en-US" sz="1100" u="none" strike="noStrike" kern="1200" dirty="0">
              <a:solidFill>
                <a:schemeClr val="tx1"/>
              </a:solidFill>
              <a:effectLst/>
              <a:latin typeface="Trebuchet MS" pitchFamily="34" charset="0"/>
              <a:ea typeface="+mn-ea"/>
              <a:cs typeface="+mn-cs"/>
            </a:endParaRPr>
          </a:p>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100" b="0" i="0" u="none" strike="noStrike" kern="1200" cap="none" spc="0" normalizeH="0" baseline="0" noProof="0" dirty="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91356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with this game to help you understand how Deep Learning is similar to human learning. In the next section, you’ll train a neural network to communicate the same thing. We’ll come back together after training the network to connect the two. </a:t>
            </a:r>
          </a:p>
        </p:txBody>
      </p:sp>
      <p:sp>
        <p:nvSpPr>
          <p:cNvPr id="4" name="Slide Number Placeholder 3"/>
          <p:cNvSpPr>
            <a:spLocks noGrp="1"/>
          </p:cNvSpPr>
          <p:nvPr>
            <p:ph type="sldNum" sz="quarter" idx="10"/>
          </p:nvPr>
        </p:nvSpPr>
        <p:spPr/>
        <p:txBody>
          <a:bodyPr/>
          <a:lstStyle/>
          <a:p>
            <a:fld id="{7D0081C3-15AB-42A8-B589-DE1B19BA4FD7}" type="slidenum">
              <a:rPr lang="en-US" smtClean="0"/>
              <a:pPr/>
              <a:t>5</a:t>
            </a:fld>
            <a:endParaRPr lang="en-US" dirty="0"/>
          </a:p>
        </p:txBody>
      </p:sp>
    </p:spTree>
    <p:extLst>
      <p:ext uri="{BB962C8B-B14F-4D97-AF65-F5344CB8AC3E}">
        <p14:creationId xmlns:p14="http://schemas.microsoft.com/office/powerpoint/2010/main" val="424990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emf"/><Relationship Id="rId4" Type="http://schemas.openxmlformats.org/officeDocument/2006/relationships/image" Target="../media/image13.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5.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5.xml"/><Relationship Id="rId4" Type="http://schemas.openxmlformats.org/officeDocument/2006/relationships/image" Target="../media/image1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E954CD-10D3-4DCD-A961-200172CB05F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114402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E954CD-10D3-4DCD-A961-200172CB05F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106892307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70"/>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272322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1763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2"/>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85589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56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9"/>
            <a:ext cx="11084560" cy="65659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1778">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454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1778">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6960077" y="6424131"/>
            <a:ext cx="3942809" cy="275713"/>
          </a:xfrm>
          <a:prstGeom prst="rect">
            <a:avLst/>
          </a:prstGeom>
          <a:noFill/>
          <a:ln w="25400" cap="flat" cmpd="sng" algn="ctr">
            <a:noFill/>
            <a:prstDash val="solid"/>
          </a:ln>
          <a:effectLst/>
        </p:spPr>
        <p:txBody>
          <a:bodyPr lIns="101540" tIns="50767" rIns="101540" bIns="50767" rtlCol="0" anchor="b"/>
          <a:lstStyle/>
          <a:p>
            <a:pPr algn="r" fontAlgn="auto">
              <a:lnSpc>
                <a:spcPct val="90000"/>
              </a:lnSpc>
              <a:spcBef>
                <a:spcPts val="0"/>
              </a:spcBef>
              <a:spcAft>
                <a:spcPts val="0"/>
              </a:spcAft>
              <a:defRPr/>
            </a:pPr>
            <a:r>
              <a:rPr lang="en-US" sz="889" b="1" kern="0" dirty="0">
                <a:solidFill>
                  <a:srgbClr val="000000"/>
                </a:solidFill>
                <a:latin typeface="Trebuchet MS"/>
              </a:rPr>
              <a:t>NVIDIA CONFIDENTIAL. DO NOT DISTRIBUTE.</a:t>
            </a:r>
            <a:endParaRPr lang="en-US" sz="1111" b="1" kern="0" dirty="0">
              <a:solidFill>
                <a:srgbClr val="FF0000"/>
              </a:solidFill>
              <a:latin typeface="Trebuchet MS"/>
            </a:endParaRPr>
          </a:p>
        </p:txBody>
      </p:sp>
    </p:spTree>
    <p:extLst>
      <p:ext uri="{BB962C8B-B14F-4D97-AF65-F5344CB8AC3E}">
        <p14:creationId xmlns:p14="http://schemas.microsoft.com/office/powerpoint/2010/main" val="381501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2000">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271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03920"/>
            <a:ext cx="6580131"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8" cy="4104176"/>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2000">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6580131" cy="583848"/>
          </a:xfrm>
        </p:spPr>
        <p:txBody>
          <a:bodyPr/>
          <a:lstStyle>
            <a:lvl1pPr marL="0" indent="0" algn="l">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52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60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3100706"/>
            <a:ext cx="11084560" cy="65659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96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E954CD-10D3-4DCD-A961-200172CB05F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19479287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5"/>
            <a:ext cx="5494514" cy="4103912"/>
          </a:xfrm>
        </p:spPr>
        <p:txBody>
          <a:bodyPr/>
          <a:lstStyle>
            <a:lvl1pPr marL="257375" indent="-257375">
              <a:buSzPct val="100000"/>
              <a:buFontTx/>
              <a:buBlip>
                <a:blip r:embed="rId2"/>
              </a:buBlip>
              <a:defRPr sz="2667" b="0">
                <a:solidFill>
                  <a:schemeClr val="bg1"/>
                </a:solidFill>
              </a:defRPr>
            </a:lvl1pPr>
            <a:lvl2pPr marL="891984" indent="-257375">
              <a:buSzPct val="100000"/>
              <a:buFontTx/>
              <a:buBlip>
                <a:blip r:embed="rId2"/>
              </a:buBlip>
              <a:defRPr sz="2222" b="0">
                <a:solidFill>
                  <a:schemeClr val="bg1"/>
                </a:solidFill>
              </a:defRPr>
            </a:lvl2pPr>
            <a:lvl3pPr marL="1394384" indent="-185104">
              <a:buSzPct val="100000"/>
              <a:buFontTx/>
              <a:buBlip>
                <a:blip r:embed="rId2"/>
              </a:buBlip>
              <a:defRPr sz="2000" b="0">
                <a:solidFill>
                  <a:schemeClr val="bg1"/>
                </a:solidFill>
              </a:defRPr>
            </a:lvl3pPr>
            <a:lvl4pPr marL="1970828" indent="-253846">
              <a:buFont typeface="Wingdings" panose="05000000000000000000" pitchFamily="2" charset="2"/>
              <a:buChar char="§"/>
              <a:defRPr sz="2000" b="0">
                <a:solidFill>
                  <a:schemeClr val="tx1"/>
                </a:solidFill>
              </a:defRPr>
            </a:lvl4pPr>
            <a:lvl5pPr marL="2351602" indent="-253846">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71" y="2346295"/>
            <a:ext cx="5494513" cy="4103912"/>
          </a:xfrm>
        </p:spPr>
        <p:txBody>
          <a:bodyPr/>
          <a:lstStyle>
            <a:lvl1pPr marL="257375" indent="-257375">
              <a:buSzPct val="100000"/>
              <a:buFontTx/>
              <a:buBlip>
                <a:blip r:embed="rId2"/>
              </a:buBlip>
              <a:defRPr sz="2667" b="0">
                <a:solidFill>
                  <a:schemeClr val="bg1"/>
                </a:solidFill>
              </a:defRPr>
            </a:lvl1pPr>
            <a:lvl2pPr marL="891984" indent="-257375">
              <a:buSzPct val="100000"/>
              <a:buFontTx/>
              <a:buBlip>
                <a:blip r:embed="rId2"/>
              </a:buBlip>
              <a:defRPr sz="2222" b="0">
                <a:solidFill>
                  <a:schemeClr val="bg1"/>
                </a:solidFill>
              </a:defRPr>
            </a:lvl2pPr>
            <a:lvl3pPr marL="1394384" indent="-185104">
              <a:buSzPct val="100000"/>
              <a:buFontTx/>
              <a:buBlip>
                <a:blip r:embed="rId2"/>
              </a:buBlip>
              <a:defRPr sz="2000" b="0">
                <a:solidFill>
                  <a:schemeClr val="bg1"/>
                </a:solidFill>
              </a:defRPr>
            </a:lvl3pPr>
            <a:lvl4pPr marL="1970828" indent="-253846">
              <a:buFont typeface="Wingdings" panose="05000000000000000000" pitchFamily="2" charset="2"/>
              <a:buChar char="§"/>
              <a:defRPr sz="2000" b="0">
                <a:solidFill>
                  <a:schemeClr val="tx1"/>
                </a:solidFill>
              </a:defRPr>
            </a:lvl4pPr>
            <a:lvl5pPr marL="2351602" indent="-253846">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081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1726108" y="5947370"/>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53429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Tree>
    <p:extLst>
      <p:ext uri="{BB962C8B-B14F-4D97-AF65-F5344CB8AC3E}">
        <p14:creationId xmlns:p14="http://schemas.microsoft.com/office/powerpoint/2010/main" val="394504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5743861"/>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6893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428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11" name="Rectangle 4"/>
          <p:cNvSpPr>
            <a:spLocks noGrp="1" noChangeArrowheads="1"/>
          </p:cNvSpPr>
          <p:nvPr userDrawn="1">
            <p:ph type="subTitle" idx="1"/>
          </p:nvPr>
        </p:nvSpPr>
        <p:spPr>
          <a:xfrm>
            <a:off x="578722" y="1985666"/>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81" y="2808046"/>
            <a:ext cx="1807412" cy="389833"/>
          </a:xfrm>
          <a:prstGeom prst="rect">
            <a:avLst/>
          </a:prstGeom>
        </p:spPr>
      </p:pic>
    </p:spTree>
    <p:extLst>
      <p:ext uri="{BB962C8B-B14F-4D97-AF65-F5344CB8AC3E}">
        <p14:creationId xmlns:p14="http://schemas.microsoft.com/office/powerpoint/2010/main" val="24938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6"/>
          </a:xfrm>
          <a:prstGeom prst="rect">
            <a:avLst/>
          </a:prstGeom>
        </p:spPr>
        <p:txBody>
          <a:bodyPr lIns="82296" tIns="41148" rIns="82296" bIns="41148"/>
          <a:lstStyle/>
          <a:p>
            <a:fld id="{871497C2-F103-40EC-8A35-C1CD5C3230B5}" type="datetimeFigureOut">
              <a:rPr lang="en-US" smtClean="0"/>
              <a:t>11/19/2018</a:t>
            </a:fld>
            <a:endParaRPr lang="en-US"/>
          </a:p>
        </p:txBody>
      </p:sp>
      <p:sp>
        <p:nvSpPr>
          <p:cNvPr id="3" name="Footer Placeholder 2"/>
          <p:cNvSpPr>
            <a:spLocks noGrp="1"/>
          </p:cNvSpPr>
          <p:nvPr>
            <p:ph type="ftr" sz="quarter" idx="11"/>
          </p:nvPr>
        </p:nvSpPr>
        <p:spPr>
          <a:xfrm>
            <a:off x="4038600" y="6356350"/>
            <a:ext cx="4114800" cy="365126"/>
          </a:xfrm>
          <a:prstGeom prst="rect">
            <a:avLst/>
          </a:prstGeom>
        </p:spPr>
        <p:txBody>
          <a:bodyPr lIns="82296" tIns="41148" rIns="82296" bIns="41148"/>
          <a:lstStyle/>
          <a:p>
            <a:endParaRPr lang="en-US"/>
          </a:p>
        </p:txBody>
      </p:sp>
      <p:sp>
        <p:nvSpPr>
          <p:cNvPr id="4" name="Slide Number Placeholder 3"/>
          <p:cNvSpPr>
            <a:spLocks noGrp="1"/>
          </p:cNvSpPr>
          <p:nvPr>
            <p:ph type="sldNum" sz="quarter" idx="12"/>
          </p:nvPr>
        </p:nvSpPr>
        <p:spPr>
          <a:xfrm>
            <a:off x="8610600" y="6356350"/>
            <a:ext cx="2743200" cy="365126"/>
          </a:xfrm>
          <a:prstGeom prst="rect">
            <a:avLst/>
          </a:prstGeom>
        </p:spPr>
        <p:txBody>
          <a:bodyPr lIns="82296" tIns="41148" rIns="82296" bIns="41148"/>
          <a:lstStyle/>
          <a:p>
            <a:fld id="{F23D0E5B-7BAE-4D16-ADF2-0F223CC9E2E2}" type="slidenum">
              <a:rPr lang="en-US" smtClean="0"/>
              <a:t>‹#›</a:t>
            </a:fld>
            <a:endParaRPr lang="en-US"/>
          </a:p>
        </p:txBody>
      </p:sp>
    </p:spTree>
    <p:extLst>
      <p:ext uri="{BB962C8B-B14F-4D97-AF65-F5344CB8AC3E}">
        <p14:creationId xmlns:p14="http://schemas.microsoft.com/office/powerpoint/2010/main" val="336292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Segoe UI Light" panose="020B0502040204020203"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Segoe UI Light" panose="020B0502040204020203"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77" y="2808046"/>
            <a:ext cx="1807412" cy="389833"/>
          </a:xfrm>
          <a:prstGeom prst="rect">
            <a:avLst/>
          </a:prstGeom>
        </p:spPr>
      </p:pic>
    </p:spTree>
    <p:extLst>
      <p:ext uri="{BB962C8B-B14F-4D97-AF65-F5344CB8AC3E}">
        <p14:creationId xmlns:p14="http://schemas.microsoft.com/office/powerpoint/2010/main" val="309094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621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94485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042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66593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046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4319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989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E954CD-10D3-4DCD-A961-200172CB05F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108613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42707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Tree>
    <p:extLst>
      <p:ext uri="{BB962C8B-B14F-4D97-AF65-F5344CB8AC3E}">
        <p14:creationId xmlns:p14="http://schemas.microsoft.com/office/powerpoint/2010/main" val="112165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01583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75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2_Title Slide - Images">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a:off x="0" y="1"/>
            <a:ext cx="12192000" cy="6602779"/>
          </a:xfrm>
          <a:prstGeom prst="rect">
            <a:avLst/>
          </a:prstGeom>
        </p:spPr>
      </p:pic>
      <p:sp>
        <p:nvSpPr>
          <p:cNvPr id="2" name="Rectangle 1"/>
          <p:cNvSpPr/>
          <p:nvPr userDrawn="1"/>
        </p:nvSpPr>
        <p:spPr>
          <a:xfrm flipV="1">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userDrawn="1">
            <p:ph type="subTitle" idx="1"/>
          </p:nvPr>
        </p:nvSpPr>
        <p:spPr>
          <a:xfrm>
            <a:off x="545526" y="5124779"/>
            <a:ext cx="6730148" cy="410369"/>
          </a:xfrm>
        </p:spPr>
        <p:txBody>
          <a:bodyPr wrap="square" anchor="t">
            <a:spAutoFit/>
          </a:bodyPr>
          <a:lstStyle>
            <a:lvl1pPr marL="0" indent="0" algn="l">
              <a:lnSpc>
                <a:spcPct val="90000"/>
              </a:lnSpc>
              <a:spcBef>
                <a:spcPts val="0"/>
              </a:spcBef>
              <a:spcAft>
                <a:spcPts val="0"/>
              </a:spcAft>
              <a:buFontTx/>
              <a:buNone/>
              <a:defRPr sz="2222" b="0">
                <a:solidFill>
                  <a:schemeClr val="bg2">
                    <a:lumMod val="50000"/>
                  </a:schemeClr>
                </a:solidFill>
                <a:latin typeface="Trebuchet MS" pitchFamily="34" charset="0"/>
              </a:defRPr>
            </a:lvl1pPr>
          </a:lstStyle>
          <a:p>
            <a:r>
              <a:rPr lang="en-US"/>
              <a:t>Click to edit Master subtitle style</a:t>
            </a:r>
            <a:endParaRPr lang="en-US" dirty="0"/>
          </a:p>
        </p:txBody>
      </p:sp>
      <p:sp>
        <p:nvSpPr>
          <p:cNvPr id="305" name="Title 304"/>
          <p:cNvSpPr>
            <a:spLocks noGrp="1"/>
          </p:cNvSpPr>
          <p:nvPr userDrawn="1">
            <p:ph type="title" hasCustomPrompt="1"/>
          </p:nvPr>
        </p:nvSpPr>
        <p:spPr>
          <a:xfrm>
            <a:off x="545526" y="3816232"/>
            <a:ext cx="6730148" cy="1092061"/>
          </a:xfrm>
        </p:spPr>
        <p:txBody>
          <a:bodyPr anchor="b">
            <a:noAutofit/>
          </a:bodyPr>
          <a:lstStyle>
            <a:lvl1pPr algn="l">
              <a:lnSpc>
                <a:spcPct val="90000"/>
              </a:lnSpc>
              <a:spcBef>
                <a:spcPts val="0"/>
              </a:spcBef>
              <a:defRPr sz="4889" b="1" cap="all" baseline="0">
                <a:solidFill>
                  <a:schemeClr val="tx2"/>
                </a:solidFill>
                <a:latin typeface="Trebuchet MS" panose="020B0603020202020204" pitchFamily="34" charset="0"/>
              </a:defRPr>
            </a:lvl1pPr>
          </a:lstStyle>
          <a:p>
            <a:r>
              <a:rPr lang="en-US" dirty="0"/>
              <a:t>CLICK TO EDIT MASTER TITLE STYLE</a:t>
            </a:r>
          </a:p>
        </p:txBody>
      </p:sp>
      <p:cxnSp>
        <p:nvCxnSpPr>
          <p:cNvPr id="4" name="Straight Connector 3"/>
          <p:cNvCxnSpPr/>
          <p:nvPr userDrawn="1"/>
        </p:nvCxnSpPr>
        <p:spPr>
          <a:xfrm>
            <a:off x="648153" y="4989989"/>
            <a:ext cx="6063077" cy="0"/>
          </a:xfrm>
          <a:prstGeom prst="line">
            <a:avLst/>
          </a:prstGeom>
          <a:ln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3" y="536956"/>
            <a:ext cx="2538434" cy="889429"/>
          </a:xfrm>
          <a:prstGeom prst="rect">
            <a:avLst/>
          </a:prstGeom>
        </p:spPr>
      </p:pic>
    </p:spTree>
    <p:extLst>
      <p:ext uri="{BB962C8B-B14F-4D97-AF65-F5344CB8AC3E}">
        <p14:creationId xmlns:p14="http://schemas.microsoft.com/office/powerpoint/2010/main" val="280289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a:off x="0" y="1"/>
            <a:ext cx="12192000" cy="6602779"/>
          </a:xfrm>
          <a:prstGeom prst="rect">
            <a:avLst/>
          </a:prstGeom>
        </p:spPr>
      </p:pic>
      <p:sp>
        <p:nvSpPr>
          <p:cNvPr id="2" name="Rectangle 1"/>
          <p:cNvSpPr/>
          <p:nvPr userDrawn="1"/>
        </p:nvSpPr>
        <p:spPr>
          <a:xfrm flipV="1">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2" y="4336019"/>
            <a:ext cx="3592064" cy="1258604"/>
          </a:xfrm>
          <a:prstGeom prst="rect">
            <a:avLst/>
          </a:prstGeom>
        </p:spPr>
      </p:pic>
      <p:sp>
        <p:nvSpPr>
          <p:cNvPr id="8" name="TextBox 7"/>
          <p:cNvSpPr txBox="1"/>
          <p:nvPr userDrawn="1"/>
        </p:nvSpPr>
        <p:spPr>
          <a:xfrm>
            <a:off x="535157" y="5906228"/>
            <a:ext cx="2767361"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222"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9285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380996" indent="-380996">
              <a:buClr>
                <a:schemeClr val="bg2"/>
              </a:buClr>
              <a:buSzPct val="100000"/>
              <a:buFont typeface="Trebuchet MS" panose="020B0603020202020204" pitchFamily="34" charset="0"/>
              <a:buChar char="—"/>
              <a:defRPr sz="2222">
                <a:solidFill>
                  <a:schemeClr val="bg1"/>
                </a:solidFill>
              </a:defRPr>
            </a:lvl1pPr>
            <a:lvl2pPr marL="952490" indent="-317497">
              <a:buClr>
                <a:schemeClr val="bg2"/>
              </a:buClr>
              <a:buSzPct val="100000"/>
              <a:buFont typeface="Trebuchet MS" panose="020B0603020202020204" pitchFamily="34" charset="0"/>
              <a:buChar char="—"/>
              <a:defRPr sz="2000">
                <a:solidFill>
                  <a:schemeClr val="bg1"/>
                </a:solidFill>
              </a:defRPr>
            </a:lvl2pPr>
            <a:lvl3pPr marL="1527513" indent="-317497">
              <a:buClr>
                <a:schemeClr val="bg2"/>
              </a:buClr>
              <a:buSzPct val="100000"/>
              <a:buFont typeface="Trebuchet MS" panose="020B0603020202020204" pitchFamily="34" charset="0"/>
              <a:buChar char="—"/>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7495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54555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57708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093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954CD-10D3-4DCD-A961-200172CB05F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17942992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8008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0139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33183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Quote and Segu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13076" t="22534" r="63759" b="-9037"/>
          <a:stretch/>
        </p:blipFill>
        <p:spPr>
          <a:xfrm flipH="1">
            <a:off x="0" y="0"/>
            <a:ext cx="12192000" cy="6858000"/>
          </a:xfrm>
          <a:prstGeom prst="rect">
            <a:avLst/>
          </a:prstGeom>
        </p:spPr>
      </p:pic>
      <p:sp>
        <p:nvSpPr>
          <p:cNvPr id="6" name="Rectangle 5"/>
          <p:cNvSpPr/>
          <p:nvPr userDrawn="1"/>
        </p:nvSpPr>
        <p:spPr>
          <a:xfrm flipH="1" flipV="1">
            <a:off x="0" y="0"/>
            <a:ext cx="12192000" cy="6858000"/>
          </a:xfrm>
          <a:prstGeom prst="rect">
            <a:avLst/>
          </a:prstGeom>
          <a:gradFill>
            <a:gsLst>
              <a:gs pos="40000">
                <a:schemeClr val="tx1"/>
              </a:gs>
              <a:gs pos="100000">
                <a:schemeClr val="tx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userDrawn="1"/>
        </p:nvSpPr>
        <p:spPr>
          <a:xfrm flipH="1" flipV="1">
            <a:off x="0" y="0"/>
            <a:ext cx="12192000" cy="6858000"/>
          </a:xfrm>
          <a:prstGeom prst="rect">
            <a:avLst/>
          </a:prstGeom>
          <a:gradFill>
            <a:gsLst>
              <a:gs pos="0">
                <a:schemeClr val="tx1"/>
              </a:gs>
              <a:gs pos="100000">
                <a:schemeClr val="tx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38097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15600" y="593367"/>
            <a:ext cx="11360800" cy="763600"/>
          </a:xfrm>
          <a:prstGeom prst="rect">
            <a:avLst/>
          </a:prstGeom>
        </p:spPr>
        <p:txBody>
          <a:bodyPr lIns="91440" tIns="91440" rIns="91440" bIns="91440"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1"/>
          </p:nvPr>
        </p:nvSpPr>
        <p:spPr>
          <a:xfrm>
            <a:off x="415600" y="1536633"/>
            <a:ext cx="11360800" cy="4555200"/>
          </a:xfrm>
          <a:prstGeom prst="rect">
            <a:avLst/>
          </a:prstGeom>
        </p:spPr>
        <p:txBody>
          <a:bodyPr lIns="91440" tIns="91440" rIns="91440" bIns="9144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5" name="Shape 65"/>
          <p:cNvSpPr txBox="1">
            <a:spLocks noGrp="1"/>
          </p:cNvSpPr>
          <p:nvPr>
            <p:ph type="sldNum" idx="12"/>
          </p:nvPr>
        </p:nvSpPr>
        <p:spPr>
          <a:xfrm>
            <a:off x="10659593" y="6271500"/>
            <a:ext cx="731600" cy="524800"/>
          </a:xfrm>
          <a:prstGeom prst="rect">
            <a:avLst/>
          </a:prstGeom>
          <a:noFill/>
          <a:ln>
            <a:noFill/>
          </a:ln>
        </p:spPr>
        <p:txBody>
          <a:bodyPr lIns="109710" tIns="109710" rIns="109710" bIns="109710" anchor="ctr" anchorCtr="0">
            <a:noAutofit/>
          </a:bodyPr>
          <a:lstStyle>
            <a:lvl1pPr>
              <a:defRPr>
                <a:solidFill>
                  <a:schemeClr val="bg1"/>
                </a:solidFill>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99155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a:t>Click to edit Master subtitle style</a:t>
            </a:r>
            <a:endParaRPr lang="en-US" dirty="0"/>
          </a:p>
        </p:txBody>
      </p:sp>
      <p:sp>
        <p:nvSpPr>
          <p:cNvPr id="305" name="Title 304"/>
          <p:cNvSpPr>
            <a:spLocks noGrp="1"/>
          </p:cNvSpPr>
          <p:nvPr>
            <p:ph type="title" hasCustomPrompt="1"/>
          </p:nvPr>
        </p:nvSpPr>
        <p:spPr>
          <a:xfrm>
            <a:off x="535180" y="932542"/>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9177" y="2808047"/>
            <a:ext cx="1807412" cy="389833"/>
          </a:xfrm>
          <a:prstGeom prst="rect">
            <a:avLst/>
          </a:prstGeom>
        </p:spPr>
      </p:pic>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4"/>
          <p:cNvSpPr>
            <a:spLocks noGrp="1" noChangeArrowheads="1"/>
          </p:cNvSpPr>
          <p:nvPr>
            <p:ph type="subTitle" idx="1"/>
          </p:nvPr>
        </p:nvSpPr>
        <p:spPr>
          <a:xfrm>
            <a:off x="578723" y="1386951"/>
            <a:ext cx="10454848" cy="379591"/>
          </a:xfrm>
        </p:spPr>
        <p:txBody>
          <a:bodyPr wrap="square" anchor="t">
            <a:spAutoFit/>
          </a:bodyPr>
          <a:lstStyle>
            <a:lvl1pPr marL="0" indent="0" algn="l">
              <a:lnSpc>
                <a:spcPct val="90000"/>
              </a:lnSpc>
              <a:spcBef>
                <a:spcPts val="667"/>
              </a:spcBef>
              <a:spcAft>
                <a:spcPts val="333"/>
              </a:spcAft>
              <a:buFontTx/>
              <a:buNone/>
              <a:defRPr sz="2000" b="0">
                <a:solidFill>
                  <a:schemeClr val="tx2"/>
                </a:solidFill>
                <a:latin typeface="Trebuchet MS" pitchFamily="34" charset="0"/>
              </a:defRPr>
            </a:lvl1pPr>
          </a:lstStyle>
          <a:p>
            <a:r>
              <a:rPr lang="en-US" dirty="0"/>
              <a:t>Click to edit Master subtitle style</a:t>
            </a:r>
          </a:p>
        </p:txBody>
      </p:sp>
      <p:sp>
        <p:nvSpPr>
          <p:cNvPr id="10" name="Title 304"/>
          <p:cNvSpPr>
            <a:spLocks noGrp="1"/>
          </p:cNvSpPr>
          <p:nvPr>
            <p:ph type="title" hasCustomPrompt="1"/>
          </p:nvPr>
        </p:nvSpPr>
        <p:spPr>
          <a:xfrm>
            <a:off x="535179" y="333830"/>
            <a:ext cx="10454846" cy="1092061"/>
          </a:xfrm>
        </p:spPr>
        <p:txBody>
          <a:bodyPr anchor="b">
            <a:normAutofit/>
          </a:bodyPr>
          <a:lstStyle>
            <a:lvl1pPr algn="l">
              <a:lnSpc>
                <a:spcPct val="90000"/>
              </a:lnSpc>
              <a:spcBef>
                <a:spcPts val="0"/>
              </a:spcBef>
              <a:defRPr sz="5111"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73322" y="2125568"/>
            <a:ext cx="2004963" cy="371404"/>
          </a:xfrm>
          <a:prstGeom prst="rect">
            <a:avLst/>
          </a:prstGeom>
        </p:spPr>
      </p:pic>
    </p:spTree>
    <p:extLst>
      <p:ext uri="{BB962C8B-B14F-4D97-AF65-F5344CB8AC3E}">
        <p14:creationId xmlns:p14="http://schemas.microsoft.com/office/powerpoint/2010/main" val="18818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7"/>
            <a:ext cx="11054080" cy="4132139"/>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1778">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6716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7"/>
            <a:ext cx="11054080" cy="4132139"/>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1778">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0"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157938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and Content - NO LOGO &amp; PAGE NUMB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2000">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6" name="Rectangle 5"/>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0607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2" y="703918"/>
            <a:ext cx="6580130" cy="687368"/>
          </a:xfrm>
        </p:spPr>
        <p:txBody>
          <a:bodyPr/>
          <a:lstStyle>
            <a:lvl1pPr algn="l">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2" y="2336705"/>
            <a:ext cx="6562037" cy="4104176"/>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2000">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2" y="1314816"/>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6" name="Rectangle 5"/>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23527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954CD-10D3-4DCD-A961-200172CB05FB}"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27849637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93044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ansition - Green">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48160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2" y="2346292"/>
            <a:ext cx="5494514" cy="4103912"/>
          </a:xfrm>
        </p:spPr>
        <p:txBody>
          <a:bodyPr/>
          <a:lstStyle>
            <a:lvl1pPr marL="257523" indent="-257523">
              <a:buSzPct val="100000"/>
              <a:buFontTx/>
              <a:buBlip>
                <a:blip r:embed="rId2"/>
              </a:buBlip>
              <a:defRPr sz="2667" b="0">
                <a:solidFill>
                  <a:schemeClr val="bg1"/>
                </a:solidFill>
              </a:defRPr>
            </a:lvl1pPr>
            <a:lvl2pPr marL="892510" indent="-257523">
              <a:buSzPct val="100000"/>
              <a:buFontTx/>
              <a:buBlip>
                <a:blip r:embed="rId2"/>
              </a:buBlip>
              <a:defRPr sz="2222" b="0">
                <a:solidFill>
                  <a:schemeClr val="bg1"/>
                </a:solidFill>
              </a:defRPr>
            </a:lvl2pPr>
            <a:lvl3pPr marL="1395209" indent="-185205">
              <a:buSzPct val="100000"/>
              <a:buFontTx/>
              <a:buBlip>
                <a:blip r:embed="rId2"/>
              </a:buBlip>
              <a:defRPr sz="2000" b="0">
                <a:solidFill>
                  <a:schemeClr val="bg1"/>
                </a:solidFill>
              </a:defRPr>
            </a:lvl3pPr>
            <a:lvl4pPr marL="1971988" indent="-253994">
              <a:buFont typeface="Wingdings" panose="05000000000000000000" pitchFamily="2" charset="2"/>
              <a:buChar char="§"/>
              <a:defRPr sz="2000" b="0">
                <a:solidFill>
                  <a:schemeClr val="tx1"/>
                </a:solidFill>
              </a:defRPr>
            </a:lvl4pPr>
            <a:lvl5pPr marL="2352981" indent="-253994">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8" y="2346292"/>
            <a:ext cx="5494513" cy="4103912"/>
          </a:xfrm>
        </p:spPr>
        <p:txBody>
          <a:bodyPr/>
          <a:lstStyle>
            <a:lvl1pPr marL="257523" indent="-257523">
              <a:buSzPct val="100000"/>
              <a:buFontTx/>
              <a:buBlip>
                <a:blip r:embed="rId2"/>
              </a:buBlip>
              <a:defRPr sz="2667" b="0">
                <a:solidFill>
                  <a:schemeClr val="bg1"/>
                </a:solidFill>
              </a:defRPr>
            </a:lvl1pPr>
            <a:lvl2pPr marL="892510" indent="-257523">
              <a:buSzPct val="100000"/>
              <a:buFontTx/>
              <a:buBlip>
                <a:blip r:embed="rId2"/>
              </a:buBlip>
              <a:defRPr sz="2222" b="0">
                <a:solidFill>
                  <a:schemeClr val="bg1"/>
                </a:solidFill>
              </a:defRPr>
            </a:lvl2pPr>
            <a:lvl3pPr marL="1395209" indent="-185205">
              <a:buSzPct val="100000"/>
              <a:buFontTx/>
              <a:buBlip>
                <a:blip r:embed="rId2"/>
              </a:buBlip>
              <a:defRPr sz="2000" b="0">
                <a:solidFill>
                  <a:schemeClr val="bg1"/>
                </a:solidFill>
              </a:defRPr>
            </a:lvl3pPr>
            <a:lvl4pPr marL="1971988" indent="-253994">
              <a:buFont typeface="Wingdings" panose="05000000000000000000" pitchFamily="2" charset="2"/>
              <a:buChar char="§"/>
              <a:defRPr sz="2000" b="0">
                <a:solidFill>
                  <a:schemeClr val="tx1"/>
                </a:solidFill>
              </a:defRPr>
            </a:lvl4pPr>
            <a:lvl5pPr marL="2352981" indent="-253994">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4"/>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15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69"/>
            <a:ext cx="8739784" cy="410369"/>
          </a:xfrm>
        </p:spPr>
        <p:txBody>
          <a:bodyPr anchor="b"/>
          <a:lstStyle>
            <a:lvl1pPr algn="l">
              <a:defRPr sz="2222">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03636" y="5713473"/>
            <a:ext cx="8384731" cy="115651"/>
          </a:xfrm>
          <a:prstGeom prst="rect">
            <a:avLst/>
          </a:prstGeom>
        </p:spPr>
      </p:pic>
      <p:sp>
        <p:nvSpPr>
          <p:cNvPr id="5" name="Rectangle 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6" y="5713473"/>
            <a:ext cx="8384731" cy="115651"/>
          </a:xfrm>
          <a:prstGeom prst="rect">
            <a:avLst/>
          </a:prstGeom>
        </p:spPr>
      </p:pic>
    </p:spTree>
    <p:extLst>
      <p:ext uri="{BB962C8B-B14F-4D97-AF65-F5344CB8AC3E}">
        <p14:creationId xmlns:p14="http://schemas.microsoft.com/office/powerpoint/2010/main" val="126551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6531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1"/>
            <a:ext cx="11084560" cy="595034"/>
          </a:xfrm>
        </p:spPr>
        <p:txBody>
          <a:bodyPr anchor="ctr"/>
          <a:lstStyle>
            <a:lvl1pPr algn="l">
              <a:defRPr sz="3556">
                <a:solidFill>
                  <a:schemeClr val="tx1"/>
                </a:solidFill>
              </a:defRPr>
            </a:lvl1pPr>
          </a:lstStyle>
          <a:p>
            <a:r>
              <a:rPr lang="en-US"/>
              <a:t>Click to edit Master title style</a:t>
            </a:r>
            <a:endParaRPr lang="en-US" dirty="0"/>
          </a:p>
        </p:txBody>
      </p:sp>
      <p:sp>
        <p:nvSpPr>
          <p:cNvPr id="5" name="Rectangle 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19430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and Segu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026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1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userDrawn="1">
            <p:ph type="subTitle" idx="1"/>
          </p:nvPr>
        </p:nvSpPr>
        <p:spPr>
          <a:xfrm>
            <a:off x="578723" y="1386951"/>
            <a:ext cx="10454848" cy="379591"/>
          </a:xfrm>
        </p:spPr>
        <p:txBody>
          <a:bodyPr wrap="square" anchor="t">
            <a:spAutoFit/>
          </a:bodyPr>
          <a:lstStyle>
            <a:lvl1pPr marL="0" indent="0" algn="l">
              <a:lnSpc>
                <a:spcPct val="90000"/>
              </a:lnSpc>
              <a:spcBef>
                <a:spcPts val="667"/>
              </a:spcBef>
              <a:spcAft>
                <a:spcPts val="333"/>
              </a:spcAft>
              <a:buFontTx/>
              <a:buNone/>
              <a:defRPr sz="20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79" y="333830"/>
            <a:ext cx="10454846" cy="1092061"/>
          </a:xfrm>
        </p:spPr>
        <p:txBody>
          <a:bodyPr anchor="b">
            <a:normAutofit/>
          </a:bodyPr>
          <a:lstStyle>
            <a:lvl1pPr algn="l">
              <a:lnSpc>
                <a:spcPct val="90000"/>
              </a:lnSpc>
              <a:spcBef>
                <a:spcPts val="0"/>
              </a:spcBef>
              <a:defRPr sz="5111"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3322" y="2125568"/>
            <a:ext cx="2004963" cy="371404"/>
          </a:xfrm>
          <a:prstGeom prst="rect">
            <a:avLst/>
          </a:prstGeom>
        </p:spPr>
      </p:pic>
    </p:spTree>
    <p:extLst>
      <p:ext uri="{BB962C8B-B14F-4D97-AF65-F5344CB8AC3E}">
        <p14:creationId xmlns:p14="http://schemas.microsoft.com/office/powerpoint/2010/main" val="285313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114724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genda">
    <p:spTree>
      <p:nvGrpSpPr>
        <p:cNvPr id="1" name="Shape 103"/>
        <p:cNvGrpSpPr/>
        <p:nvPr/>
      </p:nvGrpSpPr>
      <p:grpSpPr>
        <a:xfrm>
          <a:off x="0" y="0"/>
          <a:ext cx="0" cy="0"/>
          <a:chOff x="0" y="0"/>
          <a:chExt cx="0" cy="0"/>
        </a:xfrm>
      </p:grpSpPr>
      <p:sp>
        <p:nvSpPr>
          <p:cNvPr id="104" name="Shape 104"/>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105" name="Shape 10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106" name="Shape 106"/>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55932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E954CD-10D3-4DCD-A961-200172CB05FB}"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20915244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ransition - Green">
    <p:spTree>
      <p:nvGrpSpPr>
        <p:cNvPr id="1" name="Shape 120"/>
        <p:cNvGrpSpPr/>
        <p:nvPr/>
      </p:nvGrpSpPr>
      <p:grpSpPr>
        <a:xfrm>
          <a:off x="0" y="0"/>
          <a:ext cx="0" cy="0"/>
          <a:chOff x="0" y="0"/>
          <a:chExt cx="0" cy="0"/>
        </a:xfrm>
      </p:grpSpPr>
      <p:sp>
        <p:nvSpPr>
          <p:cNvPr id="121" name="Shape 121"/>
          <p:cNvSpPr/>
          <p:nvPr/>
        </p:nvSpPr>
        <p:spPr>
          <a:xfrm>
            <a:off x="1" y="1"/>
            <a:ext cx="12191999" cy="6857999"/>
          </a:xfrm>
          <a:prstGeom prst="rect">
            <a:avLst/>
          </a:prstGeom>
          <a:solidFill>
            <a:schemeClr val="lt2"/>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22" name="Shape 122"/>
          <p:cNvSpPr txBox="1">
            <a:spLocks noGrp="1"/>
          </p:cNvSpPr>
          <p:nvPr>
            <p:ph type="title"/>
          </p:nvPr>
        </p:nvSpPr>
        <p:spPr>
          <a:xfrm>
            <a:off x="553719" y="3100704"/>
            <a:ext cx="11084559" cy="656590"/>
          </a:xfrm>
          <a:prstGeom prst="rect">
            <a:avLst/>
          </a:prstGeom>
          <a:noFill/>
          <a:ln>
            <a:noFill/>
          </a:ln>
        </p:spPr>
        <p:txBody>
          <a:bodyPr lIns="91425" tIns="91425" rIns="91425" bIns="91425" anchor="ctr" anchorCtr="0"/>
          <a:lstStyle>
            <a:lvl1pPr marL="0" marR="0" lvl="0" indent="0" algn="ctr" rtl="0">
              <a:lnSpc>
                <a:spcPct val="90000"/>
              </a:lnSpc>
              <a:spcBef>
                <a:spcPts val="0"/>
              </a:spcBef>
              <a:spcAft>
                <a:spcPts val="0"/>
              </a:spcAft>
              <a:buClr>
                <a:schemeClr val="lt1"/>
              </a:buClr>
              <a:buFont typeface="Trebuchet MS"/>
              <a:buNone/>
              <a:defRPr sz="40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12654643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0_Title Slide - Images">
    <p:bg>
      <p:bgPr>
        <a:solidFill>
          <a:schemeClr val="lt1"/>
        </a:solidFill>
        <a:effectLst/>
      </p:bgPr>
    </p:bg>
    <p:spTree>
      <p:nvGrpSpPr>
        <p:cNvPr id="1" name="Shape 123"/>
        <p:cNvGrpSpPr/>
        <p:nvPr/>
      </p:nvGrpSpPr>
      <p:grpSpPr>
        <a:xfrm>
          <a:off x="0" y="0"/>
          <a:ext cx="0" cy="0"/>
          <a:chOff x="0" y="0"/>
          <a:chExt cx="0" cy="0"/>
        </a:xfrm>
      </p:grpSpPr>
      <p:grpSp>
        <p:nvGrpSpPr>
          <p:cNvPr id="124" name="Shape 124"/>
          <p:cNvGrpSpPr/>
          <p:nvPr/>
        </p:nvGrpSpPr>
        <p:grpSpPr>
          <a:xfrm>
            <a:off x="6335999" y="-42689"/>
            <a:ext cx="5920039" cy="6914811"/>
            <a:chOff x="5702400" y="-38420"/>
            <a:chExt cx="5328035" cy="6223330"/>
          </a:xfrm>
        </p:grpSpPr>
        <p:grpSp>
          <p:nvGrpSpPr>
            <p:cNvPr id="125" name="Shape 125"/>
            <p:cNvGrpSpPr/>
            <p:nvPr/>
          </p:nvGrpSpPr>
          <p:grpSpPr>
            <a:xfrm>
              <a:off x="5702400" y="-38420"/>
              <a:ext cx="5292000" cy="6223330"/>
              <a:chOff x="5702400" y="-38420"/>
              <a:chExt cx="5292000" cy="6223330"/>
            </a:xfrm>
          </p:grpSpPr>
          <p:sp>
            <p:nvSpPr>
              <p:cNvPr id="126" name="Shape 126"/>
              <p:cNvSpPr/>
              <p:nvPr/>
            </p:nvSpPr>
            <p:spPr>
              <a:xfrm>
                <a:off x="5702400" y="-7201"/>
                <a:ext cx="5292000" cy="6192111"/>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cxnSp>
            <p:nvCxnSpPr>
              <p:cNvPr id="127" name="Shape 127"/>
              <p:cNvCxnSpPr>
                <a:stCxn id="128" idx="1"/>
              </p:cNvCxnSpPr>
              <p:nvPr/>
            </p:nvCxnSpPr>
            <p:spPr>
              <a:xfrm>
                <a:off x="10179035" y="1199983"/>
                <a:ext cx="812400" cy="1353899"/>
              </a:xfrm>
              <a:prstGeom prst="straightConnector1">
                <a:avLst/>
              </a:prstGeom>
              <a:noFill/>
              <a:ln w="9525" cap="flat" cmpd="sng">
                <a:solidFill>
                  <a:srgbClr val="3F3F3F"/>
                </a:solidFill>
                <a:prstDash val="solid"/>
                <a:round/>
                <a:headEnd type="none" w="med" len="med"/>
                <a:tailEnd type="none" w="med" len="med"/>
              </a:ln>
            </p:spPr>
          </p:cxnSp>
          <p:sp>
            <p:nvSpPr>
              <p:cNvPr id="128" name="Shape 128"/>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cxnSp>
            <p:nvCxnSpPr>
              <p:cNvPr id="129" name="Shape 129"/>
              <p:cNvCxnSpPr/>
              <p:nvPr/>
            </p:nvCxnSpPr>
            <p:spPr>
              <a:xfrm>
                <a:off x="10175782" y="1205266"/>
                <a:ext cx="815759" cy="3469533"/>
              </a:xfrm>
              <a:prstGeom prst="straightConnector1">
                <a:avLst/>
              </a:prstGeom>
              <a:noFill/>
              <a:ln w="19050" cap="flat" cmpd="sng">
                <a:solidFill>
                  <a:schemeClr val="lt1"/>
                </a:solidFill>
                <a:prstDash val="solid"/>
                <a:round/>
                <a:headEnd type="none" w="med" len="med"/>
                <a:tailEnd type="none" w="med" len="med"/>
              </a:ln>
            </p:spPr>
          </p:cxnSp>
          <p:cxnSp>
            <p:nvCxnSpPr>
              <p:cNvPr id="130" name="Shape 130"/>
              <p:cNvCxnSpPr/>
              <p:nvPr/>
            </p:nvCxnSpPr>
            <p:spPr>
              <a:xfrm rot="10800000" flipH="1">
                <a:off x="10171714" y="-38420"/>
                <a:ext cx="812139" cy="1244170"/>
              </a:xfrm>
              <a:prstGeom prst="straightConnector1">
                <a:avLst/>
              </a:prstGeom>
              <a:noFill/>
              <a:ln w="19050" cap="flat" cmpd="sng">
                <a:solidFill>
                  <a:schemeClr val="lt1"/>
                </a:solidFill>
                <a:prstDash val="solid"/>
                <a:round/>
                <a:headEnd type="none" w="med" len="med"/>
                <a:tailEnd type="none" w="med" len="med"/>
              </a:ln>
            </p:spPr>
          </p:cxnSp>
        </p:grpSp>
        <p:cxnSp>
          <p:nvCxnSpPr>
            <p:cNvPr id="131" name="Shape 131"/>
            <p:cNvCxnSpPr>
              <a:stCxn id="128" idx="1"/>
            </p:cNvCxnSpPr>
            <p:nvPr/>
          </p:nvCxnSpPr>
          <p:spPr>
            <a:xfrm>
              <a:off x="10179035" y="1199983"/>
              <a:ext cx="851400" cy="1385699"/>
            </a:xfrm>
            <a:prstGeom prst="straightConnector1">
              <a:avLst/>
            </a:prstGeom>
            <a:noFill/>
            <a:ln w="19050" cap="flat" cmpd="sng">
              <a:solidFill>
                <a:schemeClr val="lt1"/>
              </a:solidFill>
              <a:prstDash val="solid"/>
              <a:round/>
              <a:headEnd type="none" w="med" len="med"/>
              <a:tailEnd type="none" w="med" len="med"/>
            </a:ln>
          </p:spPr>
        </p:cxnSp>
      </p:grpSp>
      <p:pic>
        <p:nvPicPr>
          <p:cNvPr id="132" name="Shape 1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 y="1"/>
            <a:ext cx="2909239" cy="6857999"/>
          </a:xfrm>
          <a:prstGeom prst="rect">
            <a:avLst/>
          </a:prstGeom>
          <a:noFill/>
          <a:ln>
            <a:noFill/>
          </a:ln>
        </p:spPr>
      </p:pic>
      <p:sp>
        <p:nvSpPr>
          <p:cNvPr id="133" name="Shape 133"/>
          <p:cNvSpPr/>
          <p:nvPr/>
        </p:nvSpPr>
        <p:spPr>
          <a:xfrm>
            <a:off x="1" y="1"/>
            <a:ext cx="2909239" cy="6857999"/>
          </a:xfrm>
          <a:prstGeom prst="rect">
            <a:avLst/>
          </a:prstGeom>
          <a:gradFill>
            <a:gsLst>
              <a:gs pos="0">
                <a:srgbClr val="FFFFFF">
                  <a:alpha val="0"/>
                </a:srgbClr>
              </a:gs>
              <a:gs pos="100000">
                <a:schemeClr val="lt1"/>
              </a:gs>
            </a:gsLst>
            <a:lin ang="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34" name="Shape 134"/>
          <p:cNvSpPr/>
          <p:nvPr/>
        </p:nvSpPr>
        <p:spPr>
          <a:xfrm>
            <a:off x="1" y="4344794"/>
            <a:ext cx="2909239" cy="2513206"/>
          </a:xfrm>
          <a:prstGeom prst="rect">
            <a:avLst/>
          </a:prstGeom>
          <a:gradFill>
            <a:gsLst>
              <a:gs pos="0">
                <a:srgbClr val="FFFFFF">
                  <a:alpha val="0"/>
                </a:srgbClr>
              </a:gs>
              <a:gs pos="68000">
                <a:schemeClr val="lt1"/>
              </a:gs>
              <a:gs pos="100000">
                <a:schemeClr val="lt1"/>
              </a:gs>
            </a:gsLst>
            <a:lin ang="27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grpSp>
        <p:nvGrpSpPr>
          <p:cNvPr id="135" name="Shape 135"/>
          <p:cNvGrpSpPr/>
          <p:nvPr/>
        </p:nvGrpSpPr>
        <p:grpSpPr>
          <a:xfrm>
            <a:off x="734945" y="6257388"/>
            <a:ext cx="1160471" cy="390533"/>
            <a:chOff x="2604423" y="247812"/>
            <a:chExt cx="1379963" cy="464399"/>
          </a:xfrm>
        </p:grpSpPr>
        <p:pic>
          <p:nvPicPr>
            <p:cNvPr id="136" name="Shape 1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6"/>
            </a:xfrm>
            <a:prstGeom prst="rect">
              <a:avLst/>
            </a:prstGeom>
            <a:noFill/>
            <a:ln>
              <a:noFill/>
            </a:ln>
          </p:spPr>
        </p:pic>
        <p:pic>
          <p:nvPicPr>
            <p:cNvPr id="137" name="Shape 1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138" name="Shape 13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81366" y="952500"/>
            <a:ext cx="2295513" cy="851676"/>
          </a:xfrm>
          <a:prstGeom prst="rect">
            <a:avLst/>
          </a:prstGeom>
          <a:noFill/>
          <a:ln>
            <a:noFill/>
          </a:ln>
        </p:spPr>
      </p:pic>
      <p:sp>
        <p:nvSpPr>
          <p:cNvPr id="139" name="Shape 139"/>
          <p:cNvSpPr txBox="1">
            <a:spLocks noGrp="1"/>
          </p:cNvSpPr>
          <p:nvPr>
            <p:ph type="subTitle" idx="1"/>
          </p:nvPr>
        </p:nvSpPr>
        <p:spPr>
          <a:xfrm>
            <a:off x="762338" y="3392306"/>
            <a:ext cx="9667451" cy="379591"/>
          </a:xfrm>
          <a:prstGeom prst="rect">
            <a:avLst/>
          </a:prstGeom>
          <a:noFill/>
          <a:ln>
            <a:noFill/>
          </a:ln>
        </p:spPr>
        <p:txBody>
          <a:bodyPr lIns="91425" tIns="91425" rIns="91425" bIns="91425" anchor="t" anchorCtr="0"/>
          <a:lstStyle>
            <a:lvl1pPr marL="0" marR="0" lvl="0" indent="0" algn="l" rtl="0">
              <a:lnSpc>
                <a:spcPct val="90000"/>
              </a:lnSpc>
              <a:spcBef>
                <a:spcPts val="667"/>
              </a:spcBef>
              <a:spcAft>
                <a:spcPts val="333"/>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0" name="Shape 140"/>
          <p:cNvSpPr txBox="1">
            <a:spLocks noGrp="1"/>
          </p:cNvSpPr>
          <p:nvPr>
            <p:ph type="title"/>
          </p:nvPr>
        </p:nvSpPr>
        <p:spPr>
          <a:xfrm>
            <a:off x="718795" y="2320878"/>
            <a:ext cx="9710378" cy="109206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2"/>
              </a:buClr>
              <a:buFont typeface="Trebuchet MS"/>
              <a:buNone/>
              <a:defRPr sz="4667"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41" name="Shape 141"/>
          <p:cNvSpPr txBox="1"/>
          <p:nvPr/>
        </p:nvSpPr>
        <p:spPr>
          <a:xfrm>
            <a:off x="801153" y="1578295"/>
            <a:ext cx="2432677" cy="233398"/>
          </a:xfrm>
          <a:prstGeom prst="rect">
            <a:avLst/>
          </a:prstGeom>
          <a:noFill/>
          <a:ln>
            <a:noFill/>
          </a:ln>
        </p:spPr>
        <p:txBody>
          <a:bodyPr lIns="101583" tIns="50778" rIns="101583" bIns="50778" anchor="ctr" anchorCtr="0">
            <a:noAutofit/>
          </a:bodyPr>
          <a:lstStyle/>
          <a:p>
            <a:pPr marL="0" marR="0" lvl="0" indent="0" algn="l" rtl="0">
              <a:lnSpc>
                <a:spcPct val="90000"/>
              </a:lnSpc>
              <a:spcBef>
                <a:spcPts val="0"/>
              </a:spcBef>
              <a:spcAft>
                <a:spcPts val="0"/>
              </a:spcAft>
              <a:buClr>
                <a:schemeClr val="dk2"/>
              </a:buClr>
              <a:buSzPct val="25000"/>
              <a:buFont typeface="Arial"/>
              <a:buNone/>
            </a:pPr>
            <a:r>
              <a:rPr lang="en-US" sz="889" b="0" i="0" u="none" strike="noStrike" cap="none">
                <a:solidFill>
                  <a:schemeClr val="dk2"/>
                </a:solidFill>
                <a:latin typeface="Arial"/>
                <a:ea typeface="Arial"/>
                <a:cs typeface="Arial"/>
                <a:sym typeface="Arial"/>
              </a:rPr>
              <a:t>Date| Location</a:t>
            </a:r>
          </a:p>
        </p:txBody>
      </p:sp>
    </p:spTree>
    <p:extLst>
      <p:ext uri="{BB962C8B-B14F-4D97-AF65-F5344CB8AC3E}">
        <p14:creationId xmlns:p14="http://schemas.microsoft.com/office/powerpoint/2010/main" val="34905086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553719" y="734695"/>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44" name="Shape 144"/>
          <p:cNvSpPr txBox="1">
            <a:spLocks noGrp="1"/>
          </p:cNvSpPr>
          <p:nvPr>
            <p:ph type="body" idx="1"/>
          </p:nvPr>
        </p:nvSpPr>
        <p:spPr>
          <a:xfrm>
            <a:off x="574167" y="2336704"/>
            <a:ext cx="11054080" cy="413213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5" name="Shape 145"/>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6" name="Shape 146"/>
          <p:cNvSpPr/>
          <p:nvPr/>
        </p:nvSpPr>
        <p:spPr>
          <a:xfrm>
            <a:off x="7833031" y="6424130"/>
            <a:ext cx="3069851" cy="275711"/>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6308426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with Photograph">
    <p:spTree>
      <p:nvGrpSpPr>
        <p:cNvPr id="1" name="Shape 154"/>
        <p:cNvGrpSpPr/>
        <p:nvPr/>
      </p:nvGrpSpPr>
      <p:grpSpPr>
        <a:xfrm>
          <a:off x="0" y="0"/>
          <a:ext cx="0" cy="0"/>
          <a:chOff x="0" y="0"/>
          <a:chExt cx="0" cy="0"/>
        </a:xfrm>
      </p:grpSpPr>
      <p:grpSp>
        <p:nvGrpSpPr>
          <p:cNvPr id="155" name="Shape 155"/>
          <p:cNvGrpSpPr/>
          <p:nvPr/>
        </p:nvGrpSpPr>
        <p:grpSpPr>
          <a:xfrm>
            <a:off x="-13122" y="1"/>
            <a:ext cx="583540" cy="6857999"/>
            <a:chOff x="-11810" y="0"/>
            <a:chExt cx="525186" cy="6172199"/>
          </a:xfrm>
        </p:grpSpPr>
        <p:pic>
          <p:nvPicPr>
            <p:cNvPr id="156" name="Shape 15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513376" cy="6172199"/>
            </a:xfrm>
            <a:prstGeom prst="rect">
              <a:avLst/>
            </a:prstGeom>
            <a:noFill/>
            <a:ln>
              <a:noFill/>
            </a:ln>
          </p:spPr>
        </p:pic>
        <p:sp>
          <p:nvSpPr>
            <p:cNvPr id="157" name="Shape 157"/>
            <p:cNvSpPr/>
            <p:nvPr/>
          </p:nvSpPr>
          <p:spPr>
            <a:xfrm>
              <a:off x="0" y="0"/>
              <a:ext cx="513376" cy="6172199"/>
            </a:xfrm>
            <a:prstGeom prst="rect">
              <a:avLst/>
            </a:prstGeom>
            <a:gradFill>
              <a:gsLst>
                <a:gs pos="0">
                  <a:srgbClr val="FFFFFF">
                    <a:alpha val="0"/>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158" name="Shape 158"/>
            <p:cNvPicPr preferRelativeResize="0"/>
            <p:nvPr/>
          </p:nvPicPr>
          <p:blipFill rotWithShape="1">
            <a:blip r:embed="rId3" cstate="email">
              <a:alphaModFix/>
              <a:extLst>
                <a:ext uri="{28A0092B-C50C-407E-A947-70E740481C1C}">
                  <a14:useLocalDpi xmlns:a14="http://schemas.microsoft.com/office/drawing/2010/main"/>
                </a:ext>
              </a:extLst>
            </a:blip>
            <a:srcRect b="31418"/>
            <a:stretch/>
          </p:blipFill>
          <p:spPr>
            <a:xfrm rot="5400000">
              <a:off x="-710096" y="699111"/>
              <a:ext cx="1873217" cy="476646"/>
            </a:xfrm>
            <a:prstGeom prst="rect">
              <a:avLst/>
            </a:prstGeom>
            <a:noFill/>
            <a:ln>
              <a:noFill/>
            </a:ln>
          </p:spPr>
        </p:pic>
      </p:grpSp>
      <p:sp>
        <p:nvSpPr>
          <p:cNvPr id="159" name="Shape 159"/>
          <p:cNvSpPr/>
          <p:nvPr/>
        </p:nvSpPr>
        <p:spPr>
          <a:xfrm>
            <a:off x="10490504" y="1"/>
            <a:ext cx="1701494"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60" name="Shape 160"/>
          <p:cNvSpPr txBox="1">
            <a:spLocks noGrp="1"/>
          </p:cNvSpPr>
          <p:nvPr>
            <p:ph type="title"/>
          </p:nvPr>
        </p:nvSpPr>
        <p:spPr>
          <a:xfrm>
            <a:off x="553719" y="703917"/>
            <a:ext cx="6580129" cy="68736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61" name="Shape 161"/>
          <p:cNvSpPr txBox="1">
            <a:spLocks noGrp="1"/>
          </p:cNvSpPr>
          <p:nvPr>
            <p:ph type="body" idx="1"/>
          </p:nvPr>
        </p:nvSpPr>
        <p:spPr>
          <a:xfrm>
            <a:off x="568960" y="2336703"/>
            <a:ext cx="6562037" cy="410417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62" name="Shape 162"/>
          <p:cNvSpPr txBox="1">
            <a:spLocks noGrp="1"/>
          </p:cNvSpPr>
          <p:nvPr>
            <p:ph type="body" idx="2"/>
          </p:nvPr>
        </p:nvSpPr>
        <p:spPr>
          <a:xfrm>
            <a:off x="553719" y="1314814"/>
            <a:ext cx="6580129" cy="58384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163" name="Shape 16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164" name="Shape 164"/>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8197139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169"/>
        <p:cNvGrpSpPr/>
        <p:nvPr/>
      </p:nvGrpSpPr>
      <p:grpSpPr>
        <a:xfrm>
          <a:off x="0" y="0"/>
          <a:ext cx="0" cy="0"/>
          <a:chOff x="0" y="0"/>
          <a:chExt cx="0" cy="0"/>
        </a:xfrm>
      </p:grpSpPr>
      <p:sp>
        <p:nvSpPr>
          <p:cNvPr id="170" name="Shape 170"/>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71" name="Shape 171"/>
          <p:cNvSpPr txBox="1">
            <a:spLocks noGrp="1"/>
          </p:cNvSpPr>
          <p:nvPr>
            <p:ph type="title"/>
          </p:nvPr>
        </p:nvSpPr>
        <p:spPr>
          <a:xfrm>
            <a:off x="553719" y="5743860"/>
            <a:ext cx="11084559" cy="595034"/>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lt1"/>
              </a:buClr>
              <a:buFont typeface="Trebuchet MS"/>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41975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Closing Slide">
    <p:bg>
      <p:bgPr>
        <a:solidFill>
          <a:schemeClr val="lt1"/>
        </a:solidFill>
        <a:effectLst/>
      </p:bgPr>
    </p:bg>
    <p:spTree>
      <p:nvGrpSpPr>
        <p:cNvPr id="1" name="Shape 503"/>
        <p:cNvGrpSpPr/>
        <p:nvPr/>
      </p:nvGrpSpPr>
      <p:grpSpPr>
        <a:xfrm>
          <a:off x="0" y="0"/>
          <a:ext cx="0" cy="0"/>
          <a:chOff x="0" y="0"/>
          <a:chExt cx="0" cy="0"/>
        </a:xfrm>
      </p:grpSpPr>
      <p:pic>
        <p:nvPicPr>
          <p:cNvPr id="504" name="Shape 504"/>
          <p:cNvPicPr preferRelativeResize="0"/>
          <p:nvPr/>
        </p:nvPicPr>
        <p:blipFill rotWithShape="1">
          <a:blip r:embed="rId2" cstate="email">
            <a:alphaModFix/>
            <a:extLst>
              <a:ext uri="{28A0092B-C50C-407E-A947-70E740481C1C}">
                <a14:useLocalDpi xmlns:a14="http://schemas.microsoft.com/office/drawing/2010/main"/>
              </a:ext>
            </a:extLst>
          </a:blip>
          <a:srcRect l="-21751" b="-226"/>
          <a:stretch/>
        </p:blipFill>
        <p:spPr>
          <a:xfrm>
            <a:off x="0" y="0"/>
            <a:ext cx="12191998" cy="6602777"/>
          </a:xfrm>
          <a:prstGeom prst="rect">
            <a:avLst/>
          </a:prstGeom>
          <a:noFill/>
          <a:ln>
            <a:noFill/>
          </a:ln>
        </p:spPr>
      </p:pic>
      <p:sp>
        <p:nvSpPr>
          <p:cNvPr id="505" name="Shape 505"/>
          <p:cNvSpPr/>
          <p:nvPr/>
        </p:nvSpPr>
        <p:spPr>
          <a:xfrm rot="10800000" flipH="1">
            <a:off x="0" y="1"/>
            <a:ext cx="12191998" cy="6857999"/>
          </a:xfrm>
          <a:prstGeom prst="rect">
            <a:avLst/>
          </a:prstGeom>
          <a:gradFill>
            <a:gsLst>
              <a:gs pos="0">
                <a:schemeClr val="lt1"/>
              </a:gs>
              <a:gs pos="34000">
                <a:schemeClr val="lt1"/>
              </a:gs>
              <a:gs pos="100000">
                <a:srgbClr val="FFFFFF">
                  <a:alpha val="34117"/>
                </a:srgbClr>
              </a:gs>
            </a:gsLst>
            <a:lin ang="3000000" scaled="0"/>
          </a:gradFill>
          <a:ln>
            <a:noFill/>
          </a:ln>
        </p:spPr>
        <p:txBody>
          <a:bodyPr lIns="101583" tIns="50750" rIns="101583" bIns="5075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506" name="Shape 50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2" y="4336020"/>
            <a:ext cx="3592062" cy="1258603"/>
          </a:xfrm>
          <a:prstGeom prst="rect">
            <a:avLst/>
          </a:prstGeom>
          <a:noFill/>
          <a:ln>
            <a:noFill/>
          </a:ln>
        </p:spPr>
      </p:pic>
      <p:sp>
        <p:nvSpPr>
          <p:cNvPr id="507" name="Shape 507"/>
          <p:cNvSpPr txBox="1"/>
          <p:nvPr/>
        </p:nvSpPr>
        <p:spPr>
          <a:xfrm>
            <a:off x="535169" y="5901099"/>
            <a:ext cx="3705199" cy="410400"/>
          </a:xfrm>
          <a:prstGeom prst="rect">
            <a:avLst/>
          </a:prstGeom>
          <a:noFill/>
          <a:ln>
            <a:noFill/>
          </a:ln>
        </p:spPr>
        <p:txBody>
          <a:bodyPr lIns="101583" tIns="50750" rIns="101583" bIns="50750" anchor="ctr" anchorCtr="0">
            <a:noAutofit/>
          </a:bodyPr>
          <a:lstStyle/>
          <a:p>
            <a:pPr marL="0" marR="0" lvl="0" indent="0" algn="l" rtl="0">
              <a:lnSpc>
                <a:spcPct val="90000"/>
              </a:lnSpc>
              <a:spcBef>
                <a:spcPts val="0"/>
              </a:spcBef>
              <a:spcAft>
                <a:spcPts val="0"/>
              </a:spcAft>
              <a:buClr>
                <a:schemeClr val="lt2"/>
              </a:buClr>
              <a:buSzPct val="25000"/>
              <a:buFont typeface="Trebuchet MS"/>
              <a:buNone/>
            </a:pPr>
            <a:r>
              <a:rPr lang="en-US" sz="2267" b="0" i="0" u="none" strike="noStrike" cap="none">
                <a:solidFill>
                  <a:schemeClr val="lt2"/>
                </a:solidFill>
                <a:latin typeface="Trebuchet MS"/>
                <a:ea typeface="Trebuchet MS"/>
                <a:cs typeface="Trebuchet MS"/>
                <a:sym typeface="Trebuchet MS"/>
              </a:rPr>
              <a:t>www.nvidia.com/dli</a:t>
            </a:r>
          </a:p>
        </p:txBody>
      </p:sp>
    </p:spTree>
    <p:extLst>
      <p:ext uri="{BB962C8B-B14F-4D97-AF65-F5344CB8AC3E}">
        <p14:creationId xmlns:p14="http://schemas.microsoft.com/office/powerpoint/2010/main" val="4804870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Quote and Segue">
    <p:spTree>
      <p:nvGrpSpPr>
        <p:cNvPr id="1" name="Shape 56"/>
        <p:cNvGrpSpPr/>
        <p:nvPr/>
      </p:nvGrpSpPr>
      <p:grpSpPr>
        <a:xfrm>
          <a:off x="0" y="0"/>
          <a:ext cx="0" cy="0"/>
          <a:chOff x="0" y="0"/>
          <a:chExt cx="0" cy="0"/>
        </a:xfrm>
      </p:grpSpPr>
      <p:sp>
        <p:nvSpPr>
          <p:cNvPr id="57" name="Shape 57"/>
          <p:cNvSpPr/>
          <p:nvPr/>
        </p:nvSpPr>
        <p:spPr>
          <a:xfrm>
            <a:off x="1" y="1"/>
            <a:ext cx="12191999" cy="6857999"/>
          </a:xfrm>
          <a:prstGeom prst="rect">
            <a:avLst/>
          </a:prstGeom>
          <a:solidFill>
            <a:schemeClr val="lt2"/>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58" name="Shape 58"/>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1" y="1"/>
            <a:ext cx="12191999" cy="6857999"/>
          </a:xfrm>
          <a:prstGeom prst="rect">
            <a:avLst/>
          </a:prstGeom>
          <a:noFill/>
          <a:ln>
            <a:noFill/>
          </a:ln>
        </p:spPr>
      </p:pic>
      <p:sp>
        <p:nvSpPr>
          <p:cNvPr id="59" name="Shape 59"/>
          <p:cNvSpPr/>
          <p:nvPr/>
        </p:nvSpPr>
        <p:spPr>
          <a:xfrm>
            <a:off x="1" y="1"/>
            <a:ext cx="12191999" cy="6857999"/>
          </a:xfrm>
          <a:prstGeom prst="rect">
            <a:avLst/>
          </a:prstGeom>
          <a:gradFill>
            <a:gsLst>
              <a:gs pos="0">
                <a:schemeClr val="lt2"/>
              </a:gs>
              <a:gs pos="40000">
                <a:schemeClr val="lt2"/>
              </a:gs>
              <a:gs pos="100000">
                <a:srgbClr val="76B900">
                  <a:alpha val="0"/>
                </a:srgbClr>
              </a:gs>
            </a:gsLst>
            <a:lin ang="300012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60" name="Shape 60"/>
          <p:cNvSpPr/>
          <p:nvPr/>
        </p:nvSpPr>
        <p:spPr>
          <a:xfrm>
            <a:off x="1" y="1"/>
            <a:ext cx="12191999" cy="6857999"/>
          </a:xfrm>
          <a:prstGeom prst="rect">
            <a:avLst/>
          </a:prstGeom>
          <a:gradFill>
            <a:gsLst>
              <a:gs pos="0">
                <a:schemeClr val="lt2"/>
              </a:gs>
              <a:gs pos="100000">
                <a:srgbClr val="76B900">
                  <a:alpha val="29411"/>
                </a:srgbClr>
              </a:gs>
            </a:gsLst>
            <a:lin ang="540001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6428676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2_Title Slide - Images">
    <p:bg>
      <p:bgPr>
        <a:solidFill>
          <a:schemeClr val="lt1"/>
        </a:solidFill>
        <a:effectLst/>
      </p:bgPr>
    </p:bg>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cstate="email">
            <a:alphaModFix/>
            <a:extLst>
              <a:ext uri="{28A0092B-C50C-407E-A947-70E740481C1C}">
                <a14:useLocalDpi xmlns:a14="http://schemas.microsoft.com/office/drawing/2010/main"/>
              </a:ext>
            </a:extLst>
          </a:blip>
          <a:srcRect l="-21757" b="-229"/>
          <a:stretch/>
        </p:blipFill>
        <p:spPr>
          <a:xfrm>
            <a:off x="1" y="0"/>
            <a:ext cx="12191999" cy="6602667"/>
          </a:xfrm>
          <a:prstGeom prst="rect">
            <a:avLst/>
          </a:prstGeom>
          <a:noFill/>
          <a:ln>
            <a:noFill/>
          </a:ln>
        </p:spPr>
      </p:pic>
      <p:sp>
        <p:nvSpPr>
          <p:cNvPr id="18" name="Shape 18"/>
          <p:cNvSpPr/>
          <p:nvPr/>
        </p:nvSpPr>
        <p:spPr>
          <a:xfrm rot="10800000" flipH="1">
            <a:off x="1" y="1"/>
            <a:ext cx="12191999" cy="6857999"/>
          </a:xfrm>
          <a:prstGeom prst="rect">
            <a:avLst/>
          </a:prstGeom>
          <a:gradFill>
            <a:gsLst>
              <a:gs pos="0">
                <a:schemeClr val="lt1"/>
              </a:gs>
              <a:gs pos="34000">
                <a:schemeClr val="lt1"/>
              </a:gs>
              <a:gs pos="100000">
                <a:srgbClr val="FFFFFF">
                  <a:alpha val="34509"/>
                </a:srgbClr>
              </a:gs>
            </a:gsLst>
            <a:lin ang="300012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9" name="Shape 19"/>
          <p:cNvSpPr txBox="1">
            <a:spLocks noGrp="1"/>
          </p:cNvSpPr>
          <p:nvPr>
            <p:ph type="subTitle" idx="1"/>
          </p:nvPr>
        </p:nvSpPr>
        <p:spPr>
          <a:xfrm>
            <a:off x="545524" y="5124780"/>
            <a:ext cx="6730000" cy="41033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Trebuchet MS"/>
              <a:buNone/>
              <a:defRPr sz="2222" b="0" i="0" u="none" strike="noStrike" cap="none">
                <a:solidFill>
                  <a:srgbClr val="595959"/>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20" name="Shape 20"/>
          <p:cNvSpPr txBox="1">
            <a:spLocks noGrp="1"/>
          </p:cNvSpPr>
          <p:nvPr>
            <p:ph type="title"/>
          </p:nvPr>
        </p:nvSpPr>
        <p:spPr>
          <a:xfrm>
            <a:off x="545524" y="3816230"/>
            <a:ext cx="6730000" cy="10920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lt2"/>
              </a:buClr>
              <a:buFont typeface="Trebuchet MS"/>
              <a:buNone/>
              <a:defRPr sz="4889"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cxnSp>
        <p:nvCxnSpPr>
          <p:cNvPr id="21" name="Shape 21"/>
          <p:cNvCxnSpPr/>
          <p:nvPr/>
        </p:nvCxnSpPr>
        <p:spPr>
          <a:xfrm>
            <a:off x="648153" y="4989988"/>
            <a:ext cx="6062999" cy="0"/>
          </a:xfrm>
          <a:prstGeom prst="straightConnector1">
            <a:avLst/>
          </a:prstGeom>
          <a:noFill/>
          <a:ln w="9525" cap="rnd" cmpd="sng">
            <a:solidFill>
              <a:schemeClr val="accent4"/>
            </a:solidFill>
            <a:prstDash val="solid"/>
            <a:round/>
            <a:headEnd type="none" w="med" len="med"/>
            <a:tailEnd type="none" w="med" len="med"/>
          </a:ln>
        </p:spPr>
      </p:cxnSp>
      <p:pic>
        <p:nvPicPr>
          <p:cNvPr id="22" name="Shape 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2" y="536956"/>
            <a:ext cx="2538333" cy="889332"/>
          </a:xfrm>
          <a:prstGeom prst="rect">
            <a:avLst/>
          </a:prstGeom>
          <a:noFill/>
          <a:ln>
            <a:noFill/>
          </a:ln>
        </p:spPr>
      </p:pic>
    </p:spTree>
    <p:extLst>
      <p:ext uri="{BB962C8B-B14F-4D97-AF65-F5344CB8AC3E}">
        <p14:creationId xmlns:p14="http://schemas.microsoft.com/office/powerpoint/2010/main" val="17271186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Subtitle, and Content - NO LOGO &amp; PAGE NUMBER">
    <p:spTree>
      <p:nvGrpSpPr>
        <p:cNvPr id="1" name="Shape 37"/>
        <p:cNvGrpSpPr/>
        <p:nvPr/>
      </p:nvGrpSpPr>
      <p:grpSpPr>
        <a:xfrm>
          <a:off x="0" y="0"/>
          <a:ext cx="0" cy="0"/>
          <a:chOff x="0" y="0"/>
          <a:chExt cx="0" cy="0"/>
        </a:xfrm>
      </p:grpSpPr>
      <p:sp>
        <p:nvSpPr>
          <p:cNvPr id="38" name="Shape 38"/>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39" name="Shape 39"/>
          <p:cNvSpPr txBox="1">
            <a:spLocks noGrp="1"/>
          </p:cNvSpPr>
          <p:nvPr>
            <p:ph type="title"/>
          </p:nvPr>
        </p:nvSpPr>
        <p:spPr>
          <a:xfrm>
            <a:off x="553719" y="734695"/>
            <a:ext cx="11084667" cy="656666"/>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568960" y="2336704"/>
            <a:ext cx="11054000" cy="4104332"/>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41" name="Shape 41"/>
          <p:cNvSpPr txBox="1">
            <a:spLocks noGrp="1"/>
          </p:cNvSpPr>
          <p:nvPr>
            <p:ph type="body" idx="2"/>
          </p:nvPr>
        </p:nvSpPr>
        <p:spPr>
          <a:xfrm>
            <a:off x="553719" y="1314815"/>
            <a:ext cx="11084667" cy="583999"/>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42" name="Shape 4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098437" y="6442456"/>
            <a:ext cx="830491" cy="261330"/>
          </a:xfrm>
          <a:prstGeom prst="rect">
            <a:avLst/>
          </a:prstGeom>
          <a:noFill/>
          <a:ln>
            <a:noFill/>
          </a:ln>
        </p:spPr>
      </p:pic>
      <p:sp>
        <p:nvSpPr>
          <p:cNvPr id="43" name="Shape 43"/>
          <p:cNvSpPr txBox="1"/>
          <p:nvPr/>
        </p:nvSpPr>
        <p:spPr>
          <a:xfrm>
            <a:off x="10586205" y="6483352"/>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21485833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2_Title Slide - Images">
    <p:bg>
      <p:bgPr>
        <a:solidFill>
          <a:schemeClr val="lt1"/>
        </a:solidFill>
        <a:effectLst/>
      </p:bgPr>
    </p:bg>
    <p:spTree>
      <p:nvGrpSpPr>
        <p:cNvPr id="1" name="Shape 346"/>
        <p:cNvGrpSpPr/>
        <p:nvPr/>
      </p:nvGrpSpPr>
      <p:grpSpPr>
        <a:xfrm>
          <a:off x="0" y="0"/>
          <a:ext cx="0" cy="0"/>
          <a:chOff x="0" y="0"/>
          <a:chExt cx="0" cy="0"/>
        </a:xfrm>
      </p:grpSpPr>
      <p:pic>
        <p:nvPicPr>
          <p:cNvPr id="347" name="Shape 347"/>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48" name="Shape 348"/>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49" name="Shape 349"/>
          <p:cNvSpPr txBox="1">
            <a:spLocks noGrp="1"/>
          </p:cNvSpPr>
          <p:nvPr>
            <p:ph type="subTitle" idx="1"/>
          </p:nvPr>
        </p:nvSpPr>
        <p:spPr>
          <a:xfrm>
            <a:off x="545528" y="5124779"/>
            <a:ext cx="6730148" cy="41036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Trebuchet MS"/>
              <a:buNone/>
              <a:defRPr sz="2222" b="0" i="0" u="none" strike="noStrike" cap="none">
                <a:solidFill>
                  <a:srgbClr val="595959"/>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23392"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2910" marR="0" lvl="4" indent="-12337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50" name="Shape 350"/>
          <p:cNvSpPr txBox="1">
            <a:spLocks noGrp="1"/>
          </p:cNvSpPr>
          <p:nvPr>
            <p:ph type="title"/>
          </p:nvPr>
        </p:nvSpPr>
        <p:spPr>
          <a:xfrm>
            <a:off x="545528" y="3816231"/>
            <a:ext cx="6730148" cy="109206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889"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cxnSp>
        <p:nvCxnSpPr>
          <p:cNvPr id="351" name="Shape 351"/>
          <p:cNvCxnSpPr/>
          <p:nvPr/>
        </p:nvCxnSpPr>
        <p:spPr>
          <a:xfrm>
            <a:off x="648152" y="4989988"/>
            <a:ext cx="6063078" cy="0"/>
          </a:xfrm>
          <a:prstGeom prst="straightConnector1">
            <a:avLst/>
          </a:prstGeom>
          <a:noFill/>
          <a:ln w="9525" cap="rnd" cmpd="sng">
            <a:solidFill>
              <a:schemeClr val="accent4"/>
            </a:solidFill>
            <a:prstDash val="solid"/>
            <a:round/>
            <a:headEnd type="none" w="med" len="med"/>
            <a:tailEnd type="none" w="med" len="med"/>
          </a:ln>
        </p:spPr>
      </p:cxnSp>
      <p:pic>
        <p:nvPicPr>
          <p:cNvPr id="352" name="Shape 35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536956"/>
            <a:ext cx="2538434" cy="889428"/>
          </a:xfrm>
          <a:prstGeom prst="rect">
            <a:avLst/>
          </a:prstGeom>
          <a:noFill/>
          <a:ln>
            <a:noFill/>
          </a:ln>
        </p:spPr>
      </p:pic>
    </p:spTree>
    <p:extLst>
      <p:ext uri="{BB962C8B-B14F-4D97-AF65-F5344CB8AC3E}">
        <p14:creationId xmlns:p14="http://schemas.microsoft.com/office/powerpoint/2010/main" val="210832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E954CD-10D3-4DCD-A961-200172CB05FB}"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40892903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losing Slide">
    <p:bg>
      <p:bgPr>
        <a:solidFill>
          <a:schemeClr val="lt1"/>
        </a:solidFill>
        <a:effectLst/>
      </p:bgPr>
    </p:bg>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55" name="Shape 355"/>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56" name="Shape 35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4336020"/>
            <a:ext cx="3592063" cy="1258603"/>
          </a:xfrm>
          <a:prstGeom prst="rect">
            <a:avLst/>
          </a:prstGeom>
          <a:noFill/>
          <a:ln>
            <a:noFill/>
          </a:ln>
        </p:spPr>
      </p:pic>
      <p:sp>
        <p:nvSpPr>
          <p:cNvPr id="357" name="Shape 357"/>
          <p:cNvSpPr txBox="1"/>
          <p:nvPr/>
        </p:nvSpPr>
        <p:spPr>
          <a:xfrm>
            <a:off x="535157" y="5901099"/>
            <a:ext cx="2821641" cy="410369"/>
          </a:xfrm>
          <a:prstGeom prst="rect">
            <a:avLst/>
          </a:prstGeom>
          <a:noFill/>
          <a:ln>
            <a:noFill/>
          </a:ln>
        </p:spPr>
        <p:txBody>
          <a:bodyPr lIns="101583" tIns="50778" rIns="101583" bIns="50778" anchor="ctr" anchorCtr="0">
            <a:noAutofit/>
          </a:bodyPr>
          <a:lstStyle/>
          <a:p>
            <a:pPr marL="0" marR="0" lvl="0" indent="0" algn="l" rtl="0">
              <a:lnSpc>
                <a:spcPct val="90000"/>
              </a:lnSpc>
              <a:spcBef>
                <a:spcPts val="0"/>
              </a:spcBef>
              <a:spcAft>
                <a:spcPts val="0"/>
              </a:spcAft>
              <a:buClr>
                <a:schemeClr val="lt2"/>
              </a:buClr>
              <a:buSzPct val="25000"/>
              <a:buFont typeface="Trebuchet MS"/>
              <a:buNone/>
            </a:pPr>
            <a:r>
              <a:rPr lang="en-US" sz="2222" b="0" i="0" u="none" strike="noStrike" cap="none">
                <a:solidFill>
                  <a:schemeClr val="lt2"/>
                </a:solidFill>
                <a:latin typeface="Trebuchet MS"/>
                <a:ea typeface="Trebuchet MS"/>
                <a:cs typeface="Trebuchet MS"/>
                <a:sym typeface="Trebuchet MS"/>
              </a:rPr>
              <a:t>www.nvidia.com/dli</a:t>
            </a:r>
          </a:p>
        </p:txBody>
      </p:sp>
    </p:spTree>
    <p:extLst>
      <p:ext uri="{BB962C8B-B14F-4D97-AF65-F5344CB8AC3E}">
        <p14:creationId xmlns:p14="http://schemas.microsoft.com/office/powerpoint/2010/main" val="40554006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553719" y="734697"/>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64" name="Shape 364"/>
          <p:cNvSpPr txBox="1">
            <a:spLocks noGrp="1"/>
          </p:cNvSpPr>
          <p:nvPr>
            <p:ph type="body" idx="1"/>
          </p:nvPr>
        </p:nvSpPr>
        <p:spPr>
          <a:xfrm>
            <a:off x="574167" y="2336705"/>
            <a:ext cx="11054080" cy="413213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5" name="Shape 365"/>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6" name="Shape 366"/>
          <p:cNvSpPr/>
          <p:nvPr/>
        </p:nvSpPr>
        <p:spPr>
          <a:xfrm>
            <a:off x="7833031" y="6424131"/>
            <a:ext cx="3069851" cy="275712"/>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16754654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ent with Photograph">
    <p:spTree>
      <p:nvGrpSpPr>
        <p:cNvPr id="1" name="Shape 367"/>
        <p:cNvGrpSpPr/>
        <p:nvPr/>
      </p:nvGrpSpPr>
      <p:grpSpPr>
        <a:xfrm>
          <a:off x="0" y="0"/>
          <a:ext cx="0" cy="0"/>
          <a:chOff x="0" y="0"/>
          <a:chExt cx="0" cy="0"/>
        </a:xfrm>
      </p:grpSpPr>
      <p:sp>
        <p:nvSpPr>
          <p:cNvPr id="368" name="Shape 368"/>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69" name="Shape 369"/>
          <p:cNvSpPr txBox="1">
            <a:spLocks noGrp="1"/>
          </p:cNvSpPr>
          <p:nvPr>
            <p:ph type="title"/>
          </p:nvPr>
        </p:nvSpPr>
        <p:spPr>
          <a:xfrm>
            <a:off x="553719" y="703919"/>
            <a:ext cx="6580130" cy="68736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70" name="Shape 370"/>
          <p:cNvSpPr txBox="1">
            <a:spLocks noGrp="1"/>
          </p:cNvSpPr>
          <p:nvPr>
            <p:ph type="body" idx="1"/>
          </p:nvPr>
        </p:nvSpPr>
        <p:spPr>
          <a:xfrm>
            <a:off x="568960" y="2336704"/>
            <a:ext cx="6562038" cy="410417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71" name="Shape 371"/>
          <p:cNvSpPr txBox="1">
            <a:spLocks noGrp="1"/>
          </p:cNvSpPr>
          <p:nvPr>
            <p:ph type="body" idx="2"/>
          </p:nvPr>
        </p:nvSpPr>
        <p:spPr>
          <a:xfrm>
            <a:off x="553719" y="1314814"/>
            <a:ext cx="6580130" cy="58384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372" name="Shape 37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73" name="Shape 373"/>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291064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Agenda">
    <p:spTree>
      <p:nvGrpSpPr>
        <p:cNvPr id="1" name="Shape 394"/>
        <p:cNvGrpSpPr/>
        <p:nvPr/>
      </p:nvGrpSpPr>
      <p:grpSpPr>
        <a:xfrm>
          <a:off x="0" y="0"/>
          <a:ext cx="0" cy="0"/>
          <a:chOff x="0" y="0"/>
          <a:chExt cx="0" cy="0"/>
        </a:xfrm>
      </p:grpSpPr>
      <p:sp>
        <p:nvSpPr>
          <p:cNvPr id="395" name="Shape 395"/>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96" name="Shape 39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97" name="Shape 397"/>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7549175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398"/>
        <p:cNvGrpSpPr/>
        <p:nvPr/>
      </p:nvGrpSpPr>
      <p:grpSpPr>
        <a:xfrm>
          <a:off x="0" y="0"/>
          <a:ext cx="0" cy="0"/>
          <a:chOff x="0" y="0"/>
          <a:chExt cx="0" cy="0"/>
        </a:xfrm>
      </p:grpSpPr>
      <p:sp>
        <p:nvSpPr>
          <p:cNvPr id="399" name="Shape 399"/>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00" name="Shape 400"/>
          <p:cNvSpPr txBox="1">
            <a:spLocks noGrp="1"/>
          </p:cNvSpPr>
          <p:nvPr>
            <p:ph type="title"/>
          </p:nvPr>
        </p:nvSpPr>
        <p:spPr>
          <a:xfrm>
            <a:off x="553719" y="5743860"/>
            <a:ext cx="11084559" cy="595034"/>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3640977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Quote and Segue">
    <p:spTree>
      <p:nvGrpSpPr>
        <p:cNvPr id="1" name="Shape 406"/>
        <p:cNvGrpSpPr/>
        <p:nvPr/>
      </p:nvGrpSpPr>
      <p:grpSpPr>
        <a:xfrm>
          <a:off x="0" y="0"/>
          <a:ext cx="0" cy="0"/>
          <a:chOff x="0" y="0"/>
          <a:chExt cx="0" cy="0"/>
        </a:xfrm>
      </p:grpSpPr>
      <p:sp>
        <p:nvSpPr>
          <p:cNvPr id="407" name="Shape 407"/>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408" name="Shape 408"/>
          <p:cNvPicPr preferRelativeResize="0"/>
          <p:nvPr/>
        </p:nvPicPr>
        <p:blipFill rotWithShape="1">
          <a:blip r:embed="rId2" cstate="email">
            <a:alphaModFix/>
            <a:extLst>
              <a:ext uri="{28A0092B-C50C-407E-A947-70E740481C1C}">
                <a14:useLocalDpi xmlns:a14="http://schemas.microsoft.com/office/drawing/2010/main"/>
              </a:ext>
            </a:extLst>
          </a:blip>
          <a:srcRect l="-36080" b="-11664"/>
          <a:stretch/>
        </p:blipFill>
        <p:spPr>
          <a:xfrm flipH="1">
            <a:off x="1" y="1"/>
            <a:ext cx="12191999" cy="6857999"/>
          </a:xfrm>
          <a:prstGeom prst="rect">
            <a:avLst/>
          </a:prstGeom>
          <a:noFill/>
          <a:ln>
            <a:noFill/>
          </a:ln>
        </p:spPr>
      </p:pic>
      <p:sp>
        <p:nvSpPr>
          <p:cNvPr id="409" name="Shape 409"/>
          <p:cNvSpPr/>
          <p:nvPr/>
        </p:nvSpPr>
        <p:spPr>
          <a:xfrm rot="10800000">
            <a:off x="1" y="1"/>
            <a:ext cx="12191999" cy="6857999"/>
          </a:xfrm>
          <a:prstGeom prst="rect">
            <a:avLst/>
          </a:prstGeom>
          <a:gradFill>
            <a:gsLst>
              <a:gs pos="0">
                <a:schemeClr val="lt1"/>
              </a:gs>
              <a:gs pos="40000">
                <a:schemeClr val="lt1"/>
              </a:gs>
              <a:gs pos="100000">
                <a:srgbClr val="FFFFFF">
                  <a:alpha val="0"/>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10" name="Shape 410"/>
          <p:cNvSpPr/>
          <p:nvPr/>
        </p:nvSpPr>
        <p:spPr>
          <a:xfrm rot="10800000">
            <a:off x="1" y="1"/>
            <a:ext cx="12191999" cy="6857999"/>
          </a:xfrm>
          <a:prstGeom prst="rect">
            <a:avLst/>
          </a:prstGeom>
          <a:gradFill>
            <a:gsLst>
              <a:gs pos="0">
                <a:schemeClr val="lt1"/>
              </a:gs>
              <a:gs pos="100000">
                <a:srgbClr val="FFFFFF">
                  <a:alpha val="29803"/>
                </a:srgbClr>
              </a:gs>
            </a:gsLst>
            <a:lin ang="54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994019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4E22-710B-431D-8F60-8FC7CCFCB99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6625-E5C0-4CE6-A05A-FFDD675FC238}" type="slidenum">
              <a:rPr lang="en-US" smtClean="0"/>
              <a:t>‹#›</a:t>
            </a:fld>
            <a:endParaRPr lang="en-US"/>
          </a:p>
        </p:txBody>
      </p:sp>
    </p:spTree>
    <p:extLst>
      <p:ext uri="{BB962C8B-B14F-4D97-AF65-F5344CB8AC3E}">
        <p14:creationId xmlns:p14="http://schemas.microsoft.com/office/powerpoint/2010/main" val="11623497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0_Title Slide - Image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55222"/>
            <a:ext cx="12192000" cy="6602779"/>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6378" y="2942501"/>
            <a:ext cx="2239920" cy="784834"/>
          </a:xfrm>
          <a:prstGeom prst="rect">
            <a:avLst/>
          </a:prstGeom>
        </p:spPr>
      </p:pic>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bg2">
                    <a:lumMod val="50000"/>
                  </a:schemeClr>
                </a:solidFill>
                <a:latin typeface="Trebuchet MS" pitchFamily="34" charset="0"/>
              </a:defRPr>
            </a:lvl1pPr>
          </a:lstStyle>
          <a:p>
            <a:r>
              <a:rPr lang="en-US"/>
              <a:t>Click to edit Master subtitle style</a:t>
            </a:r>
            <a:endParaRPr lang="en-US" dirty="0"/>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2"/>
                </a:solidFill>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22613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55222"/>
            <a:ext cx="12192000" cy="6602779"/>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2" y="4336019"/>
            <a:ext cx="3592064" cy="125860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535157" y="5906228"/>
            <a:ext cx="2767361"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222"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29507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10493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954CD-10D3-4DCD-A961-200172CB05FB}"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35338443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295596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40138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4126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95922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436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294855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12913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37080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12368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97797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E954CD-10D3-4DCD-A961-200172CB05FB}"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21429051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77" y="2808046"/>
            <a:ext cx="1807412" cy="389833"/>
          </a:xfrm>
          <a:prstGeom prst="rect">
            <a:avLst/>
          </a:prstGeom>
        </p:spPr>
      </p:pic>
    </p:spTree>
    <p:extLst>
      <p:ext uri="{BB962C8B-B14F-4D97-AF65-F5344CB8AC3E}">
        <p14:creationId xmlns:p14="http://schemas.microsoft.com/office/powerpoint/2010/main" val="3664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37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26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170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636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5520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6030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5465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1750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Tree>
    <p:extLst>
      <p:ext uri="{BB962C8B-B14F-4D97-AF65-F5344CB8AC3E}">
        <p14:creationId xmlns:p14="http://schemas.microsoft.com/office/powerpoint/2010/main" val="16948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E954CD-10D3-4DCD-A961-200172CB05FB}"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ED597-B2E5-4C3C-982D-8A4388363291}" type="slidenum">
              <a:rPr lang="en-US" smtClean="0"/>
              <a:t>‹#›</a:t>
            </a:fld>
            <a:endParaRPr lang="en-US"/>
          </a:p>
        </p:txBody>
      </p:sp>
    </p:spTree>
    <p:extLst>
      <p:ext uri="{BB962C8B-B14F-4D97-AF65-F5344CB8AC3E}">
        <p14:creationId xmlns:p14="http://schemas.microsoft.com/office/powerpoint/2010/main" val="37630342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168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734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3"/>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80" y="2808048"/>
            <a:ext cx="1807412" cy="389833"/>
          </a:xfrm>
          <a:prstGeom prst="rect">
            <a:avLst/>
          </a:prstGeom>
        </p:spPr>
      </p:pic>
    </p:spTree>
    <p:extLst>
      <p:ext uri="{BB962C8B-B14F-4D97-AF65-F5344CB8AC3E}">
        <p14:creationId xmlns:p14="http://schemas.microsoft.com/office/powerpoint/2010/main" val="323105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041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2412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38769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03918"/>
            <a:ext cx="6580131"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8"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6580131"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888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0842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4225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3"/>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9" y="2346293"/>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530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15.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5.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10" Type="http://schemas.openxmlformats.org/officeDocument/2006/relationships/image" Target="../media/image15.png"/><Relationship Id="rId4" Type="http://schemas.openxmlformats.org/officeDocument/2006/relationships/slideLayout" Target="../slideLayouts/slideLayout6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6.emf"/><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theme" Target="../theme/theme8.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theme" Target="../theme/theme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defRPr>
            </a:lvl1pPr>
          </a:lstStyle>
          <a:p>
            <a:fld id="{2DE954CD-10D3-4DCD-A961-200172CB05FB}" type="datetimeFigureOut">
              <a:rPr lang="en-US" smtClean="0"/>
              <a:pPr/>
              <a:t>11/19/2018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anose="020B0502040204020203" pitchFamily="34" charset="0"/>
              </a:defRPr>
            </a:lvl1pPr>
          </a:lstStyle>
          <a:p>
            <a:fld id="{C61ED597-B2E5-4C3C-982D-8A4388363291}" type="slidenum">
              <a:rPr lang="en-US" smtClean="0"/>
              <a:pPr/>
              <a:t>‹#›</a:t>
            </a:fld>
            <a:endParaRPr lang="en-US" dirty="0"/>
          </a:p>
        </p:txBody>
      </p:sp>
    </p:spTree>
    <p:extLst>
      <p:ext uri="{BB962C8B-B14F-4D97-AF65-F5344CB8AC3E}">
        <p14:creationId xmlns:p14="http://schemas.microsoft.com/office/powerpoint/2010/main" val="1331659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3" y="726147"/>
            <a:ext cx="11081461" cy="656591"/>
          </a:xfrm>
          <a:prstGeom prst="rect">
            <a:avLst/>
          </a:prstGeom>
          <a:noFill/>
          <a:ln w="9525">
            <a:noFill/>
            <a:miter lim="800000"/>
            <a:headEnd/>
            <a:tailEnd/>
          </a:ln>
        </p:spPr>
        <p:txBody>
          <a:bodyPr vert="horz" wrap="square" lIns="91386" tIns="45690" rIns="91386" bIns="4569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386" tIns="45690" rIns="91386" bIns="4569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52" y="6474945"/>
            <a:ext cx="356698" cy="18806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89" smtClean="0">
                <a:solidFill>
                  <a:srgbClr val="505050"/>
                </a:solidFill>
                <a:latin typeface="Trebuchet MS" panose="020B0603020202020204" pitchFamily="34" charset="0"/>
              </a:rPr>
              <a:pPr algn="r"/>
              <a:t>‹#›</a:t>
            </a:fld>
            <a:r>
              <a:rPr lang="en-US" sz="1222" cap="none" dirty="0">
                <a:solidFill>
                  <a:srgbClr val="007450">
                    <a:lumMod val="60000"/>
                    <a:lumOff val="40000"/>
                  </a:srgbClr>
                </a:solidFill>
              </a:rPr>
              <a:t> </a:t>
            </a:r>
          </a:p>
        </p:txBody>
      </p:sp>
      <p:grpSp>
        <p:nvGrpSpPr>
          <p:cNvPr id="5" name="Group 4"/>
          <p:cNvGrpSpPr/>
          <p:nvPr userDrawn="1"/>
        </p:nvGrpSpPr>
        <p:grpSpPr>
          <a:xfrm>
            <a:off x="11281896" y="6518237"/>
            <a:ext cx="648336" cy="119758"/>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spTree>
    <p:extLst>
      <p:ext uri="{BB962C8B-B14F-4D97-AF65-F5344CB8AC3E}">
        <p14:creationId xmlns:p14="http://schemas.microsoft.com/office/powerpoint/2010/main" val="341296042"/>
      </p:ext>
    </p:extLst>
  </p:cSld>
  <p:clrMap bg1="dk2" tx1="lt1" bg2="dk1"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695" algn="l" rtl="0" eaLnBrk="1" fontAlgn="base" hangingPunct="1">
        <a:spcBef>
          <a:spcPct val="0"/>
        </a:spcBef>
        <a:spcAft>
          <a:spcPct val="0"/>
        </a:spcAft>
        <a:defRPr sz="3556" b="1">
          <a:solidFill>
            <a:srgbClr val="73B900"/>
          </a:solidFill>
          <a:latin typeface="Arial" charset="0"/>
        </a:defRPr>
      </a:lvl6pPr>
      <a:lvl7pPr marL="1015390" algn="l" rtl="0" eaLnBrk="1" fontAlgn="base" hangingPunct="1">
        <a:spcBef>
          <a:spcPct val="0"/>
        </a:spcBef>
        <a:spcAft>
          <a:spcPct val="0"/>
        </a:spcAft>
        <a:defRPr sz="3556" b="1">
          <a:solidFill>
            <a:srgbClr val="73B900"/>
          </a:solidFill>
          <a:latin typeface="Arial" charset="0"/>
        </a:defRPr>
      </a:lvl7pPr>
      <a:lvl8pPr marL="1523083" algn="l" rtl="0" eaLnBrk="1" fontAlgn="base" hangingPunct="1">
        <a:spcBef>
          <a:spcPct val="0"/>
        </a:spcBef>
        <a:spcAft>
          <a:spcPct val="0"/>
        </a:spcAft>
        <a:defRPr sz="3556" b="1">
          <a:solidFill>
            <a:srgbClr val="73B900"/>
          </a:solidFill>
          <a:latin typeface="Arial" charset="0"/>
        </a:defRPr>
      </a:lvl8pPr>
      <a:lvl9pPr marL="203076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61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09292"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0828" indent="-253846" algn="l" rtl="0" fontAlgn="base">
        <a:spcBef>
          <a:spcPct val="20000"/>
        </a:spcBef>
        <a:spcAft>
          <a:spcPct val="0"/>
        </a:spcAft>
        <a:buChar char="–"/>
        <a:defRPr sz="2222">
          <a:solidFill>
            <a:schemeClr val="bg1"/>
          </a:solidFill>
          <a:latin typeface="+mn-lt"/>
        </a:defRPr>
      </a:lvl4pPr>
      <a:lvl5pPr marL="2351602" indent="-253846" algn="l" rtl="0" fontAlgn="base">
        <a:spcBef>
          <a:spcPct val="20000"/>
        </a:spcBef>
        <a:spcAft>
          <a:spcPct val="0"/>
        </a:spcAft>
        <a:buChar char="»"/>
        <a:defRPr sz="2222">
          <a:solidFill>
            <a:schemeClr val="bg1"/>
          </a:solidFill>
          <a:latin typeface="+mn-lt"/>
        </a:defRPr>
      </a:lvl5pPr>
      <a:lvl6pPr marL="2859296" indent="-253846" algn="l" rtl="0" eaLnBrk="1" fontAlgn="base" hangingPunct="1">
        <a:spcBef>
          <a:spcPct val="20000"/>
        </a:spcBef>
        <a:spcAft>
          <a:spcPct val="0"/>
        </a:spcAft>
        <a:buChar char="»"/>
        <a:defRPr sz="2222">
          <a:solidFill>
            <a:schemeClr val="bg1"/>
          </a:solidFill>
          <a:latin typeface="+mn-lt"/>
        </a:defRPr>
      </a:lvl6pPr>
      <a:lvl7pPr marL="3366974" indent="-253846" algn="l" rtl="0" eaLnBrk="1" fontAlgn="base" hangingPunct="1">
        <a:spcBef>
          <a:spcPct val="20000"/>
        </a:spcBef>
        <a:spcAft>
          <a:spcPct val="0"/>
        </a:spcAft>
        <a:buChar char="»"/>
        <a:defRPr sz="2222">
          <a:solidFill>
            <a:schemeClr val="bg1"/>
          </a:solidFill>
          <a:latin typeface="+mn-lt"/>
        </a:defRPr>
      </a:lvl7pPr>
      <a:lvl8pPr marL="3874666" indent="-253846" algn="l" rtl="0" eaLnBrk="1" fontAlgn="base" hangingPunct="1">
        <a:spcBef>
          <a:spcPct val="20000"/>
        </a:spcBef>
        <a:spcAft>
          <a:spcPct val="0"/>
        </a:spcAft>
        <a:buChar char="»"/>
        <a:defRPr sz="2222">
          <a:solidFill>
            <a:schemeClr val="bg1"/>
          </a:solidFill>
          <a:latin typeface="+mn-lt"/>
        </a:defRPr>
      </a:lvl8pPr>
      <a:lvl9pPr marL="4382355" indent="-253846"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390" rtl="0" eaLnBrk="1" latinLnBrk="0" hangingPunct="1">
        <a:defRPr sz="2000" kern="1200">
          <a:solidFill>
            <a:schemeClr val="tx1"/>
          </a:solidFill>
          <a:latin typeface="+mn-lt"/>
          <a:ea typeface="+mn-ea"/>
          <a:cs typeface="+mn-cs"/>
        </a:defRPr>
      </a:lvl1pPr>
      <a:lvl2pPr marL="507695" algn="l" defTabSz="1015390" rtl="0" eaLnBrk="1" latinLnBrk="0" hangingPunct="1">
        <a:defRPr sz="2000" kern="1200">
          <a:solidFill>
            <a:schemeClr val="tx1"/>
          </a:solidFill>
          <a:latin typeface="+mn-lt"/>
          <a:ea typeface="+mn-ea"/>
          <a:cs typeface="+mn-cs"/>
        </a:defRPr>
      </a:lvl2pPr>
      <a:lvl3pPr marL="1015390" algn="l" defTabSz="1015390" rtl="0" eaLnBrk="1" latinLnBrk="0" hangingPunct="1">
        <a:defRPr sz="2000" kern="1200">
          <a:solidFill>
            <a:schemeClr val="tx1"/>
          </a:solidFill>
          <a:latin typeface="+mn-lt"/>
          <a:ea typeface="+mn-ea"/>
          <a:cs typeface="+mn-cs"/>
        </a:defRPr>
      </a:lvl3pPr>
      <a:lvl4pPr marL="1523083" algn="l" defTabSz="1015390" rtl="0" eaLnBrk="1" latinLnBrk="0" hangingPunct="1">
        <a:defRPr sz="2000" kern="1200">
          <a:solidFill>
            <a:schemeClr val="tx1"/>
          </a:solidFill>
          <a:latin typeface="+mn-lt"/>
          <a:ea typeface="+mn-ea"/>
          <a:cs typeface="+mn-cs"/>
        </a:defRPr>
      </a:lvl4pPr>
      <a:lvl5pPr marL="2030760" algn="l" defTabSz="1015390" rtl="0" eaLnBrk="1" latinLnBrk="0" hangingPunct="1">
        <a:defRPr sz="2000" kern="1200">
          <a:solidFill>
            <a:schemeClr val="tx1"/>
          </a:solidFill>
          <a:latin typeface="+mn-lt"/>
          <a:ea typeface="+mn-ea"/>
          <a:cs typeface="+mn-cs"/>
        </a:defRPr>
      </a:lvl5pPr>
      <a:lvl6pPr marL="2538452" algn="l" defTabSz="1015390" rtl="0" eaLnBrk="1" latinLnBrk="0" hangingPunct="1">
        <a:defRPr sz="2000" kern="1200">
          <a:solidFill>
            <a:schemeClr val="tx1"/>
          </a:solidFill>
          <a:latin typeface="+mn-lt"/>
          <a:ea typeface="+mn-ea"/>
          <a:cs typeface="+mn-cs"/>
        </a:defRPr>
      </a:lvl6pPr>
      <a:lvl7pPr marL="3046145" algn="l" defTabSz="1015390" rtl="0" eaLnBrk="1" latinLnBrk="0" hangingPunct="1">
        <a:defRPr sz="2000" kern="1200">
          <a:solidFill>
            <a:schemeClr val="tx1"/>
          </a:solidFill>
          <a:latin typeface="+mn-lt"/>
          <a:ea typeface="+mn-ea"/>
          <a:cs typeface="+mn-cs"/>
        </a:defRPr>
      </a:lvl7pPr>
      <a:lvl8pPr marL="3553831" algn="l" defTabSz="1015390" rtl="0" eaLnBrk="1" latinLnBrk="0" hangingPunct="1">
        <a:defRPr sz="2000" kern="1200">
          <a:solidFill>
            <a:schemeClr val="tx1"/>
          </a:solidFill>
          <a:latin typeface="+mn-lt"/>
          <a:ea typeface="+mn-ea"/>
          <a:cs typeface="+mn-cs"/>
        </a:defRPr>
      </a:lvl8pPr>
      <a:lvl9pPr marL="4061519" algn="l" defTabSz="101539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49" y="6479175"/>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Segoe UI Light" panose="020B0502040204020203"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userDrawn="1"/>
        </p:nvGrpSpPr>
        <p:grpSpPr>
          <a:xfrm>
            <a:off x="11281895" y="6518237"/>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grpSp>
    </p:spTree>
    <p:extLst>
      <p:ext uri="{BB962C8B-B14F-4D97-AF65-F5344CB8AC3E}">
        <p14:creationId xmlns:p14="http://schemas.microsoft.com/office/powerpoint/2010/main" val="4056465942"/>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Segoe UI Light" panose="020B0502040204020203"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Segoe UI Light" panose="020B0502040204020203"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Segoe UI Light" panose="020B0502040204020203"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Segoe UI Light" panose="020B0502040204020203"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10" name="Picture 9"/>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1256464" y="6428244"/>
            <a:ext cx="645209" cy="229246"/>
          </a:xfrm>
          <a:prstGeom prst="rect">
            <a:avLst/>
          </a:prstGeom>
        </p:spPr>
      </p:pic>
    </p:spTree>
    <p:extLst>
      <p:ext uri="{BB962C8B-B14F-4D97-AF65-F5344CB8AC3E}">
        <p14:creationId xmlns:p14="http://schemas.microsoft.com/office/powerpoint/2010/main" val="3636367195"/>
      </p:ext>
    </p:extLst>
  </p:cSld>
  <p:clrMap bg1="dk2" tx1="lt1" bg2="dk1"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eaLnBrk="1" fontAlgn="base" hangingPunct="1">
        <a:spcBef>
          <a:spcPct val="20000"/>
        </a:spcBef>
        <a:spcAft>
          <a:spcPct val="0"/>
        </a:spcAft>
        <a:buChar char="–"/>
        <a:defRPr sz="2222">
          <a:solidFill>
            <a:schemeClr val="bg1"/>
          </a:solidFill>
          <a:latin typeface="+mn-lt"/>
        </a:defRPr>
      </a:lvl4pPr>
      <a:lvl5pPr marL="2353004" indent="-253997" algn="l" rtl="0" eaLnBrk="1" fontAlgn="base" hangingPunct="1">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2"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p:nvSpPr>
        <p:spPr>
          <a:xfrm>
            <a:off x="10846950" y="6479176"/>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p:nvGrpSpPr>
        <p:grpSpPr>
          <a:xfrm>
            <a:off x="11281895" y="6518238"/>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9" name="TextBox 8"/>
          <p:cNvSpPr txBox="1"/>
          <p:nvPr userDrawn="1"/>
        </p:nvSpPr>
        <p:spPr>
          <a:xfrm>
            <a:off x="10846950" y="6479176"/>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10" name="Group 9"/>
          <p:cNvGrpSpPr/>
          <p:nvPr userDrawn="1"/>
        </p:nvGrpSpPr>
        <p:grpSpPr>
          <a:xfrm>
            <a:off x="11281895" y="6518238"/>
            <a:ext cx="648336" cy="119757"/>
            <a:chOff x="677492" y="-1417931"/>
            <a:chExt cx="3154606" cy="582700"/>
          </a:xfrm>
        </p:grpSpPr>
        <p:sp>
          <p:nvSpPr>
            <p:cNvPr id="11" name="Freeform 10"/>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12" name="Freeform 11"/>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13" name="Freeform 12"/>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Tree>
    <p:extLst>
      <p:ext uri="{BB962C8B-B14F-4D97-AF65-F5344CB8AC3E}">
        <p14:creationId xmlns:p14="http://schemas.microsoft.com/office/powerpoint/2010/main" val="1296053155"/>
      </p:ext>
    </p:extLst>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0" algn="l" rtl="0" eaLnBrk="1" fontAlgn="base" hangingPunct="1">
        <a:spcBef>
          <a:spcPct val="0"/>
        </a:spcBef>
        <a:spcAft>
          <a:spcPct val="0"/>
        </a:spcAft>
        <a:defRPr sz="3556" b="1">
          <a:solidFill>
            <a:srgbClr val="73B900"/>
          </a:solidFill>
          <a:latin typeface="Arial" charset="0"/>
        </a:defRPr>
      </a:lvl6pPr>
      <a:lvl7pPr marL="1015980" algn="l" rtl="0" eaLnBrk="1" fontAlgn="base" hangingPunct="1">
        <a:spcBef>
          <a:spcPct val="0"/>
        </a:spcBef>
        <a:spcAft>
          <a:spcPct val="0"/>
        </a:spcAft>
        <a:defRPr sz="3556" b="1">
          <a:solidFill>
            <a:srgbClr val="73B900"/>
          </a:solidFill>
          <a:latin typeface="Arial" charset="0"/>
        </a:defRPr>
      </a:lvl7pPr>
      <a:lvl8pPr marL="1523970" algn="l" rtl="0" eaLnBrk="1" fontAlgn="base" hangingPunct="1">
        <a:spcBef>
          <a:spcPct val="0"/>
        </a:spcBef>
        <a:spcAft>
          <a:spcPct val="0"/>
        </a:spcAft>
        <a:defRPr sz="3556" b="1">
          <a:solidFill>
            <a:srgbClr val="73B900"/>
          </a:solidFill>
          <a:latin typeface="Arial" charset="0"/>
        </a:defRPr>
      </a:lvl8pPr>
      <a:lvl9pPr marL="203196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88"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03"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1988" indent="-253994" algn="l" rtl="0" eaLnBrk="1" fontAlgn="base" hangingPunct="1">
        <a:spcBef>
          <a:spcPct val="20000"/>
        </a:spcBef>
        <a:spcAft>
          <a:spcPct val="0"/>
        </a:spcAft>
        <a:buChar char="–"/>
        <a:defRPr sz="2222">
          <a:solidFill>
            <a:schemeClr val="bg1"/>
          </a:solidFill>
          <a:latin typeface="+mn-lt"/>
        </a:defRPr>
      </a:lvl4pPr>
      <a:lvl5pPr marL="2352981" indent="-253994" algn="l" rtl="0" eaLnBrk="1" fontAlgn="base" hangingPunct="1">
        <a:spcBef>
          <a:spcPct val="20000"/>
        </a:spcBef>
        <a:spcAft>
          <a:spcPct val="0"/>
        </a:spcAft>
        <a:buChar char="»"/>
        <a:defRPr sz="2222">
          <a:solidFill>
            <a:schemeClr val="bg1"/>
          </a:solidFill>
          <a:latin typeface="+mn-lt"/>
        </a:defRPr>
      </a:lvl5pPr>
      <a:lvl6pPr marL="2860970" indent="-253994" algn="l" rtl="0" eaLnBrk="1" fontAlgn="base" hangingPunct="1">
        <a:spcBef>
          <a:spcPct val="20000"/>
        </a:spcBef>
        <a:spcAft>
          <a:spcPct val="0"/>
        </a:spcAft>
        <a:buChar char="»"/>
        <a:defRPr sz="2222">
          <a:solidFill>
            <a:schemeClr val="bg1"/>
          </a:solidFill>
          <a:latin typeface="+mn-lt"/>
        </a:defRPr>
      </a:lvl6pPr>
      <a:lvl7pPr marL="3368961" indent="-253994" algn="l" rtl="0" eaLnBrk="1" fontAlgn="base" hangingPunct="1">
        <a:spcBef>
          <a:spcPct val="20000"/>
        </a:spcBef>
        <a:spcAft>
          <a:spcPct val="0"/>
        </a:spcAft>
        <a:buChar char="»"/>
        <a:defRPr sz="2222">
          <a:solidFill>
            <a:schemeClr val="bg1"/>
          </a:solidFill>
          <a:latin typeface="+mn-lt"/>
        </a:defRPr>
      </a:lvl7pPr>
      <a:lvl8pPr marL="3876950" indent="-253994" algn="l" rtl="0" eaLnBrk="1" fontAlgn="base" hangingPunct="1">
        <a:spcBef>
          <a:spcPct val="20000"/>
        </a:spcBef>
        <a:spcAft>
          <a:spcPct val="0"/>
        </a:spcAft>
        <a:buChar char="»"/>
        <a:defRPr sz="2222">
          <a:solidFill>
            <a:schemeClr val="bg1"/>
          </a:solidFill>
          <a:latin typeface="+mn-lt"/>
        </a:defRPr>
      </a:lvl8pPr>
      <a:lvl9pPr marL="4384941" indent="-253994"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80" rtl="0" eaLnBrk="1" latinLnBrk="0" hangingPunct="1">
        <a:defRPr sz="2000" kern="1200">
          <a:solidFill>
            <a:schemeClr val="tx1"/>
          </a:solidFill>
          <a:latin typeface="+mn-lt"/>
          <a:ea typeface="+mn-ea"/>
          <a:cs typeface="+mn-cs"/>
        </a:defRPr>
      </a:lvl1pPr>
      <a:lvl2pPr marL="507990" algn="l" defTabSz="1015980" rtl="0" eaLnBrk="1" latinLnBrk="0" hangingPunct="1">
        <a:defRPr sz="2000" kern="1200">
          <a:solidFill>
            <a:schemeClr val="tx1"/>
          </a:solidFill>
          <a:latin typeface="+mn-lt"/>
          <a:ea typeface="+mn-ea"/>
          <a:cs typeface="+mn-cs"/>
        </a:defRPr>
      </a:lvl2pPr>
      <a:lvl3pPr marL="1015980" algn="l" defTabSz="1015980" rtl="0" eaLnBrk="1" latinLnBrk="0" hangingPunct="1">
        <a:defRPr sz="2000" kern="1200">
          <a:solidFill>
            <a:schemeClr val="tx1"/>
          </a:solidFill>
          <a:latin typeface="+mn-lt"/>
          <a:ea typeface="+mn-ea"/>
          <a:cs typeface="+mn-cs"/>
        </a:defRPr>
      </a:lvl3pPr>
      <a:lvl4pPr marL="1523970" algn="l" defTabSz="1015980" rtl="0" eaLnBrk="1" latinLnBrk="0" hangingPunct="1">
        <a:defRPr sz="2000" kern="1200">
          <a:solidFill>
            <a:schemeClr val="tx1"/>
          </a:solidFill>
          <a:latin typeface="+mn-lt"/>
          <a:ea typeface="+mn-ea"/>
          <a:cs typeface="+mn-cs"/>
        </a:defRPr>
      </a:lvl4pPr>
      <a:lvl5pPr marL="2031960" algn="l" defTabSz="1015980" rtl="0" eaLnBrk="1" latinLnBrk="0" hangingPunct="1">
        <a:defRPr sz="2000" kern="1200">
          <a:solidFill>
            <a:schemeClr val="tx1"/>
          </a:solidFill>
          <a:latin typeface="+mn-lt"/>
          <a:ea typeface="+mn-ea"/>
          <a:cs typeface="+mn-cs"/>
        </a:defRPr>
      </a:lvl5pPr>
      <a:lvl6pPr marL="2539950" algn="l" defTabSz="1015980" rtl="0" eaLnBrk="1" latinLnBrk="0" hangingPunct="1">
        <a:defRPr sz="2000" kern="1200">
          <a:solidFill>
            <a:schemeClr val="tx1"/>
          </a:solidFill>
          <a:latin typeface="+mn-lt"/>
          <a:ea typeface="+mn-ea"/>
          <a:cs typeface="+mn-cs"/>
        </a:defRPr>
      </a:lvl6pPr>
      <a:lvl7pPr marL="3047940" algn="l" defTabSz="1015980" rtl="0" eaLnBrk="1" latinLnBrk="0" hangingPunct="1">
        <a:defRPr sz="2000" kern="1200">
          <a:solidFill>
            <a:schemeClr val="tx1"/>
          </a:solidFill>
          <a:latin typeface="+mn-lt"/>
          <a:ea typeface="+mn-ea"/>
          <a:cs typeface="+mn-cs"/>
        </a:defRPr>
      </a:lvl7pPr>
      <a:lvl8pPr marL="3555929" algn="l" defTabSz="1015980" rtl="0" eaLnBrk="1" latinLnBrk="0" hangingPunct="1">
        <a:defRPr sz="2000" kern="1200">
          <a:solidFill>
            <a:schemeClr val="tx1"/>
          </a:solidFill>
          <a:latin typeface="+mn-lt"/>
          <a:ea typeface="+mn-ea"/>
          <a:cs typeface="+mn-cs"/>
        </a:defRPr>
      </a:lvl8pPr>
      <a:lvl9pPr marL="4063918" algn="l" defTabSz="101598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
        <p:nvSpPr>
          <p:cNvPr id="91" name="Shape 91"/>
          <p:cNvSpPr txBox="1">
            <a:spLocks noGrp="1"/>
          </p:cNvSpPr>
          <p:nvPr>
            <p:ph type="body" idx="1"/>
          </p:nvPr>
        </p:nvSpPr>
        <p:spPr>
          <a:xfrm>
            <a:off x="574892" y="2224851"/>
            <a:ext cx="11054368" cy="434227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92" name="Shape 92"/>
          <p:cNvSpPr txBox="1">
            <a:spLocks noGrp="1"/>
          </p:cNvSpPr>
          <p:nvPr>
            <p:ph type="title"/>
          </p:nvPr>
        </p:nvSpPr>
        <p:spPr>
          <a:xfrm>
            <a:off x="555271" y="726146"/>
            <a:ext cx="11081461"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9pPr>
          </a:lstStyle>
          <a:p>
            <a:endParaRPr/>
          </a:p>
        </p:txBody>
      </p:sp>
      <p:pic>
        <p:nvPicPr>
          <p:cNvPr id="93" name="Shape 9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Tree>
    <p:extLst>
      <p:ext uri="{BB962C8B-B14F-4D97-AF65-F5344CB8AC3E}">
        <p14:creationId xmlns:p14="http://schemas.microsoft.com/office/powerpoint/2010/main" val="2747371599"/>
      </p:ext>
    </p:extLst>
  </p:cSld>
  <p:clrMap bg1="lt1" tx1="dk1" bg2="dk2" tx2="lt2" accent1="accent1" accent2="accent2" accent3="accent3" accent4="accent4" accent5="accent5" accent6="accent6" hlink="hlink" folHlink="folHlink"/>
  <p:sldLayoutIdLst>
    <p:sldLayoutId id="2147483834" r:id="rId1"/>
    <p:sldLayoutId id="2147483837" r:id="rId2"/>
    <p:sldLayoutId id="2147483838" r:id="rId3"/>
    <p:sldLayoutId id="2147483839" r:id="rId4"/>
    <p:sldLayoutId id="2147483840" r:id="rId5"/>
    <p:sldLayoutId id="2147483842" r:id="rId6"/>
    <p:sldLayoutId id="2147483843" r:id="rId7"/>
    <p:sldLayoutId id="2147483844" r:id="rId8"/>
    <p:sldLayoutId id="2147483845" r:id="rId9"/>
    <p:sldLayoutId id="214748384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555271" y="726146"/>
            <a:ext cx="11081461"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200" b="1" i="0" u="none" strike="noStrike" cap="none">
                <a:solidFill>
                  <a:srgbClr val="73B900"/>
                </a:solidFill>
                <a:latin typeface="Arial"/>
                <a:ea typeface="Arial"/>
                <a:cs typeface="Arial"/>
                <a:sym typeface="Arial"/>
              </a:defRPr>
            </a:lvl5pPr>
            <a:lvl6pPr marL="457181" marR="0" lvl="5" indent="-12681" algn="l" rtl="0">
              <a:spcBef>
                <a:spcPts val="0"/>
              </a:spcBef>
              <a:spcAft>
                <a:spcPts val="0"/>
              </a:spcAft>
              <a:buNone/>
              <a:defRPr sz="3200" b="1" i="0" u="none" strike="noStrike" cap="none">
                <a:solidFill>
                  <a:srgbClr val="73B900"/>
                </a:solidFill>
                <a:latin typeface="Arial"/>
                <a:ea typeface="Arial"/>
                <a:cs typeface="Arial"/>
                <a:sym typeface="Arial"/>
              </a:defRPr>
            </a:lvl6pPr>
            <a:lvl7pPr marL="914363" marR="0" lvl="6" indent="-12663" algn="l" rtl="0">
              <a:spcBef>
                <a:spcPts val="0"/>
              </a:spcBef>
              <a:spcAft>
                <a:spcPts val="0"/>
              </a:spcAft>
              <a:buNone/>
              <a:defRPr sz="3200" b="1" i="0" u="none" strike="noStrike" cap="none">
                <a:solidFill>
                  <a:srgbClr val="73B900"/>
                </a:solidFill>
                <a:latin typeface="Arial"/>
                <a:ea typeface="Arial"/>
                <a:cs typeface="Arial"/>
                <a:sym typeface="Arial"/>
              </a:defRPr>
            </a:lvl7pPr>
            <a:lvl8pPr marL="1371545" marR="0" lvl="7" indent="-12644" algn="l" rtl="0">
              <a:spcBef>
                <a:spcPts val="0"/>
              </a:spcBef>
              <a:spcAft>
                <a:spcPts val="0"/>
              </a:spcAft>
              <a:buNone/>
              <a:defRPr sz="3200" b="1" i="0" u="none" strike="noStrike" cap="none">
                <a:solidFill>
                  <a:srgbClr val="73B900"/>
                </a:solidFill>
                <a:latin typeface="Arial"/>
                <a:ea typeface="Arial"/>
                <a:cs typeface="Arial"/>
                <a:sym typeface="Arial"/>
              </a:defRPr>
            </a:lvl8pPr>
            <a:lvl9pPr marL="1828727" marR="0" lvl="8" indent="-12626" algn="l" rtl="0">
              <a:spcBef>
                <a:spcPts val="0"/>
              </a:spcBef>
              <a:spcAft>
                <a:spcPts val="0"/>
              </a:spcAft>
              <a:buNone/>
              <a:defRPr sz="3200" b="1" i="0" u="none" strike="noStrike" cap="none">
                <a:solidFill>
                  <a:srgbClr val="73B900"/>
                </a:solidFill>
                <a:latin typeface="Arial"/>
                <a:ea typeface="Arial"/>
                <a:cs typeface="Arial"/>
                <a:sym typeface="Arial"/>
              </a:defRPr>
            </a:lvl9pPr>
          </a:lstStyle>
          <a:p>
            <a:endParaRPr/>
          </a:p>
        </p:txBody>
      </p:sp>
      <p:sp>
        <p:nvSpPr>
          <p:cNvPr id="336" name="Shape 336"/>
          <p:cNvSpPr txBox="1">
            <a:spLocks noGrp="1"/>
          </p:cNvSpPr>
          <p:nvPr>
            <p:ph type="body" idx="1"/>
          </p:nvPr>
        </p:nvSpPr>
        <p:spPr>
          <a:xfrm>
            <a:off x="574892" y="2224852"/>
            <a:ext cx="11054368" cy="434227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477" marR="0" lvl="1" indent="-12676"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8982" marR="0" lvl="2" indent="-9481"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754" marR="0" lvl="3" indent="-11105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640" marR="0" lvl="4" indent="-111039"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822" marR="0" lvl="5" indent="-111021"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004" marR="0" lvl="6" indent="-11100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185" marR="0" lvl="7" indent="-11098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366" marR="0" lvl="8" indent="-110966"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37" name="Shape 33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1256463" y="6428244"/>
            <a:ext cx="645209" cy="229244"/>
          </a:xfrm>
          <a:prstGeom prst="rect">
            <a:avLst/>
          </a:prstGeom>
          <a:noFill/>
          <a:ln>
            <a:noFill/>
          </a:ln>
        </p:spPr>
      </p:pic>
      <p:sp>
        <p:nvSpPr>
          <p:cNvPr id="338" name="Shape 338"/>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30148503"/>
      </p:ext>
    </p:extLst>
  </p:cSld>
  <p:clrMap bg1="lt1" tx1="dk1" bg2="dk2" tx2="lt2" accent1="accent1" accent2="accent2" accent3="accent3" accent4="accent4" accent5="accent5" accent6="accent6" hlink="hlink" folHlink="folHlink"/>
  <p:sldLayoutIdLst>
    <p:sldLayoutId id="2147483863" r:id="rId1"/>
    <p:sldLayoutId id="2147483864" r:id="rId2"/>
    <p:sldLayoutId id="2147483866" r:id="rId3"/>
    <p:sldLayoutId id="2147483867" r:id="rId4"/>
    <p:sldLayoutId id="2147483870" r:id="rId5"/>
    <p:sldLayoutId id="2147483871" r:id="rId6"/>
    <p:sldLayoutId id="2147483873" r:id="rId7"/>
    <p:sldLayoutId id="21474838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256464" y="6428244"/>
            <a:ext cx="645209" cy="229246"/>
          </a:xfrm>
          <a:prstGeom prst="rect">
            <a:avLst/>
          </a:prstGeom>
        </p:spPr>
      </p:pic>
    </p:spTree>
    <p:extLst>
      <p:ext uri="{BB962C8B-B14F-4D97-AF65-F5344CB8AC3E}">
        <p14:creationId xmlns:p14="http://schemas.microsoft.com/office/powerpoint/2010/main" val="2955051268"/>
      </p:ext>
    </p:extLst>
  </p:cSld>
  <p:clrMap bg1="dk2" tx1="lt1" bg2="dk1"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eaLnBrk="1" fontAlgn="base" hangingPunct="1">
        <a:spcBef>
          <a:spcPct val="20000"/>
        </a:spcBef>
        <a:spcAft>
          <a:spcPct val="0"/>
        </a:spcAft>
        <a:buChar char="–"/>
        <a:defRPr sz="2222">
          <a:solidFill>
            <a:schemeClr val="bg1"/>
          </a:solidFill>
          <a:latin typeface="+mn-lt"/>
        </a:defRPr>
      </a:lvl4pPr>
      <a:lvl5pPr marL="2353004" indent="-253997" algn="l" rtl="0" eaLnBrk="1" fontAlgn="base" hangingPunct="1">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49" y="6479175"/>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smtClean="0">
                <a:solidFill>
                  <a:srgbClr val="505050"/>
                </a:solidFill>
                <a:latin typeface="Trebuchet MS" panose="020B0603020202020204" pitchFamily="34" charset="0"/>
              </a:rPr>
              <a:pPr algn="r"/>
              <a:t>‹#›</a:t>
            </a:fld>
            <a:r>
              <a:rPr lang="en-US" sz="1167" cap="none" dirty="0">
                <a:solidFill>
                  <a:srgbClr val="007450">
                    <a:lumMod val="60000"/>
                    <a:lumOff val="40000"/>
                  </a:srgbClr>
                </a:solidFill>
              </a:rPr>
              <a:t> </a:t>
            </a:r>
          </a:p>
        </p:txBody>
      </p:sp>
      <p:grpSp>
        <p:nvGrpSpPr>
          <p:cNvPr id="5" name="Group 4"/>
          <p:cNvGrpSpPr/>
          <p:nvPr userDrawn="1"/>
        </p:nvGrpSpPr>
        <p:grpSpPr>
          <a:xfrm>
            <a:off x="11281895" y="6518237"/>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spTree>
    <p:extLst>
      <p:ext uri="{BB962C8B-B14F-4D97-AF65-F5344CB8AC3E}">
        <p14:creationId xmlns:p14="http://schemas.microsoft.com/office/powerpoint/2010/main" val="1760782559"/>
      </p:ext>
    </p:extLst>
  </p:cSld>
  <p:clrMap bg1="dk2" tx1="lt1" bg2="dk1"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3"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51" y="6479177"/>
            <a:ext cx="356698"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userDrawn="1"/>
        </p:nvGrpSpPr>
        <p:grpSpPr>
          <a:xfrm>
            <a:off x="11281896" y="6518239"/>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Tree>
    <p:extLst>
      <p:ext uri="{BB962C8B-B14F-4D97-AF65-F5344CB8AC3E}">
        <p14:creationId xmlns:p14="http://schemas.microsoft.com/office/powerpoint/2010/main" val="1498541811"/>
      </p:ext>
    </p:extLst>
  </p:cSld>
  <p:clrMap bg1="dk2" tx1="lt1" bg2="dk1"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xml"/><Relationship Id="rId1" Type="http://schemas.openxmlformats.org/officeDocument/2006/relationships/slideLayout" Target="../slideLayouts/slideLayout66.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Shape 1492"/>
          <p:cNvSpPr txBox="1">
            <a:spLocks noGrp="1"/>
          </p:cNvSpPr>
          <p:nvPr>
            <p:ph type="title"/>
          </p:nvPr>
        </p:nvSpPr>
        <p:spPr>
          <a:xfrm>
            <a:off x="553719" y="3100704"/>
            <a:ext cx="11084559" cy="656590"/>
          </a:xfrm>
          <a:prstGeom prst="rect">
            <a:avLst/>
          </a:prstGeom>
          <a:noFill/>
          <a:ln>
            <a:noFill/>
          </a:ln>
        </p:spPr>
        <p:txBody>
          <a:bodyPr lIns="101583" tIns="50778" rIns="101583" bIns="50778" anchor="ctr" anchorCtr="0">
            <a:noAutofit/>
          </a:bodyPr>
          <a:lstStyle/>
          <a:p>
            <a:pPr>
              <a:buSzPct val="25000"/>
            </a:pPr>
            <a:r>
              <a:rPr lang="en-US" dirty="0"/>
              <a:t>Deep Neural Networks</a:t>
            </a:r>
          </a:p>
        </p:txBody>
      </p:sp>
    </p:spTree>
    <p:extLst>
      <p:ext uri="{BB962C8B-B14F-4D97-AF65-F5344CB8AC3E}">
        <p14:creationId xmlns:p14="http://schemas.microsoft.com/office/powerpoint/2010/main" val="179985132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9232927" y="2091682"/>
            <a:ext cx="2689013" cy="1193494"/>
          </a:xfrm>
          <a:prstGeom prst="rect">
            <a:avLst/>
          </a:prstGeom>
        </p:spPr>
      </p:pic>
      <p:pic>
        <p:nvPicPr>
          <p:cNvPr id="9222" name="Picture 6" descr="Image result for regression"/>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1596" r="-3021"/>
          <a:stretch/>
        </p:blipFill>
        <p:spPr bwMode="auto">
          <a:xfrm>
            <a:off x="6867918" y="2067540"/>
            <a:ext cx="2034672" cy="128392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0" y="1"/>
            <a:ext cx="12192000" cy="796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Segoe UI Light" panose="020B0502040204020203" pitchFamily="34" charset="0"/>
                <a:ea typeface="+mj-ea"/>
                <a:cs typeface="+mj-cs"/>
              </a:rPr>
              <a:t>Difference in Workflow</a:t>
            </a:r>
            <a:endParaRPr kumimoji="0" lang="en-US" sz="4400" b="0" i="0" u="none" strike="noStrike" kern="1200" cap="none" spc="0" normalizeH="0" baseline="0" noProof="0" dirty="0">
              <a:ln>
                <a:noFill/>
              </a:ln>
              <a:solidFill>
                <a:prstClr val="black"/>
              </a:solidFill>
              <a:effectLst/>
              <a:uLnTx/>
              <a:uFillTx/>
              <a:latin typeface="Segoe UI Light" panose="020B0502040204020203" pitchFamily="34" charset="0"/>
              <a:ea typeface="+mj-ea"/>
              <a:cs typeface="+mj-cs"/>
            </a:endParaRPr>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8116556" y="4114897"/>
            <a:ext cx="2918628" cy="1564293"/>
          </a:xfrm>
          <a:prstGeom prst="rect">
            <a:avLst/>
          </a:prstGeom>
        </p:spPr>
      </p:pic>
      <p:sp>
        <p:nvSpPr>
          <p:cNvPr id="15" name="Rectangle: Rounded Corners 14"/>
          <p:cNvSpPr/>
          <p:nvPr/>
        </p:nvSpPr>
        <p:spPr>
          <a:xfrm>
            <a:off x="559337" y="2267385"/>
            <a:ext cx="781685"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Input</a:t>
            </a:r>
          </a:p>
        </p:txBody>
      </p:sp>
      <p:sp>
        <p:nvSpPr>
          <p:cNvPr id="16" name="Rectangle: Rounded Corners 15"/>
          <p:cNvSpPr/>
          <p:nvPr/>
        </p:nvSpPr>
        <p:spPr>
          <a:xfrm>
            <a:off x="1534150" y="2106223"/>
            <a:ext cx="1709217" cy="9596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Hand Designed </a:t>
            </a:r>
            <a:r>
              <a:rPr kumimoji="0" lang="en-US" sz="18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Features</a:t>
            </a:r>
          </a:p>
        </p:txBody>
      </p:sp>
      <p:sp>
        <p:nvSpPr>
          <p:cNvPr id="17" name="Rectangle: Rounded Corners 16"/>
          <p:cNvSpPr/>
          <p:nvPr/>
        </p:nvSpPr>
        <p:spPr>
          <a:xfrm>
            <a:off x="5315100" y="2261988"/>
            <a:ext cx="950703"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Output</a:t>
            </a:r>
          </a:p>
        </p:txBody>
      </p:sp>
      <p:sp>
        <p:nvSpPr>
          <p:cNvPr id="18" name="TextBox 17"/>
          <p:cNvSpPr txBox="1"/>
          <p:nvPr/>
        </p:nvSpPr>
        <p:spPr>
          <a:xfrm>
            <a:off x="1472511" y="1680850"/>
            <a:ext cx="40540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Classic Machine Learning [ 1990 : now ]</a:t>
            </a:r>
          </a:p>
        </p:txBody>
      </p:sp>
      <p:sp>
        <p:nvSpPr>
          <p:cNvPr id="19" name="TextBox 18"/>
          <p:cNvSpPr txBox="1"/>
          <p:nvPr/>
        </p:nvSpPr>
        <p:spPr>
          <a:xfrm>
            <a:off x="7504783" y="1504820"/>
            <a:ext cx="37090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Examples [ Regression and SVMs ]</a:t>
            </a:r>
          </a:p>
        </p:txBody>
      </p:sp>
      <p:sp>
        <p:nvSpPr>
          <p:cNvPr id="20" name="Rectangle: Rounded Corners 19"/>
          <p:cNvSpPr/>
          <p:nvPr/>
        </p:nvSpPr>
        <p:spPr>
          <a:xfrm>
            <a:off x="3429904" y="2104005"/>
            <a:ext cx="1709217" cy="95963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Model / Mapping</a:t>
            </a:r>
          </a:p>
        </p:txBody>
      </p:sp>
      <p:cxnSp>
        <p:nvCxnSpPr>
          <p:cNvPr id="21" name="Straight Connector 20"/>
          <p:cNvCxnSpPr/>
          <p:nvPr/>
        </p:nvCxnSpPr>
        <p:spPr>
          <a:xfrm flipV="1">
            <a:off x="9066508" y="1989312"/>
            <a:ext cx="0" cy="1398233"/>
          </a:xfrm>
          <a:prstGeom prst="line">
            <a:avLst/>
          </a:prstGeom>
          <a:ln w="2222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8441502" y="3633406"/>
            <a:ext cx="37090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Example [ Conv Net ]</a:t>
            </a:r>
          </a:p>
        </p:txBody>
      </p:sp>
      <p:sp>
        <p:nvSpPr>
          <p:cNvPr id="29" name="Rectangle: Rounded Corners 28"/>
          <p:cNvSpPr/>
          <p:nvPr/>
        </p:nvSpPr>
        <p:spPr>
          <a:xfrm>
            <a:off x="278874" y="4308106"/>
            <a:ext cx="781685"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Input</a:t>
            </a:r>
          </a:p>
        </p:txBody>
      </p:sp>
      <p:sp>
        <p:nvSpPr>
          <p:cNvPr id="30" name="Rectangle: Rounded Corners 29"/>
          <p:cNvSpPr/>
          <p:nvPr/>
        </p:nvSpPr>
        <p:spPr>
          <a:xfrm>
            <a:off x="1253036" y="4150123"/>
            <a:ext cx="1484644" cy="959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Simple Features</a:t>
            </a:r>
          </a:p>
        </p:txBody>
      </p:sp>
      <p:sp>
        <p:nvSpPr>
          <p:cNvPr id="31" name="Rectangle: Rounded Corners 30"/>
          <p:cNvSpPr/>
          <p:nvPr/>
        </p:nvSpPr>
        <p:spPr>
          <a:xfrm>
            <a:off x="5981993" y="4304776"/>
            <a:ext cx="950703"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Output</a:t>
            </a:r>
          </a:p>
        </p:txBody>
      </p:sp>
      <p:sp>
        <p:nvSpPr>
          <p:cNvPr id="32" name="TextBox 31"/>
          <p:cNvSpPr txBox="1"/>
          <p:nvPr/>
        </p:nvSpPr>
        <p:spPr>
          <a:xfrm>
            <a:off x="1389720" y="3638226"/>
            <a:ext cx="4679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Deep/End-to-End Learning [ 2012 : now ]</a:t>
            </a:r>
          </a:p>
        </p:txBody>
      </p:sp>
      <p:sp>
        <p:nvSpPr>
          <p:cNvPr id="33" name="Rectangle: Rounded Corners 32"/>
          <p:cNvSpPr/>
          <p:nvPr/>
        </p:nvSpPr>
        <p:spPr>
          <a:xfrm>
            <a:off x="4615048" y="4150187"/>
            <a:ext cx="1176049" cy="959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Model/ Mapping</a:t>
            </a:r>
          </a:p>
        </p:txBody>
      </p:sp>
      <p:sp>
        <p:nvSpPr>
          <p:cNvPr id="42" name="Rectangle: Rounded Corners 41"/>
          <p:cNvSpPr/>
          <p:nvPr/>
        </p:nvSpPr>
        <p:spPr>
          <a:xfrm>
            <a:off x="2949559" y="4150123"/>
            <a:ext cx="1484644" cy="959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Complex Features</a:t>
            </a:r>
          </a:p>
        </p:txBody>
      </p:sp>
      <p:cxnSp>
        <p:nvCxnSpPr>
          <p:cNvPr id="58" name="Straight Arrow Connector 57"/>
          <p:cNvCxnSpPr>
            <a:stCxn id="15" idx="3"/>
            <a:endCxn id="16" idx="1"/>
          </p:cNvCxnSpPr>
          <p:nvPr/>
        </p:nvCxnSpPr>
        <p:spPr>
          <a:xfrm flipV="1">
            <a:off x="1341022" y="2586041"/>
            <a:ext cx="193128" cy="3179"/>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3"/>
            <a:endCxn id="20" idx="1"/>
          </p:cNvCxnSpPr>
          <p:nvPr/>
        </p:nvCxnSpPr>
        <p:spPr>
          <a:xfrm flipV="1">
            <a:off x="3243367" y="2583823"/>
            <a:ext cx="186537" cy="221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3"/>
            <a:endCxn id="17" idx="1"/>
          </p:cNvCxnSpPr>
          <p:nvPr/>
        </p:nvCxnSpPr>
        <p:spPr>
          <a:xfrm>
            <a:off x="5139121" y="2583823"/>
            <a:ext cx="175979"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01468" y="3486020"/>
            <a:ext cx="1204907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9" idx="3"/>
            <a:endCxn id="30" idx="1"/>
          </p:cNvCxnSpPr>
          <p:nvPr/>
        </p:nvCxnSpPr>
        <p:spPr>
          <a:xfrm>
            <a:off x="1060559" y="4629941"/>
            <a:ext cx="192477"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30" idx="3"/>
            <a:endCxn id="42" idx="1"/>
          </p:cNvCxnSpPr>
          <p:nvPr/>
        </p:nvCxnSpPr>
        <p:spPr>
          <a:xfrm>
            <a:off x="2737680" y="4629941"/>
            <a:ext cx="211879"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2" idx="3"/>
            <a:endCxn id="33" idx="1"/>
          </p:cNvCxnSpPr>
          <p:nvPr/>
        </p:nvCxnSpPr>
        <p:spPr>
          <a:xfrm>
            <a:off x="4434203" y="4629941"/>
            <a:ext cx="180845" cy="6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3" idx="3"/>
            <a:endCxn id="31" idx="1"/>
          </p:cNvCxnSpPr>
          <p:nvPr/>
        </p:nvCxnSpPr>
        <p:spPr>
          <a:xfrm flipV="1">
            <a:off x="5791097" y="4626611"/>
            <a:ext cx="190896" cy="339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22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9232927" y="2091682"/>
            <a:ext cx="2689013" cy="1193494"/>
          </a:xfrm>
          <a:prstGeom prst="rect">
            <a:avLst/>
          </a:prstGeom>
        </p:spPr>
      </p:pic>
      <p:pic>
        <p:nvPicPr>
          <p:cNvPr id="9222" name="Picture 6" descr="Image result for regression"/>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1596" r="-3021"/>
          <a:stretch/>
        </p:blipFill>
        <p:spPr bwMode="auto">
          <a:xfrm>
            <a:off x="6867918" y="2067540"/>
            <a:ext cx="2034672" cy="128392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0" y="1"/>
            <a:ext cx="12192000" cy="796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Segoe UI Light" panose="020B0502040204020203" pitchFamily="34" charset="0"/>
                <a:ea typeface="+mj-ea"/>
                <a:cs typeface="+mj-cs"/>
              </a:rPr>
              <a:t>Difference in Workflow</a:t>
            </a:r>
            <a:endParaRPr kumimoji="0" lang="en-US" sz="4400" b="0" i="0" u="none" strike="noStrike" kern="1200" cap="none" spc="0" normalizeH="0" baseline="0" noProof="0" dirty="0">
              <a:ln>
                <a:noFill/>
              </a:ln>
              <a:solidFill>
                <a:prstClr val="black"/>
              </a:solidFill>
              <a:effectLst/>
              <a:uLnTx/>
              <a:uFillTx/>
              <a:latin typeface="Segoe UI Light" panose="020B0502040204020203" pitchFamily="34" charset="0"/>
              <a:ea typeface="+mj-ea"/>
              <a:cs typeface="+mj-cs"/>
            </a:endParaRPr>
          </a:p>
        </p:txBody>
      </p:sp>
      <p:sp>
        <p:nvSpPr>
          <p:cNvPr id="15" name="Rectangle: Rounded Corners 14"/>
          <p:cNvSpPr/>
          <p:nvPr/>
        </p:nvSpPr>
        <p:spPr>
          <a:xfrm>
            <a:off x="559337" y="2267385"/>
            <a:ext cx="781685"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Input</a:t>
            </a:r>
          </a:p>
        </p:txBody>
      </p:sp>
      <p:sp>
        <p:nvSpPr>
          <p:cNvPr id="16" name="Rectangle: Rounded Corners 15"/>
          <p:cNvSpPr/>
          <p:nvPr/>
        </p:nvSpPr>
        <p:spPr>
          <a:xfrm>
            <a:off x="1534150" y="2106223"/>
            <a:ext cx="1709217" cy="9596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Hand Designed </a:t>
            </a:r>
            <a:r>
              <a:rPr kumimoji="0" lang="en-US" sz="18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Features</a:t>
            </a:r>
          </a:p>
        </p:txBody>
      </p:sp>
      <p:sp>
        <p:nvSpPr>
          <p:cNvPr id="17" name="Rectangle: Rounded Corners 16"/>
          <p:cNvSpPr/>
          <p:nvPr/>
        </p:nvSpPr>
        <p:spPr>
          <a:xfrm>
            <a:off x="5315100" y="2261988"/>
            <a:ext cx="950703" cy="643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Output</a:t>
            </a:r>
          </a:p>
        </p:txBody>
      </p:sp>
      <p:sp>
        <p:nvSpPr>
          <p:cNvPr id="18" name="TextBox 17"/>
          <p:cNvSpPr txBox="1"/>
          <p:nvPr/>
        </p:nvSpPr>
        <p:spPr>
          <a:xfrm>
            <a:off x="1472511" y="1680850"/>
            <a:ext cx="40540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Classic Machine Learning [ 1990 : now ]</a:t>
            </a:r>
          </a:p>
        </p:txBody>
      </p:sp>
      <p:sp>
        <p:nvSpPr>
          <p:cNvPr id="19" name="TextBox 18"/>
          <p:cNvSpPr txBox="1"/>
          <p:nvPr/>
        </p:nvSpPr>
        <p:spPr>
          <a:xfrm>
            <a:off x="7504783" y="1504820"/>
            <a:ext cx="37090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rPr>
              <a:t>Examples [ Regression and SVMs ]</a:t>
            </a:r>
          </a:p>
        </p:txBody>
      </p:sp>
      <p:sp>
        <p:nvSpPr>
          <p:cNvPr id="20" name="Rectangle: Rounded Corners 19"/>
          <p:cNvSpPr/>
          <p:nvPr/>
        </p:nvSpPr>
        <p:spPr>
          <a:xfrm>
            <a:off x="3429904" y="2104005"/>
            <a:ext cx="1709217" cy="95963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mn-cs"/>
              </a:rPr>
              <a:t>Model / Mapping</a:t>
            </a:r>
          </a:p>
        </p:txBody>
      </p:sp>
      <p:cxnSp>
        <p:nvCxnSpPr>
          <p:cNvPr id="21" name="Straight Connector 20"/>
          <p:cNvCxnSpPr/>
          <p:nvPr/>
        </p:nvCxnSpPr>
        <p:spPr>
          <a:xfrm flipV="1">
            <a:off x="9066508" y="1989312"/>
            <a:ext cx="0" cy="1398233"/>
          </a:xfrm>
          <a:prstGeom prst="line">
            <a:avLst/>
          </a:prstGeom>
          <a:ln w="2222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p:cNvCxnSpPr>
            <a:stCxn id="15" idx="3"/>
            <a:endCxn id="16" idx="1"/>
          </p:cNvCxnSpPr>
          <p:nvPr/>
        </p:nvCxnSpPr>
        <p:spPr>
          <a:xfrm flipV="1">
            <a:off x="1341022" y="2586041"/>
            <a:ext cx="193128" cy="3179"/>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3"/>
            <a:endCxn id="20" idx="1"/>
          </p:cNvCxnSpPr>
          <p:nvPr/>
        </p:nvCxnSpPr>
        <p:spPr>
          <a:xfrm flipV="1">
            <a:off x="3243367" y="2583823"/>
            <a:ext cx="186537" cy="2218"/>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3"/>
            <a:endCxn id="17" idx="1"/>
          </p:cNvCxnSpPr>
          <p:nvPr/>
        </p:nvCxnSpPr>
        <p:spPr>
          <a:xfrm>
            <a:off x="5139121" y="2583823"/>
            <a:ext cx="175979"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01468" y="3486020"/>
            <a:ext cx="1204907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6B40BC-2D35-4964-BD96-3010E064D2B7}"/>
              </a:ext>
            </a:extLst>
          </p:cNvPr>
          <p:cNvSpPr txBox="1"/>
          <p:nvPr/>
        </p:nvSpPr>
        <p:spPr>
          <a:xfrm>
            <a:off x="516237" y="4038527"/>
            <a:ext cx="5636604"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Challenge: How would you give instructions to differentiate the handwritten digit on the right from other </a:t>
            </a:r>
            <a:r>
              <a:rPr lang="en-US" b="1" dirty="0">
                <a:solidFill>
                  <a:prstClr val="black"/>
                </a:solidFill>
                <a:latin typeface="Calibri" panose="020F0502020204030204"/>
              </a:rPr>
              <a:t>digits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two-year-old child learning numbers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computer using any programming language (including pseudocode)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Answer in discussion section– 3 minutes</a:t>
            </a:r>
          </a:p>
        </p:txBody>
      </p:sp>
      <p:pic>
        <p:nvPicPr>
          <p:cNvPr id="23" name="Picture 22">
            <a:extLst>
              <a:ext uri="{FF2B5EF4-FFF2-40B4-BE49-F238E27FC236}">
                <a16:creationId xmlns:a16="http://schemas.microsoft.com/office/drawing/2014/main" id="{07CF82AB-0F78-4B24-88D1-8254B26065F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56856" y="4038527"/>
            <a:ext cx="2401644" cy="2346435"/>
          </a:xfrm>
          <a:prstGeom prst="rect">
            <a:avLst/>
          </a:prstGeom>
        </p:spPr>
      </p:pic>
    </p:spTree>
    <p:extLst>
      <p:ext uri="{BB962C8B-B14F-4D97-AF65-F5344CB8AC3E}">
        <p14:creationId xmlns:p14="http://schemas.microsoft.com/office/powerpoint/2010/main" val="103990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487653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07995" fontAlgn="base">
              <a:spcBef>
                <a:spcPct val="0"/>
              </a:spcBef>
              <a:spcAft>
                <a:spcPct val="0"/>
              </a:spcAft>
            </a:pPr>
            <a:endParaRPr lang="en-US" sz="2000">
              <a:solidFill>
                <a:srgbClr val="FFFFFF"/>
              </a:solidFill>
              <a:latin typeface="Trebuchet MS"/>
            </a:endParaRPr>
          </a:p>
        </p:txBody>
      </p:sp>
      <p:sp>
        <p:nvSpPr>
          <p:cNvPr id="2" name="TextBox 1"/>
          <p:cNvSpPr txBox="1"/>
          <p:nvPr/>
        </p:nvSpPr>
        <p:spPr>
          <a:xfrm>
            <a:off x="1" y="2828835"/>
            <a:ext cx="4876539" cy="12003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defTabSz="507995" fontAlgn="base">
              <a:lnSpc>
                <a:spcPct val="90000"/>
              </a:lnSpc>
              <a:spcBef>
                <a:spcPct val="0"/>
              </a:spcBef>
              <a:spcAft>
                <a:spcPct val="0"/>
              </a:spcAft>
            </a:pPr>
            <a:r>
              <a:rPr lang="en-US" sz="4000" b="1" cap="all" dirty="0">
                <a:solidFill>
                  <a:srgbClr val="FFFFFF"/>
                </a:solidFill>
                <a:latin typeface="Trebuchet MS"/>
              </a:rPr>
              <a:t>First hands-on section</a:t>
            </a:r>
          </a:p>
        </p:txBody>
      </p:sp>
      <p:sp>
        <p:nvSpPr>
          <p:cNvPr id="7" name="TextBox 6"/>
          <p:cNvSpPr txBox="1"/>
          <p:nvPr/>
        </p:nvSpPr>
        <p:spPr>
          <a:xfrm>
            <a:off x="5440516" y="2946816"/>
            <a:ext cx="6390968" cy="9643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defTabSz="507995" fontAlgn="base">
              <a:lnSpc>
                <a:spcPct val="90000"/>
              </a:lnSpc>
              <a:spcBef>
                <a:spcPts val="1000"/>
              </a:spcBef>
              <a:spcAft>
                <a:spcPts val="1000"/>
              </a:spcAft>
            </a:pPr>
            <a:r>
              <a:rPr lang="en-US" sz="2222" i="1" dirty="0">
                <a:solidFill>
                  <a:srgbClr val="000000"/>
                </a:solidFill>
                <a:latin typeface="Trebuchet MS"/>
              </a:rPr>
              <a:t>Train</a:t>
            </a:r>
            <a:r>
              <a:rPr lang="en-US" sz="2222" dirty="0">
                <a:solidFill>
                  <a:srgbClr val="000000"/>
                </a:solidFill>
                <a:latin typeface="Trebuchet MS"/>
              </a:rPr>
              <a:t> a Human Learner</a:t>
            </a:r>
            <a:endParaRPr lang="en-US" sz="2222" i="1" dirty="0">
              <a:solidFill>
                <a:srgbClr val="000000"/>
              </a:solidFill>
              <a:latin typeface="Trebuchet MS"/>
            </a:endParaRPr>
          </a:p>
          <a:p>
            <a:pPr defTabSz="507995" fontAlgn="base">
              <a:lnSpc>
                <a:spcPct val="90000"/>
              </a:lnSpc>
              <a:spcBef>
                <a:spcPts val="1000"/>
              </a:spcBef>
              <a:spcAft>
                <a:spcPts val="1000"/>
              </a:spcAft>
            </a:pPr>
            <a:r>
              <a:rPr lang="en-US" sz="2222" i="1" dirty="0">
                <a:solidFill>
                  <a:srgbClr val="000000"/>
                </a:solidFill>
                <a:latin typeface="Trebuchet MS"/>
              </a:rPr>
              <a:t>Train </a:t>
            </a:r>
            <a:r>
              <a:rPr lang="en-US" sz="2222" dirty="0">
                <a:solidFill>
                  <a:srgbClr val="000000"/>
                </a:solidFill>
                <a:latin typeface="Trebuchet MS"/>
              </a:rPr>
              <a:t>a Machine Learner</a:t>
            </a:r>
            <a:endParaRPr lang="en-US" sz="2222" i="1" dirty="0">
              <a:solidFill>
                <a:srgbClr val="000000"/>
              </a:solidFill>
              <a:latin typeface="Trebuchet MS"/>
            </a:endParaRPr>
          </a:p>
        </p:txBody>
      </p:sp>
    </p:spTree>
    <p:extLst>
      <p:ext uri="{BB962C8B-B14F-4D97-AF65-F5344CB8AC3E}">
        <p14:creationId xmlns:p14="http://schemas.microsoft.com/office/powerpoint/2010/main" val="18546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67877"/>
            <a:ext cx="10515600" cy="1325563"/>
          </a:xfrm>
        </p:spPr>
        <p:txBody>
          <a:bodyPr/>
          <a:lstStyle/>
          <a:p>
            <a:pPr algn="ctr"/>
            <a:r>
              <a:rPr lang="en-US" b="1" dirty="0"/>
              <a:t>Biological Inspiration</a:t>
            </a:r>
          </a:p>
        </p:txBody>
      </p:sp>
      <p:pic>
        <p:nvPicPr>
          <p:cNvPr id="1030" name="Picture 6" descr="https://static1.squarespace.com/static/5241ae1ee4b0a70341cd5d8b/t/55d36230e4b061cb297058ce/143991659381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64503" y="1730960"/>
            <a:ext cx="5795963" cy="42684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neuron activation functions relu sigmoid tanh"/>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64229" y="2767106"/>
            <a:ext cx="3784426" cy="257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222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7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I_Template_final.potx [Read-Only]" id="{70BAD3EC-A755-43B2-B29F-55B313885A7C}" vid="{4531EE54-B03D-436A-828A-1AB6379A8773}"/>
    </a:ext>
  </a:extLst>
</a:theme>
</file>

<file path=ppt/theme/theme4.xml><?xml version="1.0" encoding="utf-8"?>
<a:theme xmlns:a="http://schemas.openxmlformats.org/drawingml/2006/main" name="4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I_Template_2017.pptx" id="{9D1CC3A8-1DFE-473B-AA6D-242488B843F9}" vid="{17D520A6-9774-4F35-881E-3BA09F77E9B5}"/>
    </a:ext>
  </a:extLst>
</a:theme>
</file>

<file path=ppt/theme/theme8.xml><?xml version="1.0" encoding="utf-8"?>
<a:theme xmlns:a="http://schemas.openxmlformats.org/drawingml/2006/main" name="12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6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85042</TotalTime>
  <Words>714</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5</vt:i4>
      </vt:variant>
    </vt:vector>
  </HeadingPairs>
  <TitlesOfParts>
    <vt:vector size="25" baseType="lpstr">
      <vt:lpstr>MS PGothic</vt:lpstr>
      <vt:lpstr>MS PGothic</vt:lpstr>
      <vt:lpstr>Arial</vt:lpstr>
      <vt:lpstr>Calibri</vt:lpstr>
      <vt:lpstr>Century Gothic</vt:lpstr>
      <vt:lpstr>Noto Sans Symbols</vt:lpstr>
      <vt:lpstr>Questrial</vt:lpstr>
      <vt:lpstr>Segoe UI Light</vt:lpstr>
      <vt:lpstr>Trebuchet MS</vt:lpstr>
      <vt:lpstr>Wingdings</vt:lpstr>
      <vt:lpstr>1_Office Theme</vt:lpstr>
      <vt:lpstr>Title &amp; Bullet</vt:lpstr>
      <vt:lpstr>3_Title &amp; Bullet</vt:lpstr>
      <vt:lpstr>4_Title &amp; Bullet</vt:lpstr>
      <vt:lpstr>5_Title &amp; Bullet</vt:lpstr>
      <vt:lpstr>7_Title &amp; Bullet</vt:lpstr>
      <vt:lpstr>8_Title &amp; Bullet</vt:lpstr>
      <vt:lpstr>12_Title &amp; Bullet</vt:lpstr>
      <vt:lpstr>16_Title &amp; Bullet</vt:lpstr>
      <vt:lpstr>17_Title &amp; Bullet</vt:lpstr>
      <vt:lpstr>Deep Neural Networks</vt:lpstr>
      <vt:lpstr>PowerPoint Presentation</vt:lpstr>
      <vt:lpstr>PowerPoint Presentation</vt:lpstr>
      <vt:lpstr>PowerPoint Presentation</vt:lpstr>
      <vt:lpstr>Biological Inspiration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Michael Mendelson</cp:lastModifiedBy>
  <cp:revision>302</cp:revision>
  <dcterms:created xsi:type="dcterms:W3CDTF">2017-05-04T21:27:43Z</dcterms:created>
  <dcterms:modified xsi:type="dcterms:W3CDTF">2018-11-19T19:27:52Z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Ref">
    <vt:lpwstr>https://api.informationprotection.azure.com/api/43083d15-7273-40c1-b7db-39efd9ccc17a</vt:lpwstr>
  </property>
  <property fmtid="{D5CDD505-2E9C-101B-9397-08002B2CF9AE}" pid="5" name="MSIP_Label_6b558183-044c-4105-8d9c-cea02a2a3d86_Owner">
    <vt:lpwstr>mmendelson@nvidia.com</vt:lpwstr>
  </property>
  <property fmtid="{D5CDD505-2E9C-101B-9397-08002B2CF9AE}" pid="6" name="MSIP_Label_6b558183-044c-4105-8d9c-cea02a2a3d86_SetDate">
    <vt:lpwstr>2018-05-25T16:07:18.9318402-07:00</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