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7.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8.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9.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10.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 id="2147483790" r:id="rId2"/>
    <p:sldMasterId id="2147483802" r:id="rId3"/>
    <p:sldMasterId id="2147483817" r:id="rId4"/>
    <p:sldMasterId id="2147483831" r:id="rId5"/>
    <p:sldMasterId id="2147483862" r:id="rId6"/>
    <p:sldMasterId id="2147483996" r:id="rId7"/>
    <p:sldMasterId id="2147484010" r:id="rId8"/>
    <p:sldMasterId id="2147484023" r:id="rId9"/>
    <p:sldMasterId id="2147484036" r:id="rId10"/>
    <p:sldMasterId id="2147484049" r:id="rId11"/>
  </p:sldMasterIdLst>
  <p:notesMasterIdLst>
    <p:notesMasterId r:id="rId18"/>
  </p:notesMasterIdLst>
  <p:sldIdLst>
    <p:sldId id="573" r:id="rId12"/>
    <p:sldId id="620" r:id="rId13"/>
    <p:sldId id="583" r:id="rId14"/>
    <p:sldId id="584" r:id="rId15"/>
    <p:sldId id="585" r:id="rId16"/>
    <p:sldId id="62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133D"/>
    <a:srgbClr val="DC84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70178" autoAdjust="0"/>
  </p:normalViewPr>
  <p:slideViewPr>
    <p:cSldViewPr snapToGrid="0">
      <p:cViewPr varScale="1">
        <p:scale>
          <a:sx n="77" d="100"/>
          <a:sy n="77" d="100"/>
        </p:scale>
        <p:origin x="3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4.xml"/><Relationship Id="rId10" Type="http://schemas.openxmlformats.org/officeDocument/2006/relationships/slideMaster" Target="slideMasters/slideMaster10.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egoe UI Light" panose="020B050204020402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egoe UI Light" panose="020B0502040204020203" pitchFamily="34" charset="0"/>
              </a:defRPr>
            </a:lvl1pPr>
          </a:lstStyle>
          <a:p>
            <a:fld id="{1A833B11-D74B-4CA1-9BB1-479A35871D7F}" type="datetimeFigureOut">
              <a:rPr lang="en-US" smtClean="0"/>
              <a:pPr/>
              <a:t>11/19/2018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egoe UI Light" panose="020B050204020402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egoe UI Light" panose="020B0502040204020203" pitchFamily="34" charset="0"/>
              </a:defRPr>
            </a:lvl1pPr>
          </a:lstStyle>
          <a:p>
            <a:fld id="{7D0081C3-15AB-42A8-B589-DE1B19BA4FD7}" type="slidenum">
              <a:rPr lang="en-US" smtClean="0"/>
              <a:pPr/>
              <a:t>‹#›</a:t>
            </a:fld>
            <a:endParaRPr lang="en-US" dirty="0"/>
          </a:p>
        </p:txBody>
      </p:sp>
    </p:spTree>
    <p:extLst>
      <p:ext uri="{BB962C8B-B14F-4D97-AF65-F5344CB8AC3E}">
        <p14:creationId xmlns:p14="http://schemas.microsoft.com/office/powerpoint/2010/main" val="2703332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egoe UI Light" panose="020B0502040204020203" pitchFamily="34" charset="0"/>
        <a:ea typeface="+mn-ea"/>
        <a:cs typeface="+mn-cs"/>
      </a:defRPr>
    </a:lvl1pPr>
    <a:lvl2pPr marL="457200" algn="l" defTabSz="914400" rtl="0" eaLnBrk="1" latinLnBrk="0" hangingPunct="1">
      <a:defRPr sz="1200" kern="1200">
        <a:solidFill>
          <a:schemeClr val="tx1"/>
        </a:solidFill>
        <a:latin typeface="Segoe UI Light" panose="020B0502040204020203" pitchFamily="34" charset="0"/>
        <a:ea typeface="+mn-ea"/>
        <a:cs typeface="+mn-cs"/>
      </a:defRPr>
    </a:lvl2pPr>
    <a:lvl3pPr marL="914400" algn="l" defTabSz="914400" rtl="0" eaLnBrk="1" latinLnBrk="0" hangingPunct="1">
      <a:defRPr sz="1200" kern="1200">
        <a:solidFill>
          <a:schemeClr val="tx1"/>
        </a:solidFill>
        <a:latin typeface="Segoe UI Light" panose="020B0502040204020203" pitchFamily="34" charset="0"/>
        <a:ea typeface="+mn-ea"/>
        <a:cs typeface="+mn-cs"/>
      </a:defRPr>
    </a:lvl3pPr>
    <a:lvl4pPr marL="1371600" algn="l" defTabSz="914400" rtl="0" eaLnBrk="1" latinLnBrk="0" hangingPunct="1">
      <a:defRPr sz="1200" kern="1200">
        <a:solidFill>
          <a:schemeClr val="tx1"/>
        </a:solidFill>
        <a:latin typeface="Segoe UI Light" panose="020B0502040204020203" pitchFamily="34" charset="0"/>
        <a:ea typeface="+mn-ea"/>
        <a:cs typeface="+mn-cs"/>
      </a:defRPr>
    </a:lvl4pPr>
    <a:lvl5pPr marL="1828800" algn="l" defTabSz="914400" rtl="0" eaLnBrk="1" latinLnBrk="0" hangingPunct="1">
      <a:defRPr sz="1200" kern="1200">
        <a:solidFill>
          <a:schemeClr val="tx1"/>
        </a:solidFill>
        <a:latin typeface="Segoe UI Light" panose="020B050204020402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962121B-6E6C-402D-95C8-DF119E37CB8D}"/>
              </a:ext>
            </a:extLst>
          </p:cNvPr>
          <p:cNvSpPr>
            <a:spLocks noGrp="1"/>
          </p:cNvSpPr>
          <p:nvPr>
            <p:ph type="body" idx="1"/>
          </p:nvPr>
        </p:nvSpPr>
        <p:spPr/>
        <p:txBody>
          <a:bodyPr/>
          <a:lstStyle/>
          <a:p>
            <a:r>
              <a:rPr lang="en-US" dirty="0"/>
              <a:t>We’ll start with a discussion of how DNNs enable an entirely new way of solving problems.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what just happened.</a:t>
            </a:r>
          </a:p>
          <a:p>
            <a:endParaRPr lang="en-US" dirty="0"/>
          </a:p>
          <a:p>
            <a:r>
              <a:rPr lang="en-US" dirty="0"/>
              <a:t>What you are looking at here is another simplified version of a deep neural network. On the bottom we have the inputs, in this case they might represent each pixel value of an image. On the top we have an output that is generated, in this case it could be the probability the image contains a dog. On the left, you can see the output that *should* have been generated…in this case, if the image were a dog, the output *should* have been 100%.</a:t>
            </a:r>
          </a:p>
          <a:p>
            <a:endParaRPr lang="en-US" dirty="0"/>
          </a:p>
          <a:p>
            <a:r>
              <a:rPr lang="en-US" dirty="0"/>
              <a:t>We feed each image through the network to get a prediction which at first will be wrong. In this case, we’re saying it’s 5 units away from what it should have been (maybe it said 95% likelihood of being a dog).</a:t>
            </a:r>
          </a:p>
          <a:p>
            <a:endParaRPr lang="en-US" dirty="0"/>
          </a:p>
          <a:p>
            <a:r>
              <a:rPr lang="en-US" dirty="0"/>
              <a:t>Then, we change the network in some small way. [Next slide]</a:t>
            </a:r>
          </a:p>
        </p:txBody>
      </p:sp>
      <p:sp>
        <p:nvSpPr>
          <p:cNvPr id="4" name="Slide Number Placeholder 3"/>
          <p:cNvSpPr>
            <a:spLocks noGrp="1"/>
          </p:cNvSpPr>
          <p:nvPr>
            <p:ph type="sldNum" sz="quarter" idx="10"/>
          </p:nvPr>
        </p:nvSpPr>
        <p:spPr/>
        <p:txBody>
          <a:bodyPr/>
          <a:lstStyle/>
          <a:p>
            <a:fld id="{7D0081C3-15AB-42A8-B589-DE1B19BA4FD7}" type="slidenum">
              <a:rPr lang="en-US" smtClean="0"/>
              <a:pPr/>
              <a:t>3</a:t>
            </a:fld>
            <a:endParaRPr lang="en-US" dirty="0"/>
          </a:p>
        </p:txBody>
      </p:sp>
    </p:spTree>
    <p:extLst>
      <p:ext uri="{BB962C8B-B14F-4D97-AF65-F5344CB8AC3E}">
        <p14:creationId xmlns:p14="http://schemas.microsoft.com/office/powerpoint/2010/main" val="2943302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change are the coefficients, the multipliers attached to each operation, what we call the ‘weights.’ You can see in this visual, we tried to make this top left “weight” bigger. </a:t>
            </a:r>
          </a:p>
          <a:p>
            <a:endParaRPr lang="en-US" dirty="0"/>
          </a:p>
          <a:p>
            <a:r>
              <a:rPr lang="en-US" dirty="0"/>
              <a:t>What effect did that have on the error?</a:t>
            </a:r>
          </a:p>
          <a:p>
            <a:endParaRPr lang="en-US" dirty="0"/>
          </a:p>
          <a:p>
            <a:r>
              <a:rPr lang="en-US" dirty="0"/>
              <a:t>Exactly. So what do you think we should have done instead?</a:t>
            </a:r>
          </a:p>
          <a:p>
            <a:endParaRPr lang="en-US" dirty="0"/>
          </a:p>
          <a:p>
            <a:r>
              <a:rPr lang="en-US" dirty="0"/>
              <a:t>Exactly. [Next slide]</a:t>
            </a:r>
          </a:p>
        </p:txBody>
      </p:sp>
      <p:sp>
        <p:nvSpPr>
          <p:cNvPr id="4" name="Slide Number Placeholder 3"/>
          <p:cNvSpPr>
            <a:spLocks noGrp="1"/>
          </p:cNvSpPr>
          <p:nvPr>
            <p:ph type="sldNum" sz="quarter" idx="10"/>
          </p:nvPr>
        </p:nvSpPr>
        <p:spPr/>
        <p:txBody>
          <a:bodyPr/>
          <a:lstStyle/>
          <a:p>
            <a:fld id="{7D0081C3-15AB-42A8-B589-DE1B19BA4FD7}" type="slidenum">
              <a:rPr lang="en-US" smtClean="0"/>
              <a:pPr/>
              <a:t>4</a:t>
            </a:fld>
            <a:endParaRPr lang="en-US" dirty="0"/>
          </a:p>
        </p:txBody>
      </p:sp>
    </p:spTree>
    <p:extLst>
      <p:ext uri="{BB962C8B-B14F-4D97-AF65-F5344CB8AC3E}">
        <p14:creationId xmlns:p14="http://schemas.microsoft.com/office/powerpoint/2010/main" val="355477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Clearly this is the goal. Change each weight by a small amount in the direction that decreases the error. Note that this is one of hundreds of thousands or millions of weights in a neural network.</a:t>
            </a:r>
          </a:p>
          <a:p>
            <a:endParaRPr lang="en-US" dirty="0"/>
          </a:p>
          <a:p>
            <a:r>
              <a:rPr lang="en-US" dirty="0"/>
              <a:t>[Feel free to share partial derivatives here but make sure to let the class know that THEY DON”T CALUCLATE THEM AND YOUR SHARING FOR THE NEAT FACTOR]</a:t>
            </a:r>
          </a:p>
          <a:p>
            <a:endParaRPr lang="en-US" dirty="0"/>
          </a:p>
          <a:p>
            <a:r>
              <a:rPr lang="en-US" dirty="0"/>
              <a:t>We call this method “Stochastic Gradient Descent”.</a:t>
            </a:r>
          </a:p>
        </p:txBody>
      </p:sp>
      <p:sp>
        <p:nvSpPr>
          <p:cNvPr id="4" name="Slide Number Placeholder 3"/>
          <p:cNvSpPr>
            <a:spLocks noGrp="1"/>
          </p:cNvSpPr>
          <p:nvPr>
            <p:ph type="sldNum" sz="quarter" idx="10"/>
          </p:nvPr>
        </p:nvSpPr>
        <p:spPr/>
        <p:txBody>
          <a:bodyPr/>
          <a:lstStyle/>
          <a:p>
            <a:fld id="{7D0081C3-15AB-42A8-B589-DE1B19BA4FD7}" type="slidenum">
              <a:rPr lang="en-US" smtClean="0"/>
              <a:pPr/>
              <a:t>5</a:t>
            </a:fld>
            <a:endParaRPr lang="en-US" dirty="0"/>
          </a:p>
        </p:txBody>
      </p:sp>
    </p:spTree>
    <p:extLst>
      <p:ext uri="{BB962C8B-B14F-4D97-AF65-F5344CB8AC3E}">
        <p14:creationId xmlns:p14="http://schemas.microsoft.com/office/powerpoint/2010/main" val="4233234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Shape 1210"/>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1" name="Shape 1211"/>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Clr>
                <a:schemeClr val="dk1"/>
              </a:buClr>
              <a:buSzPct val="25000"/>
              <a:buFont typeface="Trebuchet MS"/>
              <a:buNone/>
            </a:pPr>
            <a:r>
              <a:rPr lang="en-US" sz="1100" b="0" i="0" u="none" strike="noStrike" cap="none" dirty="0">
                <a:solidFill>
                  <a:schemeClr val="dk1"/>
                </a:solidFill>
                <a:latin typeface="Trebuchet MS"/>
                <a:ea typeface="Trebuchet MS"/>
                <a:cs typeface="Trebuchet MS"/>
                <a:sym typeface="Trebuchet MS"/>
              </a:rPr>
              <a:t>So in practice, we take an input (in this case an image), pass it through a network and calculate the error, or loss. This is called forward propagation. That loss is then passed back through the network to adjust each of the weights by a small amount in the direction that reduces the loss. This is called backward propagation. </a:t>
            </a:r>
          </a:p>
          <a:p>
            <a:pPr marL="0" marR="0" lvl="0" indent="0" algn="l" rtl="0">
              <a:spcBef>
                <a:spcPts val="0"/>
              </a:spcBef>
              <a:spcAft>
                <a:spcPts val="0"/>
              </a:spcAft>
              <a:buClr>
                <a:schemeClr val="dk1"/>
              </a:buClr>
              <a:buSzPct val="25000"/>
              <a:buFont typeface="Trebuchet MS"/>
              <a:buNone/>
            </a:pPr>
            <a:endParaRPr lang="en-US" sz="1100" b="0" i="0" u="none" strike="noStrike" cap="none" dirty="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ct val="25000"/>
              <a:buFont typeface="Trebuchet MS"/>
              <a:buNone/>
            </a:pPr>
            <a:r>
              <a:rPr lang="en-US" sz="1100" b="0" i="0" u="none" strike="noStrike" cap="none" dirty="0">
                <a:solidFill>
                  <a:schemeClr val="dk1"/>
                </a:solidFill>
                <a:latin typeface="Trebuchet MS"/>
                <a:ea typeface="Trebuchet MS"/>
                <a:cs typeface="Trebuchet MS"/>
                <a:sym typeface="Trebuchet MS"/>
              </a:rPr>
              <a:t>We do this over and over again with thousands of pieces of data with a goal of “learning” a function that takes an input and generates an output that is as close as possible to the target. </a:t>
            </a:r>
          </a:p>
        </p:txBody>
      </p:sp>
      <p:sp>
        <p:nvSpPr>
          <p:cNvPr id="1212" name="Shape 1212"/>
          <p:cNvSpPr txBox="1">
            <a:spLocks noGrp="1"/>
          </p:cNvSpPr>
          <p:nvPr>
            <p:ph type="sldNum" idx="12"/>
          </p:nvPr>
        </p:nvSpPr>
        <p:spPr>
          <a:xfrm>
            <a:off x="3663169" y="8829967"/>
            <a:ext cx="3037839" cy="464818"/>
          </a:xfrm>
          <a:prstGeom prst="rect">
            <a:avLst/>
          </a:prstGeom>
          <a:noFill/>
          <a:ln>
            <a:noFill/>
          </a:ln>
        </p:spPr>
        <p:txBody>
          <a:bodyPr lIns="93175" tIns="46575" rIns="93175" bIns="4657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Trebuchet MS"/>
              <a:buNone/>
              <a:tabLst/>
              <a:defRPr/>
            </a:pPr>
            <a:fld id="{00000000-1234-1234-1234-123412341234}" type="slidenum">
              <a:rPr kumimoji="0" lang="en-US" sz="1100" b="0" i="0" u="none" strike="noStrike" kern="0" cap="none" spc="0" normalizeH="0" baseline="0" noProof="0">
                <a:ln>
                  <a:noFill/>
                </a:ln>
                <a:solidFill>
                  <a:srgbClr val="000000"/>
                </a:solidFill>
                <a:effectLst/>
                <a:uLnTx/>
                <a:uFillTx/>
                <a:latin typeface="Trebuchet MS"/>
                <a:ea typeface="Trebuchet MS"/>
                <a:cs typeface="Trebuchet MS"/>
                <a:sym typeface="Trebuchet MS"/>
              </a:rPr>
              <a:pPr marL="0" marR="0" lvl="0" indent="0" algn="r" defTabSz="914400" rtl="0" eaLnBrk="1" fontAlgn="auto" latinLnBrk="0" hangingPunct="1">
                <a:lnSpc>
                  <a:spcPct val="100000"/>
                </a:lnSpc>
                <a:spcBef>
                  <a:spcPts val="0"/>
                </a:spcBef>
                <a:spcAft>
                  <a:spcPts val="0"/>
                </a:spcAft>
                <a:buClr>
                  <a:srgbClr val="000000"/>
                </a:buClr>
                <a:buSzPct val="25000"/>
                <a:buFont typeface="Trebuchet MS"/>
                <a:buNone/>
                <a:tabLst/>
                <a:defRPr/>
              </a:pPr>
              <a:t>6</a:t>
            </a:fld>
            <a:endParaRPr kumimoji="0" lang="en-US" sz="1100" b="0" i="0" u="none" strike="noStrike" kern="0" cap="none" spc="0" normalizeH="0" baseline="0" noProof="0">
              <a:ln>
                <a:noFill/>
              </a:ln>
              <a:solidFill>
                <a:srgbClr val="000000"/>
              </a:solidFill>
              <a:effectLst/>
              <a:uLnTx/>
              <a:uFillTx/>
              <a:latin typeface="Trebuchet MS"/>
              <a:ea typeface="Trebuchet MS"/>
              <a:cs typeface="Trebuchet MS"/>
              <a:sym typeface="Trebuchet MS"/>
            </a:endParaRPr>
          </a:p>
        </p:txBody>
      </p:sp>
    </p:spTree>
    <p:extLst>
      <p:ext uri="{BB962C8B-B14F-4D97-AF65-F5344CB8AC3E}">
        <p14:creationId xmlns:p14="http://schemas.microsoft.com/office/powerpoint/2010/main" val="23417931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 Id="rId5" Type="http://schemas.openxmlformats.org/officeDocument/2006/relationships/image" Target="../media/image14.emf"/><Relationship Id="rId4" Type="http://schemas.openxmlformats.org/officeDocument/2006/relationships/image" Target="../media/image13.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Master" Target="../slideMasters/slideMaster5.xml"/><Relationship Id="rId5" Type="http://schemas.openxmlformats.org/officeDocument/2006/relationships/image" Target="../media/image21.png"/><Relationship Id="rId4" Type="http://schemas.openxmlformats.org/officeDocument/2006/relationships/image" Target="../media/image20.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5.xml"/><Relationship Id="rId4" Type="http://schemas.openxmlformats.org/officeDocument/2006/relationships/image" Target="../media/image15.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userDrawn="1"/>
        </p:nvSpPr>
        <p:spPr>
          <a:xfrm>
            <a:off x="0" y="0"/>
            <a:ext cx="12192000" cy="6858000"/>
          </a:xfrm>
          <a:prstGeom prst="rect">
            <a:avLst/>
          </a:prstGeom>
          <a:gradFill>
            <a:gsLst>
              <a:gs pos="0">
                <a:schemeClr val="bg1">
                  <a:alpha val="58000"/>
                </a:schemeClr>
              </a:gs>
              <a:gs pos="58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Segoe UI Light" panose="020B0502040204020203" pitchFamily="34" charset="0"/>
            </a:endParaRPr>
          </a:p>
        </p:txBody>
      </p:sp>
      <p:sp>
        <p:nvSpPr>
          <p:cNvPr id="11" name="Rectangle 4"/>
          <p:cNvSpPr>
            <a:spLocks noGrp="1" noChangeArrowheads="1"/>
          </p:cNvSpPr>
          <p:nvPr userDrawn="1">
            <p:ph type="subTitle" idx="1"/>
          </p:nvPr>
        </p:nvSpPr>
        <p:spPr>
          <a:xfrm>
            <a:off x="578722" y="1985663"/>
            <a:ext cx="9667451" cy="379591"/>
          </a:xfrm>
        </p:spPr>
        <p:txBody>
          <a:bodyPr wrap="square" anchor="t">
            <a:spAutoFit/>
          </a:bodyPr>
          <a:lstStyle>
            <a:lvl1pPr marL="0" indent="0" algn="l">
              <a:lnSpc>
                <a:spcPct val="90000"/>
              </a:lnSpc>
              <a:spcBef>
                <a:spcPts val="667"/>
              </a:spcBef>
              <a:spcAft>
                <a:spcPts val="333"/>
              </a:spcAft>
              <a:buFontTx/>
              <a:buNone/>
              <a:defRPr sz="2000" b="0">
                <a:solidFill>
                  <a:schemeClr val="tx1"/>
                </a:solidFill>
                <a:latin typeface="Segoe UI Light" panose="020B0502040204020203"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535180" y="932541"/>
            <a:ext cx="9710378" cy="1092061"/>
          </a:xfrm>
        </p:spPr>
        <p:txBody>
          <a:bodyPr anchor="b">
            <a:noAutofit/>
          </a:bodyPr>
          <a:lstStyle>
            <a:lvl1pPr algn="l">
              <a:lnSpc>
                <a:spcPct val="90000"/>
              </a:lnSpc>
              <a:spcBef>
                <a:spcPts val="0"/>
              </a:spcBef>
              <a:defRPr sz="5111" b="1" cap="all" baseline="0">
                <a:solidFill>
                  <a:schemeClr val="tx1"/>
                </a:solidFill>
                <a:latin typeface="Segoe UI Light" panose="020B0502040204020203" pitchFamily="34" charset="0"/>
              </a:defRPr>
            </a:lvl1pPr>
          </a:lstStyle>
          <a:p>
            <a:r>
              <a:rPr lang="en-US" dirty="0"/>
              <a:t>CLICK TO EDIT MASTER TITLE STYLE</a:t>
            </a:r>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49177" y="2808046"/>
            <a:ext cx="1807412" cy="389833"/>
          </a:xfrm>
          <a:prstGeom prst="rect">
            <a:avLst/>
          </a:prstGeom>
        </p:spPr>
      </p:pic>
    </p:spTree>
    <p:extLst>
      <p:ext uri="{BB962C8B-B14F-4D97-AF65-F5344CB8AC3E}">
        <p14:creationId xmlns:p14="http://schemas.microsoft.com/office/powerpoint/2010/main" val="3090947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Segoe UI Light" panose="020B0502040204020203" pitchFamily="34" charset="0"/>
            </a:endParaRPr>
          </a:p>
        </p:txBody>
      </p:sp>
    </p:spTree>
    <p:extLst>
      <p:ext uri="{BB962C8B-B14F-4D97-AF65-F5344CB8AC3E}">
        <p14:creationId xmlns:p14="http://schemas.microsoft.com/office/powerpoint/2010/main" val="112165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74167" y="2336708"/>
            <a:ext cx="11054080" cy="4132139"/>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7"/>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7833032" y="6424130"/>
            <a:ext cx="3069851" cy="275713"/>
          </a:xfrm>
          <a:prstGeom prst="rect">
            <a:avLst/>
          </a:prstGeom>
          <a:noFill/>
          <a:ln w="25400" cap="flat" cmpd="sng" algn="ctr">
            <a:noFill/>
            <a:prstDash val="solid"/>
          </a:ln>
          <a:effectLst/>
        </p:spPr>
        <p:txBody>
          <a:bodyPr rtlCol="0" anchor="b"/>
          <a:lstStyle/>
          <a:p>
            <a:pPr marL="0" marR="0" lvl="0" indent="0" algn="r" defTabSz="507995" eaLnBrk="1" fontAlgn="auto" latinLnBrk="0" hangingPunct="1">
              <a:lnSpc>
                <a:spcPct val="90000"/>
              </a:lnSpc>
              <a:spcBef>
                <a:spcPts val="0"/>
              </a:spcBef>
              <a:spcAft>
                <a:spcPts val="0"/>
              </a:spcAft>
              <a:buClrTx/>
              <a:buSzTx/>
              <a:buFontTx/>
              <a:buNone/>
              <a:tabLst/>
              <a:defRPr/>
            </a:pPr>
            <a:r>
              <a:rPr lang="en-US" sz="889"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24129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5"/>
            <a:ext cx="11054080" cy="4104176"/>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2000">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7"/>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387699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703918"/>
            <a:ext cx="6580131" cy="687368"/>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5"/>
            <a:ext cx="6562038" cy="4104176"/>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2000">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7"/>
            <a:ext cx="6580131" cy="583848"/>
          </a:xfrm>
        </p:spPr>
        <p:txBody>
          <a:bodyPr/>
          <a:lstStyle>
            <a:lvl1pPr marL="0" indent="0" algn="l">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8888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08421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3100706"/>
            <a:ext cx="11084560" cy="656590"/>
          </a:xfrm>
        </p:spPr>
        <p:txBody>
          <a:bodyPr anchor="ct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54225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27058"/>
            <a:ext cx="11084560" cy="656590"/>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553721" y="2346293"/>
            <a:ext cx="5494514" cy="4103912"/>
          </a:xfrm>
        </p:spPr>
        <p:txBody>
          <a:bodyPr/>
          <a:lstStyle>
            <a:lvl1pPr marL="257525" indent="-257525">
              <a:buSzPct val="100000"/>
              <a:buFontTx/>
              <a:buBlip>
                <a:blip r:embed="rId2"/>
              </a:buBlip>
              <a:defRPr sz="2667" b="0">
                <a:solidFill>
                  <a:schemeClr val="bg1"/>
                </a:solidFill>
              </a:defRPr>
            </a:lvl1pPr>
            <a:lvl2pPr marL="892519" indent="-257525">
              <a:buSzPct val="100000"/>
              <a:buFontTx/>
              <a:buBlip>
                <a:blip r:embed="rId2"/>
              </a:buBlip>
              <a:defRPr sz="2222" b="0">
                <a:solidFill>
                  <a:schemeClr val="bg1"/>
                </a:solidFill>
              </a:defRPr>
            </a:lvl2pPr>
            <a:lvl3pPr marL="1395223" indent="-185207">
              <a:buSzPct val="100000"/>
              <a:buFontTx/>
              <a:buBlip>
                <a:blip r:embed="rId2"/>
              </a:buBlip>
              <a:defRPr sz="2000" b="0">
                <a:solidFill>
                  <a:schemeClr val="bg1"/>
                </a:solidFill>
              </a:defRPr>
            </a:lvl3pPr>
            <a:lvl4pPr marL="1972008" indent="-253997">
              <a:buFont typeface="Wingdings" panose="05000000000000000000" pitchFamily="2" charset="2"/>
              <a:buChar char="§"/>
              <a:defRPr sz="2000" b="0">
                <a:solidFill>
                  <a:schemeClr val="tx1"/>
                </a:solidFill>
              </a:defRPr>
            </a:lvl4pPr>
            <a:lvl5pPr marL="2353004" indent="-253997">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143769" y="2346293"/>
            <a:ext cx="5494513" cy="4103912"/>
          </a:xfrm>
        </p:spPr>
        <p:txBody>
          <a:bodyPr/>
          <a:lstStyle>
            <a:lvl1pPr marL="257525" indent="-257525">
              <a:buSzPct val="100000"/>
              <a:buFontTx/>
              <a:buBlip>
                <a:blip r:embed="rId2"/>
              </a:buBlip>
              <a:defRPr sz="2667" b="0">
                <a:solidFill>
                  <a:schemeClr val="bg1"/>
                </a:solidFill>
              </a:defRPr>
            </a:lvl1pPr>
            <a:lvl2pPr marL="892519" indent="-257525">
              <a:buSzPct val="100000"/>
              <a:buFontTx/>
              <a:buBlip>
                <a:blip r:embed="rId2"/>
              </a:buBlip>
              <a:defRPr sz="2222" b="0">
                <a:solidFill>
                  <a:schemeClr val="bg1"/>
                </a:solidFill>
              </a:defRPr>
            </a:lvl2pPr>
            <a:lvl3pPr marL="1395223" indent="-185207">
              <a:buSzPct val="100000"/>
              <a:buFontTx/>
              <a:buBlip>
                <a:blip r:embed="rId2"/>
              </a:buBlip>
              <a:defRPr sz="2000" b="0">
                <a:solidFill>
                  <a:schemeClr val="bg1"/>
                </a:solidFill>
              </a:defRPr>
            </a:lvl3pPr>
            <a:lvl4pPr marL="1972008" indent="-253997">
              <a:buFont typeface="Wingdings" panose="05000000000000000000" pitchFamily="2" charset="2"/>
              <a:buChar char="§"/>
              <a:defRPr sz="2000" b="0">
                <a:solidFill>
                  <a:schemeClr val="tx1"/>
                </a:solidFill>
              </a:defRPr>
            </a:lvl4pPr>
            <a:lvl5pPr marL="2353004" indent="-253997">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174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5303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1726108" y="5947370"/>
            <a:ext cx="8739784" cy="410369"/>
          </a:xfrm>
        </p:spPr>
        <p:txBody>
          <a:bodyPr anchor="b"/>
          <a:lstStyle>
            <a:lvl1pPr algn="l">
              <a:defRPr sz="2222">
                <a:solidFill>
                  <a:schemeClr val="bg1"/>
                </a:solidFill>
              </a:defRPr>
            </a:lvl1pPr>
          </a:lstStyle>
          <a:p>
            <a:r>
              <a:rPr lang="en-US" dirty="0"/>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03635" y="5713473"/>
            <a:ext cx="8384731" cy="115651"/>
          </a:xfrm>
          <a:prstGeom prst="rect">
            <a:avLst/>
          </a:prstGeom>
        </p:spPr>
      </p:pic>
    </p:spTree>
    <p:extLst>
      <p:ext uri="{BB962C8B-B14F-4D97-AF65-F5344CB8AC3E}">
        <p14:creationId xmlns:p14="http://schemas.microsoft.com/office/powerpoint/2010/main" val="272322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1176345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5743862"/>
            <a:ext cx="11084560" cy="595034"/>
          </a:xfrm>
        </p:spPr>
        <p:txBody>
          <a:bodyPr anchor="ctr"/>
          <a:lstStyle>
            <a:lvl1pPr algn="l">
              <a:defRPr sz="3556">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85589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3562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Segoe UI Light" panose="020B0502040204020203" pitchFamily="34" charset="0"/>
            </a:endParaRPr>
          </a:p>
        </p:txBody>
      </p:sp>
      <p:sp>
        <p:nvSpPr>
          <p:cNvPr id="2" name="Title 1"/>
          <p:cNvSpPr>
            <a:spLocks noGrp="1"/>
          </p:cNvSpPr>
          <p:nvPr>
            <p:ph type="title"/>
          </p:nvPr>
        </p:nvSpPr>
        <p:spPr>
          <a:xfrm>
            <a:off x="553720" y="5743860"/>
            <a:ext cx="11084560" cy="595034"/>
          </a:xfrm>
        </p:spPr>
        <p:txBody>
          <a:bodyPr anchor="ctr"/>
          <a:lstStyle>
            <a:lvl1pPr algn="l">
              <a:defRPr sz="3556">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01583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9"/>
            <a:ext cx="11084560" cy="656591"/>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74167" y="2336708"/>
            <a:ext cx="11054080" cy="4132139"/>
          </a:xfrm>
        </p:spPr>
        <p:txBody>
          <a:bodyPr/>
          <a:lstStyle>
            <a:lvl1pPr marL="0" indent="0">
              <a:buClr>
                <a:schemeClr val="bg2"/>
              </a:buClr>
              <a:buSzPct val="100000"/>
              <a:buFontTx/>
              <a:buNone/>
              <a:defRPr sz="2222">
                <a:solidFill>
                  <a:schemeClr val="bg1"/>
                </a:solidFill>
              </a:defRPr>
            </a:lvl1pPr>
            <a:lvl2pPr marL="634614" indent="0">
              <a:buClr>
                <a:schemeClr val="bg2"/>
              </a:buClr>
              <a:buSzPct val="100000"/>
              <a:buFontTx/>
              <a:buNone/>
              <a:defRPr sz="2000">
                <a:solidFill>
                  <a:schemeClr val="bg1"/>
                </a:solidFill>
              </a:defRPr>
            </a:lvl2pPr>
            <a:lvl3pPr marL="1209292" indent="0">
              <a:buClr>
                <a:schemeClr val="bg2"/>
              </a:buClr>
              <a:buSzPct val="100000"/>
              <a:buFontTx/>
              <a:buNone/>
              <a:defRPr sz="1778">
                <a:solidFill>
                  <a:schemeClr val="bg1"/>
                </a:solidFill>
              </a:defRPr>
            </a:lvl3pPr>
            <a:lvl4pPr marL="1970828" indent="-253846">
              <a:buClr>
                <a:schemeClr val="bg2"/>
              </a:buClr>
              <a:buFont typeface="Wingdings" panose="05000000000000000000" pitchFamily="2" charset="2"/>
              <a:buChar char="§"/>
              <a:defRPr sz="2000">
                <a:solidFill>
                  <a:schemeClr val="tx1"/>
                </a:solidFill>
              </a:defRPr>
            </a:lvl4pPr>
            <a:lvl5pPr marL="2351602" indent="-253846">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614" indent="0" algn="ctr">
              <a:buFontTx/>
              <a:buNone/>
              <a:defRPr sz="3111">
                <a:solidFill>
                  <a:schemeClr val="tx2"/>
                </a:solidFill>
                <a:latin typeface="Trebuchet MS" panose="020B0603020202020204" pitchFamily="34" charset="0"/>
              </a:defRPr>
            </a:lvl2pPr>
            <a:lvl3pPr marL="1209292" indent="0" algn="ctr">
              <a:buFontTx/>
              <a:buNone/>
              <a:defRPr sz="3111">
                <a:solidFill>
                  <a:schemeClr val="tx2"/>
                </a:solidFill>
                <a:latin typeface="Trebuchet MS" panose="020B0603020202020204" pitchFamily="34" charset="0"/>
              </a:defRPr>
            </a:lvl3pPr>
            <a:lvl4pPr marL="1716978" indent="0" algn="ctr">
              <a:buFontTx/>
              <a:buNone/>
              <a:defRPr sz="3111">
                <a:solidFill>
                  <a:schemeClr val="tx2"/>
                </a:solidFill>
                <a:latin typeface="Trebuchet MS" panose="020B0603020202020204" pitchFamily="34" charset="0"/>
              </a:defRPr>
            </a:lvl4pPr>
            <a:lvl5pPr marL="209774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94543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9"/>
            <a:ext cx="11084560" cy="65659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74167" y="2336708"/>
            <a:ext cx="11054080" cy="4132139"/>
          </a:xfrm>
        </p:spPr>
        <p:txBody>
          <a:bodyPr/>
          <a:lstStyle>
            <a:lvl1pPr marL="0" indent="0">
              <a:buClr>
                <a:schemeClr val="bg2"/>
              </a:buClr>
              <a:buSzPct val="100000"/>
              <a:buFontTx/>
              <a:buNone/>
              <a:defRPr sz="2222">
                <a:solidFill>
                  <a:schemeClr val="bg1"/>
                </a:solidFill>
              </a:defRPr>
            </a:lvl1pPr>
            <a:lvl2pPr marL="634614" indent="0">
              <a:buClr>
                <a:schemeClr val="bg2"/>
              </a:buClr>
              <a:buSzPct val="100000"/>
              <a:buFontTx/>
              <a:buNone/>
              <a:defRPr sz="2000">
                <a:solidFill>
                  <a:schemeClr val="bg1"/>
                </a:solidFill>
              </a:defRPr>
            </a:lvl2pPr>
            <a:lvl3pPr marL="1209292" indent="0">
              <a:buClr>
                <a:schemeClr val="bg2"/>
              </a:buClr>
              <a:buSzPct val="100000"/>
              <a:buFontTx/>
              <a:buNone/>
              <a:defRPr sz="1778">
                <a:solidFill>
                  <a:schemeClr val="bg1"/>
                </a:solidFill>
              </a:defRPr>
            </a:lvl3pPr>
            <a:lvl4pPr marL="1970828" indent="-253846">
              <a:buClr>
                <a:schemeClr val="bg2"/>
              </a:buClr>
              <a:buFont typeface="Wingdings" panose="05000000000000000000" pitchFamily="2" charset="2"/>
              <a:buChar char="§"/>
              <a:defRPr sz="2000">
                <a:solidFill>
                  <a:schemeClr val="tx1"/>
                </a:solidFill>
              </a:defRPr>
            </a:lvl4pPr>
            <a:lvl5pPr marL="2351602" indent="-253846">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614" indent="0" algn="ctr">
              <a:buFontTx/>
              <a:buNone/>
              <a:defRPr sz="3111">
                <a:solidFill>
                  <a:schemeClr val="tx2"/>
                </a:solidFill>
                <a:latin typeface="Trebuchet MS" panose="020B0603020202020204" pitchFamily="34" charset="0"/>
              </a:defRPr>
            </a:lvl2pPr>
            <a:lvl3pPr marL="1209292" indent="0" algn="ctr">
              <a:buFontTx/>
              <a:buNone/>
              <a:defRPr sz="3111">
                <a:solidFill>
                  <a:schemeClr val="tx2"/>
                </a:solidFill>
                <a:latin typeface="Trebuchet MS" panose="020B0603020202020204" pitchFamily="34" charset="0"/>
              </a:defRPr>
            </a:lvl3pPr>
            <a:lvl4pPr marL="1716978" indent="0" algn="ctr">
              <a:buFontTx/>
              <a:buNone/>
              <a:defRPr sz="3111">
                <a:solidFill>
                  <a:schemeClr val="tx2"/>
                </a:solidFill>
                <a:latin typeface="Trebuchet MS" panose="020B0603020202020204" pitchFamily="34" charset="0"/>
              </a:defRPr>
            </a:lvl4pPr>
            <a:lvl5pPr marL="209774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
        <p:nvSpPr>
          <p:cNvPr id="7" name="Rectangle 6"/>
          <p:cNvSpPr/>
          <p:nvPr userDrawn="1"/>
        </p:nvSpPr>
        <p:spPr>
          <a:xfrm>
            <a:off x="6960077" y="6424131"/>
            <a:ext cx="3942809" cy="275713"/>
          </a:xfrm>
          <a:prstGeom prst="rect">
            <a:avLst/>
          </a:prstGeom>
          <a:noFill/>
          <a:ln w="25400" cap="flat" cmpd="sng" algn="ctr">
            <a:noFill/>
            <a:prstDash val="solid"/>
          </a:ln>
          <a:effectLst/>
        </p:spPr>
        <p:txBody>
          <a:bodyPr lIns="101540" tIns="50767" rIns="101540" bIns="50767" rtlCol="0" anchor="b"/>
          <a:lstStyle/>
          <a:p>
            <a:pPr algn="r" fontAlgn="auto">
              <a:lnSpc>
                <a:spcPct val="90000"/>
              </a:lnSpc>
              <a:spcBef>
                <a:spcPts val="0"/>
              </a:spcBef>
              <a:spcAft>
                <a:spcPts val="0"/>
              </a:spcAft>
              <a:defRPr/>
            </a:pPr>
            <a:r>
              <a:rPr lang="en-US" sz="889" b="1" kern="0" dirty="0">
                <a:solidFill>
                  <a:srgbClr val="000000"/>
                </a:solidFill>
                <a:latin typeface="Trebuchet MS"/>
              </a:rPr>
              <a:t>NVIDIA CONFIDENTIAL. DO NOT DISTRIBUTE.</a:t>
            </a:r>
            <a:endParaRPr lang="en-US" sz="1111" b="1" kern="0" dirty="0">
              <a:solidFill>
                <a:srgbClr val="FF0000"/>
              </a:solidFill>
              <a:latin typeface="Trebuchet MS"/>
            </a:endParaRPr>
          </a:p>
        </p:txBody>
      </p:sp>
    </p:spTree>
    <p:extLst>
      <p:ext uri="{BB962C8B-B14F-4D97-AF65-F5344CB8AC3E}">
        <p14:creationId xmlns:p14="http://schemas.microsoft.com/office/powerpoint/2010/main" val="3815014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1540" tIns="50767" rIns="101540" bIns="50767" rtlCol="0" anchor="ctr"/>
          <a:lstStyle/>
          <a:p>
            <a:pPr algn="ctr"/>
            <a:endParaRPr lang="en-US" sz="2000">
              <a:solidFill>
                <a:srgbClr val="FFFFFF"/>
              </a:solidFill>
            </a:endParaRPr>
          </a:p>
        </p:txBody>
      </p:sp>
      <p:sp>
        <p:nvSpPr>
          <p:cNvPr id="2" name="Title 1"/>
          <p:cNvSpPr>
            <a:spLocks noGrp="1"/>
          </p:cNvSpPr>
          <p:nvPr>
            <p:ph type="title"/>
          </p:nvPr>
        </p:nvSpPr>
        <p:spPr>
          <a:xfrm>
            <a:off x="553720" y="734699"/>
            <a:ext cx="11084560" cy="65659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5"/>
            <a:ext cx="11054080" cy="4104176"/>
          </a:xfrm>
        </p:spPr>
        <p:txBody>
          <a:bodyPr/>
          <a:lstStyle>
            <a:lvl1pPr marL="0" indent="0">
              <a:buClr>
                <a:schemeClr val="bg2"/>
              </a:buClr>
              <a:buSzPct val="100000"/>
              <a:buFontTx/>
              <a:buNone/>
              <a:defRPr sz="2222">
                <a:solidFill>
                  <a:schemeClr val="bg1"/>
                </a:solidFill>
              </a:defRPr>
            </a:lvl1pPr>
            <a:lvl2pPr marL="634614" indent="0">
              <a:buClr>
                <a:schemeClr val="bg2"/>
              </a:buClr>
              <a:buSzPct val="100000"/>
              <a:buFontTx/>
              <a:buNone/>
              <a:defRPr sz="2000">
                <a:solidFill>
                  <a:schemeClr val="bg1"/>
                </a:solidFill>
              </a:defRPr>
            </a:lvl2pPr>
            <a:lvl3pPr marL="1209292" indent="0">
              <a:buClr>
                <a:schemeClr val="bg2"/>
              </a:buClr>
              <a:buSzPct val="100000"/>
              <a:buFontTx/>
              <a:buNone/>
              <a:defRPr sz="2000">
                <a:solidFill>
                  <a:schemeClr val="bg1"/>
                </a:solidFill>
              </a:defRPr>
            </a:lvl3pPr>
            <a:lvl4pPr marL="1970828" indent="-253846">
              <a:buClr>
                <a:schemeClr val="bg2"/>
              </a:buClr>
              <a:buFont typeface="Wingdings" panose="05000000000000000000" pitchFamily="2" charset="2"/>
              <a:buChar char="§"/>
              <a:defRPr sz="2000">
                <a:solidFill>
                  <a:schemeClr val="tx1"/>
                </a:solidFill>
              </a:defRPr>
            </a:lvl4pPr>
            <a:lvl5pPr marL="2351602" indent="-253846">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614" indent="0" algn="ctr">
              <a:buFontTx/>
              <a:buNone/>
              <a:defRPr sz="3111">
                <a:solidFill>
                  <a:schemeClr val="tx2"/>
                </a:solidFill>
                <a:latin typeface="Trebuchet MS" panose="020B0603020202020204" pitchFamily="34" charset="0"/>
              </a:defRPr>
            </a:lvl2pPr>
            <a:lvl3pPr marL="1209292" indent="0" algn="ctr">
              <a:buFontTx/>
              <a:buNone/>
              <a:defRPr sz="3111">
                <a:solidFill>
                  <a:schemeClr val="tx2"/>
                </a:solidFill>
                <a:latin typeface="Trebuchet MS" panose="020B0603020202020204" pitchFamily="34" charset="0"/>
              </a:defRPr>
            </a:lvl3pPr>
            <a:lvl4pPr marL="1716978" indent="0" algn="ctr">
              <a:buFontTx/>
              <a:buNone/>
              <a:defRPr sz="3111">
                <a:solidFill>
                  <a:schemeClr val="tx2"/>
                </a:solidFill>
                <a:latin typeface="Trebuchet MS" panose="020B0603020202020204" pitchFamily="34" charset="0"/>
              </a:defRPr>
            </a:lvl4pPr>
            <a:lvl5pPr marL="209774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42715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1540" tIns="50767" rIns="101540" bIns="50767" rtlCol="0" anchor="ctr"/>
          <a:lstStyle/>
          <a:p>
            <a:pPr algn="ctr"/>
            <a:endParaRPr lang="en-US" sz="2000">
              <a:solidFill>
                <a:srgbClr val="FFFFFF"/>
              </a:solidFill>
            </a:endParaRPr>
          </a:p>
        </p:txBody>
      </p:sp>
      <p:sp>
        <p:nvSpPr>
          <p:cNvPr id="2" name="Title 1"/>
          <p:cNvSpPr>
            <a:spLocks noGrp="1"/>
          </p:cNvSpPr>
          <p:nvPr>
            <p:ph type="title"/>
          </p:nvPr>
        </p:nvSpPr>
        <p:spPr>
          <a:xfrm>
            <a:off x="553720" y="703920"/>
            <a:ext cx="6580131" cy="687368"/>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5"/>
            <a:ext cx="6562038" cy="4104176"/>
          </a:xfrm>
        </p:spPr>
        <p:txBody>
          <a:bodyPr/>
          <a:lstStyle>
            <a:lvl1pPr marL="0" indent="0">
              <a:buClr>
                <a:schemeClr val="bg2"/>
              </a:buClr>
              <a:buSzPct val="100000"/>
              <a:buFontTx/>
              <a:buNone/>
              <a:defRPr sz="2222">
                <a:solidFill>
                  <a:schemeClr val="bg1"/>
                </a:solidFill>
              </a:defRPr>
            </a:lvl1pPr>
            <a:lvl2pPr marL="634614" indent="0">
              <a:buClr>
                <a:schemeClr val="bg2"/>
              </a:buClr>
              <a:buSzPct val="100000"/>
              <a:buFontTx/>
              <a:buNone/>
              <a:defRPr sz="2000">
                <a:solidFill>
                  <a:schemeClr val="bg1"/>
                </a:solidFill>
              </a:defRPr>
            </a:lvl2pPr>
            <a:lvl3pPr marL="1209292" indent="0">
              <a:buClr>
                <a:schemeClr val="bg2"/>
              </a:buClr>
              <a:buSzPct val="100000"/>
              <a:buFontTx/>
              <a:buNone/>
              <a:defRPr sz="2000">
                <a:solidFill>
                  <a:schemeClr val="bg1"/>
                </a:solidFill>
              </a:defRPr>
            </a:lvl3pPr>
            <a:lvl4pPr marL="1970828" indent="-253846">
              <a:buClr>
                <a:schemeClr val="bg2"/>
              </a:buClr>
              <a:buFont typeface="Wingdings" panose="05000000000000000000" pitchFamily="2" charset="2"/>
              <a:buChar char="§"/>
              <a:defRPr sz="2000">
                <a:solidFill>
                  <a:schemeClr val="tx1"/>
                </a:solidFill>
              </a:defRPr>
            </a:lvl4pPr>
            <a:lvl5pPr marL="2351602" indent="-253846">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5"/>
            <a:ext cx="6580131" cy="583848"/>
          </a:xfrm>
        </p:spPr>
        <p:txBody>
          <a:bodyPr/>
          <a:lstStyle>
            <a:lvl1pPr marL="0" indent="0" algn="l">
              <a:buFontTx/>
              <a:buNone/>
              <a:defRPr sz="2667" b="0">
                <a:solidFill>
                  <a:schemeClr val="tx2"/>
                </a:solidFill>
                <a:latin typeface="Trebuchet MS" panose="020B0603020202020204" pitchFamily="34" charset="0"/>
              </a:defRPr>
            </a:lvl1pPr>
            <a:lvl2pPr marL="634614" indent="0" algn="ctr">
              <a:buFontTx/>
              <a:buNone/>
              <a:defRPr sz="3111">
                <a:solidFill>
                  <a:schemeClr val="tx2"/>
                </a:solidFill>
                <a:latin typeface="Trebuchet MS" panose="020B0603020202020204" pitchFamily="34" charset="0"/>
              </a:defRPr>
            </a:lvl2pPr>
            <a:lvl3pPr marL="1209292" indent="0" algn="ctr">
              <a:buFontTx/>
              <a:buNone/>
              <a:defRPr sz="3111">
                <a:solidFill>
                  <a:schemeClr val="tx2"/>
                </a:solidFill>
                <a:latin typeface="Trebuchet MS" panose="020B0603020202020204" pitchFamily="34" charset="0"/>
              </a:defRPr>
            </a:lvl3pPr>
            <a:lvl4pPr marL="1716978" indent="0" algn="ctr">
              <a:buFontTx/>
              <a:buNone/>
              <a:defRPr sz="3111">
                <a:solidFill>
                  <a:schemeClr val="tx2"/>
                </a:solidFill>
                <a:latin typeface="Trebuchet MS" panose="020B0603020202020204" pitchFamily="34" charset="0"/>
              </a:defRPr>
            </a:lvl4pPr>
            <a:lvl5pPr marL="209774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520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1540" tIns="50767" rIns="101540" bIns="50767" rtlCol="0" anchor="ctr"/>
          <a:lstStyle/>
          <a:p>
            <a:pPr algn="ctr"/>
            <a:endParaRPr lang="en-US" sz="2000">
              <a:solidFill>
                <a:srgbClr val="FFFFFF"/>
              </a:solidFill>
            </a:endParaRPr>
          </a:p>
        </p:txBody>
      </p:sp>
      <p:sp>
        <p:nvSpPr>
          <p:cNvPr id="2" name="Title 1"/>
          <p:cNvSpPr>
            <a:spLocks noGrp="1"/>
          </p:cNvSpPr>
          <p:nvPr>
            <p:ph type="title"/>
          </p:nvPr>
        </p:nvSpPr>
        <p:spPr>
          <a:xfrm>
            <a:off x="553720" y="734699"/>
            <a:ext cx="11084560" cy="656591"/>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4609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1540" tIns="50767" rIns="101540" bIns="50767" rtlCol="0" anchor="ctr"/>
          <a:lstStyle/>
          <a:p>
            <a:pPr algn="ctr"/>
            <a:endParaRPr lang="en-US" sz="2000">
              <a:solidFill>
                <a:srgbClr val="FFFFFF"/>
              </a:solidFill>
            </a:endParaRPr>
          </a:p>
        </p:txBody>
      </p:sp>
      <p:sp>
        <p:nvSpPr>
          <p:cNvPr id="2" name="Title 1"/>
          <p:cNvSpPr>
            <a:spLocks noGrp="1"/>
          </p:cNvSpPr>
          <p:nvPr>
            <p:ph type="title"/>
          </p:nvPr>
        </p:nvSpPr>
        <p:spPr>
          <a:xfrm>
            <a:off x="553720" y="3100706"/>
            <a:ext cx="11084560" cy="656591"/>
          </a:xfrm>
        </p:spPr>
        <p:txBody>
          <a:bodyPr anchor="ct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9969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27059"/>
            <a:ext cx="11084560" cy="656591"/>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553721" y="2346295"/>
            <a:ext cx="5494514" cy="4103912"/>
          </a:xfrm>
        </p:spPr>
        <p:txBody>
          <a:bodyPr/>
          <a:lstStyle>
            <a:lvl1pPr marL="257375" indent="-257375">
              <a:buSzPct val="100000"/>
              <a:buFontTx/>
              <a:buBlip>
                <a:blip r:embed="rId2"/>
              </a:buBlip>
              <a:defRPr sz="2667" b="0">
                <a:solidFill>
                  <a:schemeClr val="bg1"/>
                </a:solidFill>
              </a:defRPr>
            </a:lvl1pPr>
            <a:lvl2pPr marL="891984" indent="-257375">
              <a:buSzPct val="100000"/>
              <a:buFontTx/>
              <a:buBlip>
                <a:blip r:embed="rId2"/>
              </a:buBlip>
              <a:defRPr sz="2222" b="0">
                <a:solidFill>
                  <a:schemeClr val="bg1"/>
                </a:solidFill>
              </a:defRPr>
            </a:lvl2pPr>
            <a:lvl3pPr marL="1394384" indent="-185104">
              <a:buSzPct val="100000"/>
              <a:buFontTx/>
              <a:buBlip>
                <a:blip r:embed="rId2"/>
              </a:buBlip>
              <a:defRPr sz="2000" b="0">
                <a:solidFill>
                  <a:schemeClr val="bg1"/>
                </a:solidFill>
              </a:defRPr>
            </a:lvl3pPr>
            <a:lvl4pPr marL="1970828" indent="-253846">
              <a:buFont typeface="Wingdings" panose="05000000000000000000" pitchFamily="2" charset="2"/>
              <a:buChar char="§"/>
              <a:defRPr sz="2000" b="0">
                <a:solidFill>
                  <a:schemeClr val="tx1"/>
                </a:solidFill>
              </a:defRPr>
            </a:lvl4pPr>
            <a:lvl5pPr marL="2351602" indent="-253846">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143771" y="2346295"/>
            <a:ext cx="5494513" cy="4103912"/>
          </a:xfrm>
        </p:spPr>
        <p:txBody>
          <a:bodyPr/>
          <a:lstStyle>
            <a:lvl1pPr marL="257375" indent="-257375">
              <a:buSzPct val="100000"/>
              <a:buFontTx/>
              <a:buBlip>
                <a:blip r:embed="rId2"/>
              </a:buBlip>
              <a:defRPr sz="2667" b="0">
                <a:solidFill>
                  <a:schemeClr val="bg1"/>
                </a:solidFill>
              </a:defRPr>
            </a:lvl1pPr>
            <a:lvl2pPr marL="891984" indent="-257375">
              <a:buSzPct val="100000"/>
              <a:buFontTx/>
              <a:buBlip>
                <a:blip r:embed="rId2"/>
              </a:buBlip>
              <a:defRPr sz="2222" b="0">
                <a:solidFill>
                  <a:schemeClr val="bg1"/>
                </a:solidFill>
              </a:defRPr>
            </a:lvl2pPr>
            <a:lvl3pPr marL="1394384" indent="-185104">
              <a:buSzPct val="100000"/>
              <a:buFontTx/>
              <a:buBlip>
                <a:blip r:embed="rId2"/>
              </a:buBlip>
              <a:defRPr sz="2000" b="0">
                <a:solidFill>
                  <a:schemeClr val="bg1"/>
                </a:solidFill>
              </a:defRPr>
            </a:lvl3pPr>
            <a:lvl4pPr marL="1970828" indent="-253846">
              <a:buFont typeface="Wingdings" panose="05000000000000000000" pitchFamily="2" charset="2"/>
              <a:buChar char="§"/>
              <a:defRPr sz="2000" b="0">
                <a:solidFill>
                  <a:schemeClr val="tx1"/>
                </a:solidFill>
              </a:defRPr>
            </a:lvl4pPr>
            <a:lvl5pPr marL="2351602" indent="-253846">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1747"/>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614" indent="0" algn="ctr">
              <a:buFontTx/>
              <a:buNone/>
              <a:defRPr sz="3111">
                <a:solidFill>
                  <a:schemeClr val="tx2"/>
                </a:solidFill>
                <a:latin typeface="Trebuchet MS" panose="020B0603020202020204" pitchFamily="34" charset="0"/>
              </a:defRPr>
            </a:lvl2pPr>
            <a:lvl3pPr marL="1209292" indent="0" algn="ctr">
              <a:buFontTx/>
              <a:buNone/>
              <a:defRPr sz="3111">
                <a:solidFill>
                  <a:schemeClr val="tx2"/>
                </a:solidFill>
                <a:latin typeface="Trebuchet MS" panose="020B0603020202020204" pitchFamily="34" charset="0"/>
              </a:defRPr>
            </a:lvl3pPr>
            <a:lvl4pPr marL="1716978" indent="0" algn="ctr">
              <a:buFontTx/>
              <a:buNone/>
              <a:defRPr sz="3111">
                <a:solidFill>
                  <a:schemeClr val="tx2"/>
                </a:solidFill>
                <a:latin typeface="Trebuchet MS" panose="020B0603020202020204" pitchFamily="34" charset="0"/>
              </a:defRPr>
            </a:lvl4pPr>
            <a:lvl5pPr marL="209774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71081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1540" tIns="50767" rIns="101540" bIns="50767" rtlCol="0" anchor="ctr"/>
          <a:lstStyle/>
          <a:p>
            <a:pPr algn="ctr"/>
            <a:endParaRPr lang="en-US" sz="2000">
              <a:solidFill>
                <a:srgbClr val="FFFFFF"/>
              </a:solidFill>
            </a:endParaRPr>
          </a:p>
        </p:txBody>
      </p:sp>
      <p:sp>
        <p:nvSpPr>
          <p:cNvPr id="2" name="Title 1"/>
          <p:cNvSpPr>
            <a:spLocks noGrp="1"/>
          </p:cNvSpPr>
          <p:nvPr>
            <p:ph type="title"/>
          </p:nvPr>
        </p:nvSpPr>
        <p:spPr>
          <a:xfrm>
            <a:off x="1726108" y="5947370"/>
            <a:ext cx="8739784" cy="410369"/>
          </a:xfrm>
        </p:spPr>
        <p:txBody>
          <a:bodyPr anchor="b"/>
          <a:lstStyle>
            <a:lvl1pPr algn="l">
              <a:defRPr sz="2222">
                <a:solidFill>
                  <a:schemeClr val="bg1"/>
                </a:solidFill>
              </a:defRPr>
            </a:lvl1pPr>
          </a:lstStyle>
          <a:p>
            <a:r>
              <a:rPr lang="en-US" dirty="0"/>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03635" y="5713473"/>
            <a:ext cx="8384731" cy="115651"/>
          </a:xfrm>
          <a:prstGeom prst="rect">
            <a:avLst/>
          </a:prstGeom>
        </p:spPr>
      </p:pic>
    </p:spTree>
    <p:extLst>
      <p:ext uri="{BB962C8B-B14F-4D97-AF65-F5344CB8AC3E}">
        <p14:creationId xmlns:p14="http://schemas.microsoft.com/office/powerpoint/2010/main" val="353429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1540" tIns="50767" rIns="101540" bIns="50767" rtlCol="0" anchor="ctr"/>
          <a:lstStyle/>
          <a:p>
            <a:pPr algn="ctr"/>
            <a:endParaRPr lang="en-US" sz="2000">
              <a:solidFill>
                <a:srgbClr val="FFFFFF"/>
              </a:solidFill>
            </a:endParaRPr>
          </a:p>
        </p:txBody>
      </p:sp>
    </p:spTree>
    <p:extLst>
      <p:ext uri="{BB962C8B-B14F-4D97-AF65-F5344CB8AC3E}">
        <p14:creationId xmlns:p14="http://schemas.microsoft.com/office/powerpoint/2010/main" val="394504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1540" tIns="50767" rIns="101540" bIns="50767" rtlCol="0" anchor="ctr"/>
          <a:lstStyle/>
          <a:p>
            <a:pPr algn="ctr"/>
            <a:endParaRPr lang="en-US" sz="2000">
              <a:solidFill>
                <a:srgbClr val="FFFFFF"/>
              </a:solidFill>
            </a:endParaRPr>
          </a:p>
        </p:txBody>
      </p:sp>
      <p:sp>
        <p:nvSpPr>
          <p:cNvPr id="2" name="Title 1"/>
          <p:cNvSpPr>
            <a:spLocks noGrp="1"/>
          </p:cNvSpPr>
          <p:nvPr>
            <p:ph type="title"/>
          </p:nvPr>
        </p:nvSpPr>
        <p:spPr>
          <a:xfrm>
            <a:off x="553720" y="5743861"/>
            <a:ext cx="11084560" cy="595034"/>
          </a:xfrm>
        </p:spPr>
        <p:txBody>
          <a:bodyPr anchor="ctr"/>
          <a:lstStyle>
            <a:lvl1pPr algn="l">
              <a:defRPr sz="3556">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6893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875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5428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userDrawn="1"/>
        </p:nvSpPr>
        <p:spPr>
          <a:xfrm>
            <a:off x="0" y="0"/>
            <a:ext cx="12192000" cy="6858000"/>
          </a:xfrm>
          <a:prstGeom prst="rect">
            <a:avLst/>
          </a:prstGeom>
          <a:gradFill>
            <a:gsLst>
              <a:gs pos="0">
                <a:schemeClr val="bg1">
                  <a:alpha val="58000"/>
                </a:schemeClr>
              </a:gs>
              <a:gs pos="58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1540" tIns="50767" rIns="101540" bIns="50767" rtlCol="0" anchor="ctr"/>
          <a:lstStyle/>
          <a:p>
            <a:pPr algn="ctr"/>
            <a:endParaRPr lang="en-US" sz="2000">
              <a:solidFill>
                <a:srgbClr val="FFFFFF"/>
              </a:solidFill>
            </a:endParaRPr>
          </a:p>
        </p:txBody>
      </p:sp>
      <p:sp>
        <p:nvSpPr>
          <p:cNvPr id="11" name="Rectangle 4"/>
          <p:cNvSpPr>
            <a:spLocks noGrp="1" noChangeArrowheads="1"/>
          </p:cNvSpPr>
          <p:nvPr userDrawn="1">
            <p:ph type="subTitle" idx="1"/>
          </p:nvPr>
        </p:nvSpPr>
        <p:spPr>
          <a:xfrm>
            <a:off x="578722" y="1985666"/>
            <a:ext cx="9667451" cy="379591"/>
          </a:xfrm>
        </p:spPr>
        <p:txBody>
          <a:bodyPr wrap="square" anchor="t">
            <a:spAutoFit/>
          </a:bodyPr>
          <a:lstStyle>
            <a:lvl1pPr marL="0" indent="0" algn="l">
              <a:lnSpc>
                <a:spcPct val="90000"/>
              </a:lnSpc>
              <a:spcBef>
                <a:spcPts val="667"/>
              </a:spcBef>
              <a:spcAft>
                <a:spcPts val="333"/>
              </a:spcAft>
              <a:buFontTx/>
              <a:buNone/>
              <a:defRPr sz="2000" b="0">
                <a:solidFill>
                  <a:schemeClr val="tx1"/>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535180" y="932541"/>
            <a:ext cx="9710378" cy="1092061"/>
          </a:xfrm>
        </p:spPr>
        <p:txBody>
          <a:bodyPr anchor="b">
            <a:noAutofit/>
          </a:bodyPr>
          <a:lstStyle>
            <a:lvl1pPr algn="l">
              <a:lnSpc>
                <a:spcPct val="90000"/>
              </a:lnSpc>
              <a:spcBef>
                <a:spcPts val="0"/>
              </a:spcBef>
              <a:defRPr sz="5111" b="1" cap="all" baseline="0">
                <a:solidFill>
                  <a:schemeClr val="tx1"/>
                </a:solidFill>
                <a:latin typeface="Trebuchet MS" panose="020B0603020202020204" pitchFamily="34" charset="0"/>
              </a:defRPr>
            </a:lvl1pPr>
          </a:lstStyle>
          <a:p>
            <a:r>
              <a:rPr lang="en-US" dirty="0"/>
              <a:t>CLICK TO EDIT MASTER TITLE STYLE</a:t>
            </a:r>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49181" y="2808046"/>
            <a:ext cx="1807412" cy="389833"/>
          </a:xfrm>
          <a:prstGeom prst="rect">
            <a:avLst/>
          </a:prstGeom>
        </p:spPr>
      </p:pic>
    </p:spTree>
    <p:extLst>
      <p:ext uri="{BB962C8B-B14F-4D97-AF65-F5344CB8AC3E}">
        <p14:creationId xmlns:p14="http://schemas.microsoft.com/office/powerpoint/2010/main" val="249383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6"/>
          </a:xfrm>
          <a:prstGeom prst="rect">
            <a:avLst/>
          </a:prstGeom>
        </p:spPr>
        <p:txBody>
          <a:bodyPr lIns="82296" tIns="41148" rIns="82296" bIns="41148"/>
          <a:lstStyle/>
          <a:p>
            <a:fld id="{871497C2-F103-40EC-8A35-C1CD5C3230B5}" type="datetimeFigureOut">
              <a:rPr lang="en-US" smtClean="0"/>
              <a:t>11/19/2018</a:t>
            </a:fld>
            <a:endParaRPr lang="en-US"/>
          </a:p>
        </p:txBody>
      </p:sp>
      <p:sp>
        <p:nvSpPr>
          <p:cNvPr id="3" name="Footer Placeholder 2"/>
          <p:cNvSpPr>
            <a:spLocks noGrp="1"/>
          </p:cNvSpPr>
          <p:nvPr>
            <p:ph type="ftr" sz="quarter" idx="11"/>
          </p:nvPr>
        </p:nvSpPr>
        <p:spPr>
          <a:xfrm>
            <a:off x="4038600" y="6356350"/>
            <a:ext cx="4114800" cy="365126"/>
          </a:xfrm>
          <a:prstGeom prst="rect">
            <a:avLst/>
          </a:prstGeom>
        </p:spPr>
        <p:txBody>
          <a:bodyPr lIns="82296" tIns="41148" rIns="82296" bIns="41148"/>
          <a:lstStyle/>
          <a:p>
            <a:endParaRPr lang="en-US"/>
          </a:p>
        </p:txBody>
      </p:sp>
      <p:sp>
        <p:nvSpPr>
          <p:cNvPr id="4" name="Slide Number Placeholder 3"/>
          <p:cNvSpPr>
            <a:spLocks noGrp="1"/>
          </p:cNvSpPr>
          <p:nvPr>
            <p:ph type="sldNum" sz="quarter" idx="12"/>
          </p:nvPr>
        </p:nvSpPr>
        <p:spPr>
          <a:xfrm>
            <a:off x="8610600" y="6356350"/>
            <a:ext cx="2743200" cy="365126"/>
          </a:xfrm>
          <a:prstGeom prst="rect">
            <a:avLst/>
          </a:prstGeom>
        </p:spPr>
        <p:txBody>
          <a:bodyPr lIns="82296" tIns="41148" rIns="82296" bIns="41148"/>
          <a:lstStyle/>
          <a:p>
            <a:fld id="{F23D0E5B-7BAE-4D16-ADF2-0F223CC9E2E2}" type="slidenum">
              <a:rPr lang="en-US" smtClean="0"/>
              <a:t>‹#›</a:t>
            </a:fld>
            <a:endParaRPr lang="en-US"/>
          </a:p>
        </p:txBody>
      </p:sp>
    </p:spTree>
    <p:extLst>
      <p:ext uri="{BB962C8B-B14F-4D97-AF65-F5344CB8AC3E}">
        <p14:creationId xmlns:p14="http://schemas.microsoft.com/office/powerpoint/2010/main" val="3362929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2_Title Slide - Images">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a:off x="0" y="1"/>
            <a:ext cx="12192000" cy="6602779"/>
          </a:xfrm>
          <a:prstGeom prst="rect">
            <a:avLst/>
          </a:prstGeom>
        </p:spPr>
      </p:pic>
      <p:sp>
        <p:nvSpPr>
          <p:cNvPr id="2" name="Rectangle 1"/>
          <p:cNvSpPr/>
          <p:nvPr userDrawn="1"/>
        </p:nvSpPr>
        <p:spPr>
          <a:xfrm flipV="1">
            <a:off x="0" y="0"/>
            <a:ext cx="12192000" cy="68580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Rectangle 4"/>
          <p:cNvSpPr>
            <a:spLocks noGrp="1" noChangeArrowheads="1"/>
          </p:cNvSpPr>
          <p:nvPr userDrawn="1">
            <p:ph type="subTitle" idx="1"/>
          </p:nvPr>
        </p:nvSpPr>
        <p:spPr>
          <a:xfrm>
            <a:off x="545526" y="5124779"/>
            <a:ext cx="6730148" cy="410369"/>
          </a:xfrm>
        </p:spPr>
        <p:txBody>
          <a:bodyPr wrap="square" anchor="t">
            <a:spAutoFit/>
          </a:bodyPr>
          <a:lstStyle>
            <a:lvl1pPr marL="0" indent="0" algn="l">
              <a:lnSpc>
                <a:spcPct val="90000"/>
              </a:lnSpc>
              <a:spcBef>
                <a:spcPts val="0"/>
              </a:spcBef>
              <a:spcAft>
                <a:spcPts val="0"/>
              </a:spcAft>
              <a:buFontTx/>
              <a:buNone/>
              <a:defRPr sz="2222" b="0">
                <a:solidFill>
                  <a:schemeClr val="bg2">
                    <a:lumMod val="50000"/>
                  </a:schemeClr>
                </a:solidFill>
                <a:latin typeface="Trebuchet MS" pitchFamily="34" charset="0"/>
              </a:defRPr>
            </a:lvl1pPr>
          </a:lstStyle>
          <a:p>
            <a:r>
              <a:rPr lang="en-US"/>
              <a:t>Click to edit Master subtitle style</a:t>
            </a:r>
            <a:endParaRPr lang="en-US" dirty="0"/>
          </a:p>
        </p:txBody>
      </p:sp>
      <p:sp>
        <p:nvSpPr>
          <p:cNvPr id="305" name="Title 304"/>
          <p:cNvSpPr>
            <a:spLocks noGrp="1"/>
          </p:cNvSpPr>
          <p:nvPr userDrawn="1">
            <p:ph type="title" hasCustomPrompt="1"/>
          </p:nvPr>
        </p:nvSpPr>
        <p:spPr>
          <a:xfrm>
            <a:off x="545526" y="3816232"/>
            <a:ext cx="6730148" cy="1092061"/>
          </a:xfrm>
        </p:spPr>
        <p:txBody>
          <a:bodyPr anchor="b">
            <a:noAutofit/>
          </a:bodyPr>
          <a:lstStyle>
            <a:lvl1pPr algn="l">
              <a:lnSpc>
                <a:spcPct val="90000"/>
              </a:lnSpc>
              <a:spcBef>
                <a:spcPts val="0"/>
              </a:spcBef>
              <a:defRPr sz="4889" b="1" cap="all" baseline="0">
                <a:solidFill>
                  <a:schemeClr val="tx2"/>
                </a:solidFill>
                <a:latin typeface="Trebuchet MS" panose="020B0603020202020204" pitchFamily="34" charset="0"/>
              </a:defRPr>
            </a:lvl1pPr>
          </a:lstStyle>
          <a:p>
            <a:r>
              <a:rPr lang="en-US" dirty="0"/>
              <a:t>CLICK TO EDIT MASTER TITLE STYLE</a:t>
            </a:r>
          </a:p>
        </p:txBody>
      </p:sp>
      <p:cxnSp>
        <p:nvCxnSpPr>
          <p:cNvPr id="4" name="Straight Connector 3"/>
          <p:cNvCxnSpPr/>
          <p:nvPr userDrawn="1"/>
        </p:nvCxnSpPr>
        <p:spPr>
          <a:xfrm>
            <a:off x="648153" y="4989989"/>
            <a:ext cx="6063077" cy="0"/>
          </a:xfrm>
          <a:prstGeom prst="line">
            <a:avLst/>
          </a:prstGeom>
          <a:ln cap="rnd">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8153" y="536956"/>
            <a:ext cx="2538434" cy="889429"/>
          </a:xfrm>
          <a:prstGeom prst="rect">
            <a:avLst/>
          </a:prstGeom>
        </p:spPr>
      </p:pic>
    </p:spTree>
    <p:extLst>
      <p:ext uri="{BB962C8B-B14F-4D97-AF65-F5344CB8AC3E}">
        <p14:creationId xmlns:p14="http://schemas.microsoft.com/office/powerpoint/2010/main" val="280289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tx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a:off x="0" y="1"/>
            <a:ext cx="12192000" cy="6602779"/>
          </a:xfrm>
          <a:prstGeom prst="rect">
            <a:avLst/>
          </a:prstGeom>
        </p:spPr>
      </p:pic>
      <p:sp>
        <p:nvSpPr>
          <p:cNvPr id="2" name="Rectangle 1"/>
          <p:cNvSpPr/>
          <p:nvPr userDrawn="1"/>
        </p:nvSpPr>
        <p:spPr>
          <a:xfrm flipV="1">
            <a:off x="0" y="0"/>
            <a:ext cx="12192000" cy="68580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14" name="Picture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8152" y="4336019"/>
            <a:ext cx="3592064" cy="1258604"/>
          </a:xfrm>
          <a:prstGeom prst="rect">
            <a:avLst/>
          </a:prstGeom>
        </p:spPr>
      </p:pic>
      <p:sp>
        <p:nvSpPr>
          <p:cNvPr id="8" name="TextBox 7"/>
          <p:cNvSpPr txBox="1"/>
          <p:nvPr userDrawn="1"/>
        </p:nvSpPr>
        <p:spPr>
          <a:xfrm>
            <a:off x="535157" y="5906228"/>
            <a:ext cx="2767361"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222" dirty="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92851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baseline="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74167" y="2336706"/>
            <a:ext cx="11054080" cy="4132139"/>
          </a:xfrm>
        </p:spPr>
        <p:txBody>
          <a:bodyPr/>
          <a:lstStyle>
            <a:lvl1pPr marL="380996" indent="-380996">
              <a:buClr>
                <a:schemeClr val="bg2"/>
              </a:buClr>
              <a:buSzPct val="100000"/>
              <a:buFont typeface="Trebuchet MS" panose="020B0603020202020204" pitchFamily="34" charset="0"/>
              <a:buChar char="—"/>
              <a:defRPr sz="2222">
                <a:solidFill>
                  <a:schemeClr val="bg1"/>
                </a:solidFill>
              </a:defRPr>
            </a:lvl1pPr>
            <a:lvl2pPr marL="952490" indent="-317497">
              <a:buClr>
                <a:schemeClr val="bg2"/>
              </a:buClr>
              <a:buSzPct val="100000"/>
              <a:buFont typeface="Trebuchet MS" panose="020B0603020202020204" pitchFamily="34" charset="0"/>
              <a:buChar char="—"/>
              <a:defRPr sz="2000">
                <a:solidFill>
                  <a:schemeClr val="bg1"/>
                </a:solidFill>
              </a:defRPr>
            </a:lvl2pPr>
            <a:lvl3pPr marL="1527513" indent="-317497">
              <a:buClr>
                <a:schemeClr val="bg2"/>
              </a:buClr>
              <a:buSzPct val="100000"/>
              <a:buFont typeface="Trebuchet MS" panose="020B0603020202020204" pitchFamily="34" charset="0"/>
              <a:buChar char="—"/>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a:t>Edit Master text styles</a:t>
            </a:r>
          </a:p>
        </p:txBody>
      </p:sp>
    </p:spTree>
    <p:extLst>
      <p:ext uri="{BB962C8B-B14F-4D97-AF65-F5344CB8AC3E}">
        <p14:creationId xmlns:p14="http://schemas.microsoft.com/office/powerpoint/2010/main" val="174951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74167" y="2336706"/>
            <a:ext cx="11054080" cy="4132139"/>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a:t>Edit Master text styles</a:t>
            </a:r>
          </a:p>
        </p:txBody>
      </p:sp>
      <p:sp>
        <p:nvSpPr>
          <p:cNvPr id="7" name="Rectangle 6"/>
          <p:cNvSpPr/>
          <p:nvPr userDrawn="1"/>
        </p:nvSpPr>
        <p:spPr>
          <a:xfrm>
            <a:off x="7833032" y="6424130"/>
            <a:ext cx="3069851" cy="275713"/>
          </a:xfrm>
          <a:prstGeom prst="rect">
            <a:avLst/>
          </a:prstGeom>
          <a:noFill/>
          <a:ln w="25400" cap="flat" cmpd="sng" algn="ctr">
            <a:noFill/>
            <a:prstDash val="solid"/>
          </a:ln>
          <a:effectLst/>
        </p:spPr>
        <p:txBody>
          <a:bodyPr rtlCol="0" anchor="b"/>
          <a:lstStyle/>
          <a:p>
            <a:pPr marL="0" marR="0" lvl="0" indent="0" algn="r" defTabSz="507995" eaLnBrk="1" fontAlgn="auto" latinLnBrk="0" hangingPunct="1">
              <a:lnSpc>
                <a:spcPct val="90000"/>
              </a:lnSpc>
              <a:spcBef>
                <a:spcPts val="0"/>
              </a:spcBef>
              <a:spcAft>
                <a:spcPts val="0"/>
              </a:spcAft>
              <a:buClrTx/>
              <a:buSzTx/>
              <a:buFontTx/>
              <a:buNone/>
              <a:tabLst/>
              <a:defRPr/>
            </a:pPr>
            <a:r>
              <a:rPr lang="en-US" sz="889"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54555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68960" y="2336705"/>
            <a:ext cx="11054080" cy="4104176"/>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2000">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a:t>Edit Master text styles</a:t>
            </a:r>
          </a:p>
        </p:txBody>
      </p:sp>
    </p:spTree>
    <p:extLst>
      <p:ext uri="{BB962C8B-B14F-4D97-AF65-F5344CB8AC3E}">
        <p14:creationId xmlns:p14="http://schemas.microsoft.com/office/powerpoint/2010/main" val="57708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70933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2192000" cy="6858000"/>
          </a:xfrm>
          <a:prstGeom prst="rect">
            <a:avLst/>
          </a:prstGeom>
        </p:spPr>
      </p:pic>
      <p:sp>
        <p:nvSpPr>
          <p:cNvPr id="6" name="Rectangle 5"/>
          <p:cNvSpPr/>
          <p:nvPr userDrawn="1"/>
        </p:nvSpPr>
        <p:spPr>
          <a:xfrm>
            <a:off x="0" y="0"/>
            <a:ext cx="12192000" cy="68580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Rectangle 6"/>
          <p:cNvSpPr/>
          <p:nvPr userDrawn="1"/>
        </p:nvSpPr>
        <p:spPr>
          <a:xfrm>
            <a:off x="0" y="0"/>
            <a:ext cx="12192000" cy="68580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3100706"/>
            <a:ext cx="11084560" cy="656590"/>
          </a:xfrm>
        </p:spPr>
        <p:txBody>
          <a:bodyPr anchor="ctr"/>
          <a:lstStyle>
            <a:lvl1pPr algn="ct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88008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74167" y="2336706"/>
            <a:ext cx="11054080" cy="4132139"/>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Segoe UI Light" panose="020B0502040204020203"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96216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27058"/>
            <a:ext cx="11084560" cy="656590"/>
          </a:xfrm>
        </p:spPr>
        <p:txBody>
          <a:bodyPr/>
          <a:lstStyle>
            <a:lvl1pPr algn="ct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53721" y="2346291"/>
            <a:ext cx="5494514" cy="4103912"/>
          </a:xfrm>
        </p:spPr>
        <p:txBody>
          <a:bodyPr/>
          <a:lstStyle>
            <a:lvl1pPr marL="257525" indent="-257525">
              <a:buSzPct val="100000"/>
              <a:buFontTx/>
              <a:buBlip>
                <a:blip r:embed="rId2"/>
              </a:buBlip>
              <a:defRPr sz="2667" b="0">
                <a:solidFill>
                  <a:schemeClr val="bg1"/>
                </a:solidFill>
              </a:defRPr>
            </a:lvl1pPr>
            <a:lvl2pPr marL="892519" indent="-257525">
              <a:buSzPct val="100000"/>
              <a:buFontTx/>
              <a:buBlip>
                <a:blip r:embed="rId2"/>
              </a:buBlip>
              <a:defRPr sz="2222" b="0">
                <a:solidFill>
                  <a:schemeClr val="bg1"/>
                </a:solidFill>
              </a:defRPr>
            </a:lvl2pPr>
            <a:lvl3pPr marL="1395223" indent="-185207">
              <a:buSzPct val="100000"/>
              <a:buFontTx/>
              <a:buBlip>
                <a:blip r:embed="rId2"/>
              </a:buBlip>
              <a:defRPr sz="2000" b="0">
                <a:solidFill>
                  <a:schemeClr val="bg1"/>
                </a:solidFill>
              </a:defRPr>
            </a:lvl3pPr>
            <a:lvl4pPr marL="1972008" indent="-253997">
              <a:buFont typeface="Wingdings" panose="05000000000000000000" pitchFamily="2" charset="2"/>
              <a:buChar char="§"/>
              <a:defRPr sz="2000" b="0">
                <a:solidFill>
                  <a:schemeClr val="tx1"/>
                </a:solidFill>
              </a:defRPr>
            </a:lvl4pPr>
            <a:lvl5pPr marL="2353004" indent="-253997">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43767" y="2346291"/>
            <a:ext cx="5494513" cy="4103912"/>
          </a:xfrm>
        </p:spPr>
        <p:txBody>
          <a:bodyPr/>
          <a:lstStyle>
            <a:lvl1pPr marL="257525" indent="-257525">
              <a:buSzPct val="100000"/>
              <a:buFontTx/>
              <a:buBlip>
                <a:blip r:embed="rId2"/>
              </a:buBlip>
              <a:defRPr sz="2667" b="0">
                <a:solidFill>
                  <a:schemeClr val="bg1"/>
                </a:solidFill>
              </a:defRPr>
            </a:lvl1pPr>
            <a:lvl2pPr marL="892519" indent="-257525">
              <a:buSzPct val="100000"/>
              <a:buFontTx/>
              <a:buBlip>
                <a:blip r:embed="rId2"/>
              </a:buBlip>
              <a:defRPr sz="2222" b="0">
                <a:solidFill>
                  <a:schemeClr val="bg1"/>
                </a:solidFill>
              </a:defRPr>
            </a:lvl2pPr>
            <a:lvl3pPr marL="1395223" indent="-185207">
              <a:buSzPct val="100000"/>
              <a:buFontTx/>
              <a:buBlip>
                <a:blip r:embed="rId2"/>
              </a:buBlip>
              <a:defRPr sz="2000" b="0">
                <a:solidFill>
                  <a:schemeClr val="bg1"/>
                </a:solidFill>
              </a:defRPr>
            </a:lvl3pPr>
            <a:lvl4pPr marL="1972008" indent="-253997">
              <a:buFont typeface="Wingdings" panose="05000000000000000000" pitchFamily="2" charset="2"/>
              <a:buChar char="§"/>
              <a:defRPr sz="2000" b="0">
                <a:solidFill>
                  <a:schemeClr val="tx1"/>
                </a:solidFill>
              </a:defRPr>
            </a:lvl4pPr>
            <a:lvl5pPr marL="2353004" indent="-253997">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1743"/>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a:t>Edit Master text styles</a:t>
            </a:r>
          </a:p>
        </p:txBody>
      </p:sp>
    </p:spTree>
    <p:extLst>
      <p:ext uri="{BB962C8B-B14F-4D97-AF65-F5344CB8AC3E}">
        <p14:creationId xmlns:p14="http://schemas.microsoft.com/office/powerpoint/2010/main" val="101396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2192000" cy="6858000"/>
          </a:xfrm>
          <a:prstGeom prst="rect">
            <a:avLst/>
          </a:prstGeom>
        </p:spPr>
      </p:pic>
      <p:sp>
        <p:nvSpPr>
          <p:cNvPr id="6" name="Rectangle 5"/>
          <p:cNvSpPr/>
          <p:nvPr userDrawn="1"/>
        </p:nvSpPr>
        <p:spPr>
          <a:xfrm>
            <a:off x="0" y="0"/>
            <a:ext cx="12192000" cy="68580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Rectangle 6"/>
          <p:cNvSpPr/>
          <p:nvPr userDrawn="1"/>
        </p:nvSpPr>
        <p:spPr>
          <a:xfrm>
            <a:off x="0" y="0"/>
            <a:ext cx="12192000" cy="68580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233183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Quote and Segu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l="-13076" t="22534" r="63759" b="-9037"/>
          <a:stretch/>
        </p:blipFill>
        <p:spPr>
          <a:xfrm flipH="1">
            <a:off x="0" y="0"/>
            <a:ext cx="12192000" cy="6858000"/>
          </a:xfrm>
          <a:prstGeom prst="rect">
            <a:avLst/>
          </a:prstGeom>
        </p:spPr>
      </p:pic>
      <p:sp>
        <p:nvSpPr>
          <p:cNvPr id="6" name="Rectangle 5"/>
          <p:cNvSpPr/>
          <p:nvPr userDrawn="1"/>
        </p:nvSpPr>
        <p:spPr>
          <a:xfrm flipH="1" flipV="1">
            <a:off x="0" y="0"/>
            <a:ext cx="12192000" cy="6858000"/>
          </a:xfrm>
          <a:prstGeom prst="rect">
            <a:avLst/>
          </a:prstGeom>
          <a:gradFill>
            <a:gsLst>
              <a:gs pos="40000">
                <a:schemeClr val="tx1"/>
              </a:gs>
              <a:gs pos="100000">
                <a:schemeClr val="tx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p:cNvSpPr/>
          <p:nvPr userDrawn="1"/>
        </p:nvSpPr>
        <p:spPr>
          <a:xfrm flipH="1" flipV="1">
            <a:off x="0" y="0"/>
            <a:ext cx="12192000" cy="6858000"/>
          </a:xfrm>
          <a:prstGeom prst="rect">
            <a:avLst/>
          </a:prstGeom>
          <a:gradFill>
            <a:gsLst>
              <a:gs pos="0">
                <a:schemeClr val="tx1"/>
              </a:gs>
              <a:gs pos="100000">
                <a:schemeClr val="tx1">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3380974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15600" y="593367"/>
            <a:ext cx="11360800" cy="763600"/>
          </a:xfrm>
          <a:prstGeom prst="rect">
            <a:avLst/>
          </a:prstGeom>
        </p:spPr>
        <p:txBody>
          <a:bodyPr lIns="91440" tIns="91440" rIns="91440" bIns="91440"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4" name="Shape 64"/>
          <p:cNvSpPr txBox="1">
            <a:spLocks noGrp="1"/>
          </p:cNvSpPr>
          <p:nvPr>
            <p:ph type="body" idx="1"/>
          </p:nvPr>
        </p:nvSpPr>
        <p:spPr>
          <a:xfrm>
            <a:off x="415600" y="1536633"/>
            <a:ext cx="11360800" cy="4555200"/>
          </a:xfrm>
          <a:prstGeom prst="rect">
            <a:avLst/>
          </a:prstGeom>
        </p:spPr>
        <p:txBody>
          <a:bodyPr lIns="91440" tIns="91440" rIns="91440" bIns="91440"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5" name="Shape 65"/>
          <p:cNvSpPr txBox="1">
            <a:spLocks noGrp="1"/>
          </p:cNvSpPr>
          <p:nvPr>
            <p:ph type="sldNum" idx="12"/>
          </p:nvPr>
        </p:nvSpPr>
        <p:spPr>
          <a:xfrm>
            <a:off x="10659593" y="6271500"/>
            <a:ext cx="731600" cy="524800"/>
          </a:xfrm>
          <a:prstGeom prst="rect">
            <a:avLst/>
          </a:prstGeom>
          <a:noFill/>
          <a:ln>
            <a:noFill/>
          </a:ln>
        </p:spPr>
        <p:txBody>
          <a:bodyPr lIns="109710" tIns="109710" rIns="109710" bIns="109710" anchor="ctr" anchorCtr="0">
            <a:noAutofit/>
          </a:bodyPr>
          <a:lstStyle>
            <a:lvl1pPr>
              <a:defRPr>
                <a:solidFill>
                  <a:schemeClr val="bg1"/>
                </a:solidFill>
              </a:defRPr>
            </a:lvl1pPr>
          </a:lstStyle>
          <a:p>
            <a:fld id="{00000000-1234-1234-1234-123412341234}" type="slidenum">
              <a:rPr lang="en" smtClean="0"/>
              <a:pPr/>
              <a:t>‹#›</a:t>
            </a:fld>
            <a:endParaRPr lang="en" dirty="0"/>
          </a:p>
        </p:txBody>
      </p:sp>
    </p:spTree>
    <p:extLst>
      <p:ext uri="{BB962C8B-B14F-4D97-AF65-F5344CB8AC3E}">
        <p14:creationId xmlns:p14="http://schemas.microsoft.com/office/powerpoint/2010/main" val="27991558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0_Title Slide - Images">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a:xfrm>
            <a:off x="0" y="0"/>
            <a:ext cx="12192000" cy="6858000"/>
          </a:xfrm>
          <a:prstGeom prst="rect">
            <a:avLst/>
          </a:prstGeom>
          <a:gradFill>
            <a:gsLst>
              <a:gs pos="0">
                <a:schemeClr val="bg1">
                  <a:alpha val="58000"/>
                </a:schemeClr>
              </a:gs>
              <a:gs pos="58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Rectangle 4"/>
          <p:cNvSpPr>
            <a:spLocks noGrp="1" noChangeArrowheads="1"/>
          </p:cNvSpPr>
          <p:nvPr>
            <p:ph type="subTitle" idx="1"/>
          </p:nvPr>
        </p:nvSpPr>
        <p:spPr>
          <a:xfrm>
            <a:off x="578722" y="1985663"/>
            <a:ext cx="9667451" cy="379591"/>
          </a:xfrm>
        </p:spPr>
        <p:txBody>
          <a:bodyPr wrap="square" anchor="t">
            <a:spAutoFit/>
          </a:bodyPr>
          <a:lstStyle>
            <a:lvl1pPr marL="0" indent="0" algn="l">
              <a:lnSpc>
                <a:spcPct val="90000"/>
              </a:lnSpc>
              <a:spcBef>
                <a:spcPts val="667"/>
              </a:spcBef>
              <a:spcAft>
                <a:spcPts val="333"/>
              </a:spcAft>
              <a:buFontTx/>
              <a:buNone/>
              <a:defRPr sz="2000" b="0">
                <a:solidFill>
                  <a:schemeClr val="tx1"/>
                </a:solidFill>
                <a:latin typeface="Trebuchet MS" pitchFamily="34" charset="0"/>
              </a:defRPr>
            </a:lvl1pPr>
          </a:lstStyle>
          <a:p>
            <a:r>
              <a:rPr lang="en-US"/>
              <a:t>Click to edit Master subtitle style</a:t>
            </a:r>
            <a:endParaRPr lang="en-US" dirty="0"/>
          </a:p>
        </p:txBody>
      </p:sp>
      <p:sp>
        <p:nvSpPr>
          <p:cNvPr id="305" name="Title 304"/>
          <p:cNvSpPr>
            <a:spLocks noGrp="1"/>
          </p:cNvSpPr>
          <p:nvPr>
            <p:ph type="title" hasCustomPrompt="1"/>
          </p:nvPr>
        </p:nvSpPr>
        <p:spPr>
          <a:xfrm>
            <a:off x="535180" y="932542"/>
            <a:ext cx="9710378" cy="1092061"/>
          </a:xfrm>
        </p:spPr>
        <p:txBody>
          <a:bodyPr anchor="b">
            <a:noAutofit/>
          </a:bodyPr>
          <a:lstStyle>
            <a:lvl1pPr algn="l">
              <a:lnSpc>
                <a:spcPct val="90000"/>
              </a:lnSpc>
              <a:spcBef>
                <a:spcPts val="0"/>
              </a:spcBef>
              <a:defRPr sz="5111" b="1" cap="all" baseline="0">
                <a:solidFill>
                  <a:schemeClr val="tx1"/>
                </a:solidFill>
                <a:latin typeface="Trebuchet MS" panose="020B0603020202020204" pitchFamily="34" charset="0"/>
              </a:defRPr>
            </a:lvl1pPr>
          </a:lstStyle>
          <a:p>
            <a:r>
              <a:rPr lang="en-US" dirty="0"/>
              <a:t>CLICK TO EDIT MASTER TITLE STYLE</a:t>
            </a:r>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9177" y="2808047"/>
            <a:ext cx="1807412" cy="389833"/>
          </a:xfrm>
          <a:prstGeom prst="rect">
            <a:avLst/>
          </a:prstGeom>
        </p:spPr>
      </p:pic>
      <p:pic>
        <p:nvPicPr>
          <p:cNvPr id="7" name="Picture 2" descr="C:\Users\pwhitgrove\AppData\Local\Microsoft\Windows\Temporary Internet Files\Content.Outlook\1MN9SHNZ\PPT_Background_02_v006 (2).png"/>
          <p:cNvPicPr>
            <a:picLocks noChangeAspect="1" noChangeArrowheads="1"/>
          </p:cNvPicPr>
          <p:nvPr userDrawn="1"/>
        </p:nvPicPr>
        <p:blipFill rotWithShape="1">
          <a:blip r:embed="rId4" cstate="email">
            <a:extLst>
              <a:ext uri="{28A0092B-C50C-407E-A947-70E740481C1C}">
                <a14:useLocalDpi xmlns:a14="http://schemas.microsoft.com/office/drawing/2010/main"/>
              </a:ext>
            </a:extLst>
          </a:blip>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Rectangle 4"/>
          <p:cNvSpPr>
            <a:spLocks noGrp="1" noChangeArrowheads="1"/>
          </p:cNvSpPr>
          <p:nvPr>
            <p:ph type="subTitle" idx="1"/>
          </p:nvPr>
        </p:nvSpPr>
        <p:spPr>
          <a:xfrm>
            <a:off x="578723" y="1386951"/>
            <a:ext cx="10454848" cy="379591"/>
          </a:xfrm>
        </p:spPr>
        <p:txBody>
          <a:bodyPr wrap="square" anchor="t">
            <a:spAutoFit/>
          </a:bodyPr>
          <a:lstStyle>
            <a:lvl1pPr marL="0" indent="0" algn="l">
              <a:lnSpc>
                <a:spcPct val="90000"/>
              </a:lnSpc>
              <a:spcBef>
                <a:spcPts val="667"/>
              </a:spcBef>
              <a:spcAft>
                <a:spcPts val="333"/>
              </a:spcAft>
              <a:buFontTx/>
              <a:buNone/>
              <a:defRPr sz="2000" b="0">
                <a:solidFill>
                  <a:schemeClr val="tx2"/>
                </a:solidFill>
                <a:latin typeface="Trebuchet MS" pitchFamily="34" charset="0"/>
              </a:defRPr>
            </a:lvl1pPr>
          </a:lstStyle>
          <a:p>
            <a:r>
              <a:rPr lang="en-US" dirty="0"/>
              <a:t>Click to edit Master subtitle style</a:t>
            </a:r>
          </a:p>
        </p:txBody>
      </p:sp>
      <p:sp>
        <p:nvSpPr>
          <p:cNvPr id="10" name="Title 304"/>
          <p:cNvSpPr>
            <a:spLocks noGrp="1"/>
          </p:cNvSpPr>
          <p:nvPr>
            <p:ph type="title" hasCustomPrompt="1"/>
          </p:nvPr>
        </p:nvSpPr>
        <p:spPr>
          <a:xfrm>
            <a:off x="535179" y="333830"/>
            <a:ext cx="10454846" cy="1092061"/>
          </a:xfrm>
        </p:spPr>
        <p:txBody>
          <a:bodyPr anchor="b">
            <a:normAutofit/>
          </a:bodyPr>
          <a:lstStyle>
            <a:lvl1pPr algn="l">
              <a:lnSpc>
                <a:spcPct val="90000"/>
              </a:lnSpc>
              <a:spcBef>
                <a:spcPts val="0"/>
              </a:spcBef>
              <a:defRPr sz="5111" b="0" cap="none" baseline="0">
                <a:solidFill>
                  <a:schemeClr val="bg1"/>
                </a:solidFill>
                <a:latin typeface="Trebuchet MS" panose="020B0603020202020204" pitchFamily="34" charset="0"/>
              </a:defRPr>
            </a:lvl1pPr>
          </a:lstStyle>
          <a:p>
            <a:r>
              <a:rPr lang="en-US" dirty="0"/>
              <a:t>CLICK TO EDIT MASTER TITLE STYLE</a:t>
            </a:r>
          </a:p>
        </p:txBody>
      </p:sp>
      <p:pic>
        <p:nvPicPr>
          <p:cNvPr id="12" name="Picture 1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73322" y="2125568"/>
            <a:ext cx="2004963" cy="371404"/>
          </a:xfrm>
          <a:prstGeom prst="rect">
            <a:avLst/>
          </a:prstGeom>
        </p:spPr>
      </p:pic>
    </p:spTree>
    <p:extLst>
      <p:ext uri="{BB962C8B-B14F-4D97-AF65-F5344CB8AC3E}">
        <p14:creationId xmlns:p14="http://schemas.microsoft.com/office/powerpoint/2010/main" val="188186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baseline="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74167" y="2336707"/>
            <a:ext cx="11054080" cy="4132139"/>
          </a:xfrm>
        </p:spPr>
        <p:txBody>
          <a:bodyPr/>
          <a:lstStyle>
            <a:lvl1pPr marL="0" indent="0">
              <a:buClr>
                <a:schemeClr val="bg2"/>
              </a:buClr>
              <a:buSzPct val="100000"/>
              <a:buFontTx/>
              <a:buNone/>
              <a:defRPr sz="2222">
                <a:solidFill>
                  <a:schemeClr val="bg1"/>
                </a:solidFill>
              </a:defRPr>
            </a:lvl1pPr>
            <a:lvl2pPr marL="634988" indent="0">
              <a:buClr>
                <a:schemeClr val="bg2"/>
              </a:buClr>
              <a:buSzPct val="100000"/>
              <a:buFontTx/>
              <a:buNone/>
              <a:defRPr sz="2000">
                <a:solidFill>
                  <a:schemeClr val="bg1"/>
                </a:solidFill>
              </a:defRPr>
            </a:lvl2pPr>
            <a:lvl3pPr marL="1210003" indent="0">
              <a:buClr>
                <a:schemeClr val="bg2"/>
              </a:buClr>
              <a:buSzPct val="100000"/>
              <a:buFontTx/>
              <a:buNone/>
              <a:defRPr sz="1778">
                <a:solidFill>
                  <a:schemeClr val="bg1"/>
                </a:solidFill>
              </a:defRPr>
            </a:lvl3pPr>
            <a:lvl4pPr marL="1971988" indent="-253994">
              <a:buClr>
                <a:schemeClr val="bg2"/>
              </a:buClr>
              <a:buFont typeface="Wingdings" panose="05000000000000000000" pitchFamily="2" charset="2"/>
              <a:buChar char="§"/>
              <a:defRPr sz="2000">
                <a:solidFill>
                  <a:schemeClr val="tx1"/>
                </a:solidFill>
              </a:defRPr>
            </a:lvl4pPr>
            <a:lvl5pPr marL="2352981" indent="-253994">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4816"/>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88" indent="0" algn="ctr">
              <a:buFontTx/>
              <a:buNone/>
              <a:defRPr sz="3111">
                <a:solidFill>
                  <a:schemeClr val="tx2"/>
                </a:solidFill>
                <a:latin typeface="Trebuchet MS" panose="020B0603020202020204" pitchFamily="34" charset="0"/>
              </a:defRPr>
            </a:lvl2pPr>
            <a:lvl3pPr marL="1210003" indent="0" algn="ctr">
              <a:buFontTx/>
              <a:buNone/>
              <a:defRPr sz="3111">
                <a:solidFill>
                  <a:schemeClr val="tx2"/>
                </a:solidFill>
                <a:latin typeface="Trebuchet MS" panose="020B0603020202020204" pitchFamily="34" charset="0"/>
              </a:defRPr>
            </a:lvl3pPr>
            <a:lvl4pPr marL="1717994" indent="0" algn="ctr">
              <a:buFontTx/>
              <a:buNone/>
              <a:defRPr sz="3111">
                <a:solidFill>
                  <a:schemeClr val="tx2"/>
                </a:solidFill>
                <a:latin typeface="Trebuchet MS" panose="020B0603020202020204" pitchFamily="34" charset="0"/>
              </a:defRPr>
            </a:lvl4pPr>
            <a:lvl5pPr marL="2098986" indent="0" algn="ctr">
              <a:buFontTx/>
              <a:buNone/>
              <a:defRPr sz="3111">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96716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74167" y="2336707"/>
            <a:ext cx="11054080" cy="4132139"/>
          </a:xfrm>
        </p:spPr>
        <p:txBody>
          <a:bodyPr/>
          <a:lstStyle>
            <a:lvl1pPr marL="0" indent="0">
              <a:buClr>
                <a:schemeClr val="bg2"/>
              </a:buClr>
              <a:buSzPct val="100000"/>
              <a:buFontTx/>
              <a:buNone/>
              <a:defRPr sz="2222">
                <a:solidFill>
                  <a:schemeClr val="bg1"/>
                </a:solidFill>
              </a:defRPr>
            </a:lvl1pPr>
            <a:lvl2pPr marL="634988" indent="0">
              <a:buClr>
                <a:schemeClr val="bg2"/>
              </a:buClr>
              <a:buSzPct val="100000"/>
              <a:buFontTx/>
              <a:buNone/>
              <a:defRPr sz="2000">
                <a:solidFill>
                  <a:schemeClr val="bg1"/>
                </a:solidFill>
              </a:defRPr>
            </a:lvl2pPr>
            <a:lvl3pPr marL="1210003" indent="0">
              <a:buClr>
                <a:schemeClr val="bg2"/>
              </a:buClr>
              <a:buSzPct val="100000"/>
              <a:buFontTx/>
              <a:buNone/>
              <a:defRPr sz="1778">
                <a:solidFill>
                  <a:schemeClr val="bg1"/>
                </a:solidFill>
              </a:defRPr>
            </a:lvl3pPr>
            <a:lvl4pPr marL="1971988" indent="-253994">
              <a:buClr>
                <a:schemeClr val="bg2"/>
              </a:buClr>
              <a:buFont typeface="Wingdings" panose="05000000000000000000" pitchFamily="2" charset="2"/>
              <a:buChar char="§"/>
              <a:defRPr sz="2000">
                <a:solidFill>
                  <a:schemeClr val="tx1"/>
                </a:solidFill>
              </a:defRPr>
            </a:lvl4pPr>
            <a:lvl5pPr marL="2352981" indent="-253994">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4816"/>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88" indent="0" algn="ctr">
              <a:buFontTx/>
              <a:buNone/>
              <a:defRPr sz="3111">
                <a:solidFill>
                  <a:schemeClr val="tx2"/>
                </a:solidFill>
                <a:latin typeface="Trebuchet MS" panose="020B0603020202020204" pitchFamily="34" charset="0"/>
              </a:defRPr>
            </a:lvl2pPr>
            <a:lvl3pPr marL="1210003" indent="0" algn="ctr">
              <a:buFontTx/>
              <a:buNone/>
              <a:defRPr sz="3111">
                <a:solidFill>
                  <a:schemeClr val="tx2"/>
                </a:solidFill>
                <a:latin typeface="Trebuchet MS" panose="020B0603020202020204" pitchFamily="34" charset="0"/>
              </a:defRPr>
            </a:lvl3pPr>
            <a:lvl4pPr marL="1717994" indent="0" algn="ctr">
              <a:buFontTx/>
              <a:buNone/>
              <a:defRPr sz="3111">
                <a:solidFill>
                  <a:schemeClr val="tx2"/>
                </a:solidFill>
                <a:latin typeface="Trebuchet MS" panose="020B0603020202020204" pitchFamily="34" charset="0"/>
              </a:defRPr>
            </a:lvl4pPr>
            <a:lvl5pPr marL="2098986" indent="0" algn="ctr">
              <a:buFontTx/>
              <a:buNone/>
              <a:defRPr sz="3111">
                <a:solidFill>
                  <a:schemeClr val="tx2"/>
                </a:solidFill>
                <a:latin typeface="Trebuchet MS" panose="020B0603020202020204" pitchFamily="34" charset="0"/>
              </a:defRPr>
            </a:lvl5pPr>
          </a:lstStyle>
          <a:p>
            <a:pPr lvl="0"/>
            <a:r>
              <a:rPr lang="en-US"/>
              <a:t>Click to edit Master text styles</a:t>
            </a:r>
          </a:p>
        </p:txBody>
      </p:sp>
      <p:sp>
        <p:nvSpPr>
          <p:cNvPr id="7" name="Rectangle 6"/>
          <p:cNvSpPr/>
          <p:nvPr/>
        </p:nvSpPr>
        <p:spPr>
          <a:xfrm>
            <a:off x="7833032" y="6424130"/>
            <a:ext cx="3069851" cy="275713"/>
          </a:xfrm>
          <a:prstGeom prst="rect">
            <a:avLst/>
          </a:prstGeom>
          <a:noFill/>
          <a:ln w="25400" cap="flat" cmpd="sng" algn="ctr">
            <a:noFill/>
            <a:prstDash val="solid"/>
          </a:ln>
          <a:effectLst/>
        </p:spPr>
        <p:txBody>
          <a:bodyPr rtlCol="0" anchor="b"/>
          <a:lstStyle/>
          <a:p>
            <a:pPr marL="0" marR="0" lvl="0" indent="0" algn="r" defTabSz="507990" eaLnBrk="1" fontAlgn="auto" latinLnBrk="0" hangingPunct="1">
              <a:lnSpc>
                <a:spcPct val="90000"/>
              </a:lnSpc>
              <a:spcBef>
                <a:spcPts val="0"/>
              </a:spcBef>
              <a:spcAft>
                <a:spcPts val="0"/>
              </a:spcAft>
              <a:buClrTx/>
              <a:buSzTx/>
              <a:buFontTx/>
              <a:buNone/>
              <a:tabLst/>
              <a:defRPr/>
            </a:pPr>
            <a:r>
              <a:rPr lang="en-US" sz="889"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157938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ubtitle, and Content - NO LOGO &amp; PAGE NUMBER">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68960" y="2336705"/>
            <a:ext cx="11054080" cy="4104176"/>
          </a:xfrm>
        </p:spPr>
        <p:txBody>
          <a:bodyPr/>
          <a:lstStyle>
            <a:lvl1pPr marL="0" indent="0">
              <a:buClr>
                <a:schemeClr val="bg2"/>
              </a:buClr>
              <a:buSzPct val="100000"/>
              <a:buFontTx/>
              <a:buNone/>
              <a:defRPr sz="2222">
                <a:solidFill>
                  <a:schemeClr val="bg1"/>
                </a:solidFill>
              </a:defRPr>
            </a:lvl1pPr>
            <a:lvl2pPr marL="634988" indent="0">
              <a:buClr>
                <a:schemeClr val="bg2"/>
              </a:buClr>
              <a:buSzPct val="100000"/>
              <a:buFontTx/>
              <a:buNone/>
              <a:defRPr sz="2000">
                <a:solidFill>
                  <a:schemeClr val="bg1"/>
                </a:solidFill>
              </a:defRPr>
            </a:lvl2pPr>
            <a:lvl3pPr marL="1210003" indent="0">
              <a:buClr>
                <a:schemeClr val="bg2"/>
              </a:buClr>
              <a:buSzPct val="100000"/>
              <a:buFontTx/>
              <a:buNone/>
              <a:defRPr sz="2000">
                <a:solidFill>
                  <a:schemeClr val="bg1"/>
                </a:solidFill>
              </a:defRPr>
            </a:lvl3pPr>
            <a:lvl4pPr marL="1971988" indent="-253994">
              <a:buClr>
                <a:schemeClr val="bg2"/>
              </a:buClr>
              <a:buFont typeface="Wingdings" panose="05000000000000000000" pitchFamily="2" charset="2"/>
              <a:buChar char="§"/>
              <a:defRPr sz="2000">
                <a:solidFill>
                  <a:schemeClr val="tx1"/>
                </a:solidFill>
              </a:defRPr>
            </a:lvl4pPr>
            <a:lvl5pPr marL="2352981" indent="-253994">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4816"/>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88" indent="0" algn="ctr">
              <a:buFontTx/>
              <a:buNone/>
              <a:defRPr sz="3111">
                <a:solidFill>
                  <a:schemeClr val="tx2"/>
                </a:solidFill>
                <a:latin typeface="Trebuchet MS" panose="020B0603020202020204" pitchFamily="34" charset="0"/>
              </a:defRPr>
            </a:lvl2pPr>
            <a:lvl3pPr marL="1210003" indent="0" algn="ctr">
              <a:buFontTx/>
              <a:buNone/>
              <a:defRPr sz="3111">
                <a:solidFill>
                  <a:schemeClr val="tx2"/>
                </a:solidFill>
                <a:latin typeface="Trebuchet MS" panose="020B0603020202020204" pitchFamily="34" charset="0"/>
              </a:defRPr>
            </a:lvl3pPr>
            <a:lvl4pPr marL="1717994" indent="0" algn="ctr">
              <a:buFontTx/>
              <a:buNone/>
              <a:defRPr sz="3111">
                <a:solidFill>
                  <a:schemeClr val="tx2"/>
                </a:solidFill>
                <a:latin typeface="Trebuchet MS" panose="020B0603020202020204" pitchFamily="34" charset="0"/>
              </a:defRPr>
            </a:lvl4pPr>
            <a:lvl5pPr marL="2098986" indent="0" algn="ctr">
              <a:buFontTx/>
              <a:buNone/>
              <a:defRPr sz="3111">
                <a:solidFill>
                  <a:schemeClr val="tx2"/>
                </a:solidFill>
                <a:latin typeface="Trebuchet MS" panose="020B0603020202020204" pitchFamily="34" charset="0"/>
              </a:defRPr>
            </a:lvl5pPr>
          </a:lstStyle>
          <a:p>
            <a:pPr lvl="0"/>
            <a:r>
              <a:rPr lang="en-US"/>
              <a:t>Click to edit Master text styles</a:t>
            </a:r>
          </a:p>
        </p:txBody>
      </p:sp>
      <p:sp>
        <p:nvSpPr>
          <p:cNvPr id="6" name="Rectangle 5"/>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206070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hotograph">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2" y="703918"/>
            <a:ext cx="6580130" cy="687368"/>
          </a:xfrm>
        </p:spPr>
        <p:txBody>
          <a:bodyPr/>
          <a:lstStyle>
            <a:lvl1pPr algn="l">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68962" y="2336705"/>
            <a:ext cx="6562037" cy="4104176"/>
          </a:xfrm>
        </p:spPr>
        <p:txBody>
          <a:bodyPr/>
          <a:lstStyle>
            <a:lvl1pPr marL="0" indent="0">
              <a:buClr>
                <a:schemeClr val="bg2"/>
              </a:buClr>
              <a:buSzPct val="100000"/>
              <a:buFontTx/>
              <a:buNone/>
              <a:defRPr sz="2222">
                <a:solidFill>
                  <a:schemeClr val="bg1"/>
                </a:solidFill>
              </a:defRPr>
            </a:lvl1pPr>
            <a:lvl2pPr marL="634988" indent="0">
              <a:buClr>
                <a:schemeClr val="bg2"/>
              </a:buClr>
              <a:buSzPct val="100000"/>
              <a:buFontTx/>
              <a:buNone/>
              <a:defRPr sz="2000">
                <a:solidFill>
                  <a:schemeClr val="bg1"/>
                </a:solidFill>
              </a:defRPr>
            </a:lvl2pPr>
            <a:lvl3pPr marL="1210003" indent="0">
              <a:buClr>
                <a:schemeClr val="bg2"/>
              </a:buClr>
              <a:buSzPct val="100000"/>
              <a:buFontTx/>
              <a:buNone/>
              <a:defRPr sz="2000">
                <a:solidFill>
                  <a:schemeClr val="bg1"/>
                </a:solidFill>
              </a:defRPr>
            </a:lvl3pPr>
            <a:lvl4pPr marL="1971988" indent="-253994">
              <a:buClr>
                <a:schemeClr val="bg2"/>
              </a:buClr>
              <a:buFont typeface="Wingdings" panose="05000000000000000000" pitchFamily="2" charset="2"/>
              <a:buChar char="§"/>
              <a:defRPr sz="2000">
                <a:solidFill>
                  <a:schemeClr val="tx1"/>
                </a:solidFill>
              </a:defRPr>
            </a:lvl4pPr>
            <a:lvl5pPr marL="2352981" indent="-253994">
              <a:buClr>
                <a:schemeClr val="bg2"/>
              </a:buClr>
              <a:buFont typeface="Wingdings" panose="05000000000000000000" pitchFamily="2" charset="2"/>
              <a:buChar char="§"/>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2" y="1314816"/>
            <a:ext cx="6580130" cy="583848"/>
          </a:xfrm>
        </p:spPr>
        <p:txBody>
          <a:bodyPr/>
          <a:lstStyle>
            <a:lvl1pPr marL="0" indent="0" algn="l">
              <a:buFontTx/>
              <a:buNone/>
              <a:defRPr sz="2667" b="0">
                <a:solidFill>
                  <a:schemeClr val="tx2"/>
                </a:solidFill>
                <a:latin typeface="Trebuchet MS" panose="020B0603020202020204" pitchFamily="34" charset="0"/>
              </a:defRPr>
            </a:lvl1pPr>
            <a:lvl2pPr marL="634988" indent="0" algn="ctr">
              <a:buFontTx/>
              <a:buNone/>
              <a:defRPr sz="3111">
                <a:solidFill>
                  <a:schemeClr val="tx2"/>
                </a:solidFill>
                <a:latin typeface="Trebuchet MS" panose="020B0603020202020204" pitchFamily="34" charset="0"/>
              </a:defRPr>
            </a:lvl2pPr>
            <a:lvl3pPr marL="1210003" indent="0" algn="ctr">
              <a:buFontTx/>
              <a:buNone/>
              <a:defRPr sz="3111">
                <a:solidFill>
                  <a:schemeClr val="tx2"/>
                </a:solidFill>
                <a:latin typeface="Trebuchet MS" panose="020B0603020202020204" pitchFamily="34" charset="0"/>
              </a:defRPr>
            </a:lvl3pPr>
            <a:lvl4pPr marL="1717994" indent="0" algn="ctr">
              <a:buFontTx/>
              <a:buNone/>
              <a:defRPr sz="3111">
                <a:solidFill>
                  <a:schemeClr val="tx2"/>
                </a:solidFill>
                <a:latin typeface="Trebuchet MS" panose="020B0603020202020204" pitchFamily="34" charset="0"/>
              </a:defRPr>
            </a:lvl4pPr>
            <a:lvl5pPr marL="2098986" indent="0" algn="ctr">
              <a:buFontTx/>
              <a:buNone/>
              <a:defRPr sz="3111">
                <a:solidFill>
                  <a:schemeClr val="tx2"/>
                </a:solidFill>
                <a:latin typeface="Trebuchet MS" panose="020B0603020202020204" pitchFamily="34" charset="0"/>
              </a:defRPr>
            </a:lvl5pPr>
          </a:lstStyle>
          <a:p>
            <a:pPr lvl="0"/>
            <a:r>
              <a:rPr lang="en-US"/>
              <a:t>Click to edit Master text styles</a:t>
            </a:r>
          </a:p>
        </p:txBody>
      </p:sp>
      <p:sp>
        <p:nvSpPr>
          <p:cNvPr id="6" name="Rectangle 5"/>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4235271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a:t>Click to edit Master title style</a:t>
            </a:r>
            <a:endParaRPr lang="en-US" dirty="0"/>
          </a:p>
        </p:txBody>
      </p:sp>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193044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74167" y="2336706"/>
            <a:ext cx="11054080" cy="4132139"/>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Segoe UI Light" panose="020B0502040204020203"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94485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ansition - Green">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3100706"/>
            <a:ext cx="11084560" cy="656590"/>
          </a:xfrm>
        </p:spPr>
        <p:txBody>
          <a:bodyPr anchor="ctr"/>
          <a:lstStyle>
            <a:lvl1pPr algn="ctr">
              <a:defRPr>
                <a:solidFill>
                  <a:schemeClr val="tx1"/>
                </a:solidFill>
              </a:defRPr>
            </a:lvl1pPr>
          </a:lstStyle>
          <a:p>
            <a:r>
              <a:rPr lang="en-US"/>
              <a:t>Click to edit Master title style</a:t>
            </a:r>
            <a:endParaRPr lang="en-US" dirty="0"/>
          </a:p>
        </p:txBody>
      </p:sp>
      <p:sp>
        <p:nvSpPr>
          <p:cNvPr id="4" name="Rectangle 3"/>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348160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27058"/>
            <a:ext cx="11084560" cy="656590"/>
          </a:xfrm>
        </p:spPr>
        <p:txBody>
          <a:bodyPr/>
          <a:lstStyle>
            <a:lvl1pPr algn="ct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53722" y="2346292"/>
            <a:ext cx="5494514" cy="4103912"/>
          </a:xfrm>
        </p:spPr>
        <p:txBody>
          <a:bodyPr/>
          <a:lstStyle>
            <a:lvl1pPr marL="257523" indent="-257523">
              <a:buSzPct val="100000"/>
              <a:buFontTx/>
              <a:buBlip>
                <a:blip r:embed="rId2"/>
              </a:buBlip>
              <a:defRPr sz="2667" b="0">
                <a:solidFill>
                  <a:schemeClr val="bg1"/>
                </a:solidFill>
              </a:defRPr>
            </a:lvl1pPr>
            <a:lvl2pPr marL="892510" indent="-257523">
              <a:buSzPct val="100000"/>
              <a:buFontTx/>
              <a:buBlip>
                <a:blip r:embed="rId2"/>
              </a:buBlip>
              <a:defRPr sz="2222" b="0">
                <a:solidFill>
                  <a:schemeClr val="bg1"/>
                </a:solidFill>
              </a:defRPr>
            </a:lvl2pPr>
            <a:lvl3pPr marL="1395209" indent="-185205">
              <a:buSzPct val="100000"/>
              <a:buFontTx/>
              <a:buBlip>
                <a:blip r:embed="rId2"/>
              </a:buBlip>
              <a:defRPr sz="2000" b="0">
                <a:solidFill>
                  <a:schemeClr val="bg1"/>
                </a:solidFill>
              </a:defRPr>
            </a:lvl3pPr>
            <a:lvl4pPr marL="1971988" indent="-253994">
              <a:buFont typeface="Wingdings" panose="05000000000000000000" pitchFamily="2" charset="2"/>
              <a:buChar char="§"/>
              <a:defRPr sz="2000" b="0">
                <a:solidFill>
                  <a:schemeClr val="tx1"/>
                </a:solidFill>
              </a:defRPr>
            </a:lvl4pPr>
            <a:lvl5pPr marL="2352981" indent="-253994">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43768" y="2346292"/>
            <a:ext cx="5494513" cy="4103912"/>
          </a:xfrm>
        </p:spPr>
        <p:txBody>
          <a:bodyPr/>
          <a:lstStyle>
            <a:lvl1pPr marL="257523" indent="-257523">
              <a:buSzPct val="100000"/>
              <a:buFontTx/>
              <a:buBlip>
                <a:blip r:embed="rId2"/>
              </a:buBlip>
              <a:defRPr sz="2667" b="0">
                <a:solidFill>
                  <a:schemeClr val="bg1"/>
                </a:solidFill>
              </a:defRPr>
            </a:lvl1pPr>
            <a:lvl2pPr marL="892510" indent="-257523">
              <a:buSzPct val="100000"/>
              <a:buFontTx/>
              <a:buBlip>
                <a:blip r:embed="rId2"/>
              </a:buBlip>
              <a:defRPr sz="2222" b="0">
                <a:solidFill>
                  <a:schemeClr val="bg1"/>
                </a:solidFill>
              </a:defRPr>
            </a:lvl2pPr>
            <a:lvl3pPr marL="1395209" indent="-185205">
              <a:buSzPct val="100000"/>
              <a:buFontTx/>
              <a:buBlip>
                <a:blip r:embed="rId2"/>
              </a:buBlip>
              <a:defRPr sz="2000" b="0">
                <a:solidFill>
                  <a:schemeClr val="bg1"/>
                </a:solidFill>
              </a:defRPr>
            </a:lvl3pPr>
            <a:lvl4pPr marL="1971988" indent="-253994">
              <a:buFont typeface="Wingdings" panose="05000000000000000000" pitchFamily="2" charset="2"/>
              <a:buChar char="§"/>
              <a:defRPr sz="2000" b="0">
                <a:solidFill>
                  <a:schemeClr val="tx1"/>
                </a:solidFill>
              </a:defRPr>
            </a:lvl4pPr>
            <a:lvl5pPr marL="2352981" indent="-253994">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1744"/>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88" indent="0" algn="ctr">
              <a:buFontTx/>
              <a:buNone/>
              <a:defRPr sz="3111">
                <a:solidFill>
                  <a:schemeClr val="tx2"/>
                </a:solidFill>
                <a:latin typeface="Trebuchet MS" panose="020B0603020202020204" pitchFamily="34" charset="0"/>
              </a:defRPr>
            </a:lvl2pPr>
            <a:lvl3pPr marL="1210003" indent="0" algn="ctr">
              <a:buFontTx/>
              <a:buNone/>
              <a:defRPr sz="3111">
                <a:solidFill>
                  <a:schemeClr val="tx2"/>
                </a:solidFill>
                <a:latin typeface="Trebuchet MS" panose="020B0603020202020204" pitchFamily="34" charset="0"/>
              </a:defRPr>
            </a:lvl3pPr>
            <a:lvl4pPr marL="1717994" indent="0" algn="ctr">
              <a:buFontTx/>
              <a:buNone/>
              <a:defRPr sz="3111">
                <a:solidFill>
                  <a:schemeClr val="tx2"/>
                </a:solidFill>
                <a:latin typeface="Trebuchet MS" panose="020B0603020202020204" pitchFamily="34" charset="0"/>
              </a:defRPr>
            </a:lvl4pPr>
            <a:lvl5pPr marL="2098986" indent="0" algn="ctr">
              <a:buFontTx/>
              <a:buNone/>
              <a:defRPr sz="3111">
                <a:solidFill>
                  <a:schemeClr val="tx2"/>
                </a:solidFill>
                <a:latin typeface="Trebuchet MS" panose="020B06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229315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1726108" y="5947369"/>
            <a:ext cx="8739784" cy="410369"/>
          </a:xfrm>
        </p:spPr>
        <p:txBody>
          <a:bodyPr anchor="b"/>
          <a:lstStyle>
            <a:lvl1pPr algn="l">
              <a:defRPr sz="2222">
                <a:solidFill>
                  <a:schemeClr val="bg1"/>
                </a:solidFill>
              </a:defRPr>
            </a:lvl1pPr>
          </a:lstStyle>
          <a:p>
            <a:r>
              <a:rPr lang="en-US"/>
              <a:t>Click to edit Master title style</a:t>
            </a:r>
            <a:endParaRPr lang="en-U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03636" y="5713473"/>
            <a:ext cx="8384731" cy="115651"/>
          </a:xfrm>
          <a:prstGeom prst="rect">
            <a:avLst/>
          </a:prstGeom>
        </p:spPr>
      </p:pic>
      <p:sp>
        <p:nvSpPr>
          <p:cNvPr id="5" name="Rectangle 4"/>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03636" y="5713473"/>
            <a:ext cx="8384731" cy="115651"/>
          </a:xfrm>
          <a:prstGeom prst="rect">
            <a:avLst/>
          </a:prstGeom>
        </p:spPr>
      </p:pic>
    </p:spTree>
    <p:extLst>
      <p:ext uri="{BB962C8B-B14F-4D97-AF65-F5344CB8AC3E}">
        <p14:creationId xmlns:p14="http://schemas.microsoft.com/office/powerpoint/2010/main" val="1265511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3653150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5743861"/>
            <a:ext cx="11084560" cy="595034"/>
          </a:xfrm>
        </p:spPr>
        <p:txBody>
          <a:bodyPr anchor="ctr"/>
          <a:lstStyle>
            <a:lvl1pPr algn="l">
              <a:defRPr sz="3556">
                <a:solidFill>
                  <a:schemeClr val="tx1"/>
                </a:solidFill>
              </a:defRPr>
            </a:lvl1pPr>
          </a:lstStyle>
          <a:p>
            <a:r>
              <a:rPr lang="en-US"/>
              <a:t>Click to edit Master title style</a:t>
            </a:r>
            <a:endParaRPr lang="en-US" dirty="0"/>
          </a:p>
        </p:txBody>
      </p:sp>
      <p:sp>
        <p:nvSpPr>
          <p:cNvPr id="5" name="Rectangle 4"/>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319430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and Segu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0265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11_Title Slide - Images">
    <p:bg>
      <p:bgPr>
        <a:solidFill>
          <a:schemeClr val="tx1"/>
        </a:solidFill>
        <a:effectLst/>
      </p:bgPr>
    </p:bg>
    <p:spTree>
      <p:nvGrpSpPr>
        <p:cNvPr id="1" name=""/>
        <p:cNvGrpSpPr/>
        <p:nvPr/>
      </p:nvGrpSpPr>
      <p:grpSpPr>
        <a:xfrm>
          <a:off x="0" y="0"/>
          <a:ext cx="0" cy="0"/>
          <a:chOff x="0" y="0"/>
          <a:chExt cx="0" cy="0"/>
        </a:xfrm>
      </p:grpSpPr>
      <p:pic>
        <p:nvPicPr>
          <p:cNvPr id="7" name="Picture 2" descr="C:\Users\pwhitgrove\AppData\Local\Microsoft\Windows\Temporary Internet Files\Content.Outlook\1MN9SHNZ\PPT_Background_02_v006 (2).pn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Rectangle 4"/>
          <p:cNvSpPr>
            <a:spLocks noGrp="1" noChangeArrowheads="1"/>
          </p:cNvSpPr>
          <p:nvPr userDrawn="1">
            <p:ph type="subTitle" idx="1"/>
          </p:nvPr>
        </p:nvSpPr>
        <p:spPr>
          <a:xfrm>
            <a:off x="578723" y="1386951"/>
            <a:ext cx="10454848" cy="379591"/>
          </a:xfrm>
        </p:spPr>
        <p:txBody>
          <a:bodyPr wrap="square" anchor="t">
            <a:spAutoFit/>
          </a:bodyPr>
          <a:lstStyle>
            <a:lvl1pPr marL="0" indent="0" algn="l">
              <a:lnSpc>
                <a:spcPct val="90000"/>
              </a:lnSpc>
              <a:spcBef>
                <a:spcPts val="667"/>
              </a:spcBef>
              <a:spcAft>
                <a:spcPts val="333"/>
              </a:spcAft>
              <a:buFontTx/>
              <a:buNone/>
              <a:defRPr sz="2000" b="0">
                <a:solidFill>
                  <a:schemeClr val="tx2"/>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535179" y="333830"/>
            <a:ext cx="10454846" cy="1092061"/>
          </a:xfrm>
        </p:spPr>
        <p:txBody>
          <a:bodyPr anchor="b">
            <a:normAutofit/>
          </a:bodyPr>
          <a:lstStyle>
            <a:lvl1pPr algn="l">
              <a:lnSpc>
                <a:spcPct val="90000"/>
              </a:lnSpc>
              <a:spcBef>
                <a:spcPts val="0"/>
              </a:spcBef>
              <a:defRPr sz="5111" b="0" cap="none" baseline="0">
                <a:solidFill>
                  <a:schemeClr val="bg1"/>
                </a:solidFill>
                <a:latin typeface="Trebuchet MS" panose="020B0603020202020204" pitchFamily="34" charset="0"/>
              </a:defRPr>
            </a:lvl1pPr>
          </a:lstStyle>
          <a:p>
            <a:r>
              <a:rPr lang="en-US" dirty="0"/>
              <a:t>CLICK TO EDIT MASTER TITLE STYLE</a:t>
            </a:r>
          </a:p>
        </p:txBody>
      </p:sp>
      <p:pic>
        <p:nvPicPr>
          <p:cNvPr id="12" name="Picture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73322" y="2125568"/>
            <a:ext cx="2004963" cy="371404"/>
          </a:xfrm>
          <a:prstGeom prst="rect">
            <a:avLst/>
          </a:prstGeom>
        </p:spPr>
      </p:pic>
    </p:spTree>
    <p:extLst>
      <p:ext uri="{BB962C8B-B14F-4D97-AF65-F5344CB8AC3E}">
        <p14:creationId xmlns:p14="http://schemas.microsoft.com/office/powerpoint/2010/main" val="285313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09" y="6217621"/>
            <a:ext cx="7316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41147244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Title Only">
    <p:spTree>
      <p:nvGrpSpPr>
        <p:cNvPr id="1" name="Shape 44"/>
        <p:cNvGrpSpPr/>
        <p:nvPr/>
      </p:nvGrpSpPr>
      <p:grpSpPr>
        <a:xfrm>
          <a:off x="0" y="0"/>
          <a:ext cx="0" cy="0"/>
          <a:chOff x="0" y="0"/>
          <a:chExt cx="0" cy="0"/>
        </a:xfrm>
      </p:grpSpPr>
      <p:sp>
        <p:nvSpPr>
          <p:cNvPr id="45" name="Shape 45"/>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sp>
        <p:nvSpPr>
          <p:cNvPr id="46" name="Shape 46"/>
          <p:cNvSpPr txBox="1">
            <a:spLocks noGrp="1"/>
          </p:cNvSpPr>
          <p:nvPr>
            <p:ph type="title"/>
          </p:nvPr>
        </p:nvSpPr>
        <p:spPr>
          <a:xfrm>
            <a:off x="553719" y="734695"/>
            <a:ext cx="11084667" cy="656666"/>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Clr>
                <a:schemeClr val="dk2"/>
              </a:buClr>
              <a:buFont typeface="Trebuchet MS"/>
              <a:buNone/>
              <a:defRPr sz="4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5pPr>
            <a:lvl6pPr marL="507995" marR="0" lvl="5"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6pPr>
            <a:lvl7pPr marL="1015990" marR="0" lvl="6"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7pPr>
            <a:lvl8pPr marL="1523985" marR="0" lvl="7"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8pPr>
            <a:lvl9pPr marL="2031980" marR="0" lvl="8"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9pPr>
          </a:lstStyle>
          <a:p>
            <a:endParaRPr/>
          </a:p>
        </p:txBody>
      </p:sp>
      <p:pic>
        <p:nvPicPr>
          <p:cNvPr id="47" name="Shape 47"/>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1098437" y="6442456"/>
            <a:ext cx="830491" cy="261330"/>
          </a:xfrm>
          <a:prstGeom prst="rect">
            <a:avLst/>
          </a:prstGeom>
          <a:noFill/>
          <a:ln>
            <a:noFill/>
          </a:ln>
        </p:spPr>
      </p:pic>
      <p:sp>
        <p:nvSpPr>
          <p:cNvPr id="48" name="Shape 48"/>
          <p:cNvSpPr txBox="1"/>
          <p:nvPr/>
        </p:nvSpPr>
        <p:spPr>
          <a:xfrm>
            <a:off x="10846948" y="6479205"/>
            <a:ext cx="356697" cy="179536"/>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accent4"/>
              </a:buClr>
              <a:buSzPct val="25000"/>
              <a:buFont typeface="Trebuchet MS"/>
              <a:buNone/>
            </a:pPr>
            <a:fld id="{00000000-1234-1234-1234-123412341234}" type="slidenum">
              <a:rPr lang="en-US" sz="944" b="0" i="0" u="none" strike="noStrike" cap="none">
                <a:solidFill>
                  <a:schemeClr val="accent4"/>
                </a:solidFill>
                <a:latin typeface="Trebuchet MS"/>
                <a:ea typeface="Trebuchet MS"/>
                <a:cs typeface="Trebuchet MS"/>
                <a:sym typeface="Trebuchet MS"/>
              </a:rPr>
              <a:pPr marL="0" marR="0" lvl="0" indent="0" algn="r" rtl="0">
                <a:lnSpc>
                  <a:spcPct val="100000"/>
                </a:lnSpc>
                <a:spcBef>
                  <a:spcPts val="0"/>
                </a:spcBef>
                <a:spcAft>
                  <a:spcPts val="0"/>
                </a:spcAft>
                <a:buClr>
                  <a:schemeClr val="accent4"/>
                </a:buClr>
                <a:buSzPct val="25000"/>
                <a:buFont typeface="Trebuchet MS"/>
                <a:buNone/>
              </a:pPr>
              <a:t>‹#›</a:t>
            </a:fld>
            <a:r>
              <a:rPr lang="en-US" sz="1167" b="0" i="0" u="none" strike="noStrike" cap="none">
                <a:solidFill>
                  <a:srgbClr val="12FEB6"/>
                </a:solidFill>
                <a:latin typeface="Questrial"/>
                <a:ea typeface="Questrial"/>
                <a:cs typeface="Questrial"/>
                <a:sym typeface="Questrial"/>
              </a:rPr>
              <a:t> </a:t>
            </a:r>
          </a:p>
        </p:txBody>
      </p:sp>
    </p:spTree>
    <p:extLst>
      <p:ext uri="{BB962C8B-B14F-4D97-AF65-F5344CB8AC3E}">
        <p14:creationId xmlns:p14="http://schemas.microsoft.com/office/powerpoint/2010/main" val="40219854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Quote and Segue">
    <p:spTree>
      <p:nvGrpSpPr>
        <p:cNvPr id="1" name="Shape 61"/>
        <p:cNvGrpSpPr/>
        <p:nvPr/>
      </p:nvGrpSpPr>
      <p:grpSpPr>
        <a:xfrm>
          <a:off x="0" y="0"/>
          <a:ext cx="0" cy="0"/>
          <a:chOff x="0" y="0"/>
          <a:chExt cx="0" cy="0"/>
        </a:xfrm>
      </p:grpSpPr>
      <p:sp>
        <p:nvSpPr>
          <p:cNvPr id="62" name="Shape 62"/>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pic>
        <p:nvPicPr>
          <p:cNvPr id="63" name="Shape 63"/>
          <p:cNvPicPr preferRelativeResize="0"/>
          <p:nvPr/>
        </p:nvPicPr>
        <p:blipFill rotWithShape="1">
          <a:blip r:embed="rId2" cstate="email">
            <a:alphaModFix/>
            <a:extLst>
              <a:ext uri="{28A0092B-C50C-407E-A947-70E740481C1C}">
                <a14:useLocalDpi xmlns:a14="http://schemas.microsoft.com/office/drawing/2010/main"/>
              </a:ext>
            </a:extLst>
          </a:blip>
          <a:srcRect l="-36068" b="-11667"/>
          <a:stretch/>
        </p:blipFill>
        <p:spPr>
          <a:xfrm flipH="1">
            <a:off x="1" y="1"/>
            <a:ext cx="12191999" cy="6857999"/>
          </a:xfrm>
          <a:prstGeom prst="rect">
            <a:avLst/>
          </a:prstGeom>
          <a:noFill/>
          <a:ln>
            <a:noFill/>
          </a:ln>
        </p:spPr>
      </p:pic>
      <p:sp>
        <p:nvSpPr>
          <p:cNvPr id="64" name="Shape 64"/>
          <p:cNvSpPr/>
          <p:nvPr/>
        </p:nvSpPr>
        <p:spPr>
          <a:xfrm rot="10800000">
            <a:off x="1" y="1"/>
            <a:ext cx="12191999" cy="6857999"/>
          </a:xfrm>
          <a:prstGeom prst="rect">
            <a:avLst/>
          </a:prstGeom>
          <a:gradFill>
            <a:gsLst>
              <a:gs pos="0">
                <a:schemeClr val="lt1"/>
              </a:gs>
              <a:gs pos="40000">
                <a:schemeClr val="lt1"/>
              </a:gs>
              <a:gs pos="100000">
                <a:srgbClr val="FFFFFF">
                  <a:alpha val="0"/>
                </a:srgbClr>
              </a:gs>
            </a:gsLst>
            <a:lin ang="3000122"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sp>
        <p:nvSpPr>
          <p:cNvPr id="65" name="Shape 65"/>
          <p:cNvSpPr/>
          <p:nvPr/>
        </p:nvSpPr>
        <p:spPr>
          <a:xfrm rot="10800000">
            <a:off x="1" y="1"/>
            <a:ext cx="12191999" cy="6857999"/>
          </a:xfrm>
          <a:prstGeom prst="rect">
            <a:avLst/>
          </a:prstGeom>
          <a:gradFill>
            <a:gsLst>
              <a:gs pos="0">
                <a:schemeClr val="lt1"/>
              </a:gs>
              <a:gs pos="100000">
                <a:srgbClr val="FFFFFF">
                  <a:alpha val="29411"/>
                </a:srgbClr>
              </a:gs>
            </a:gsLst>
            <a:lin ang="5400012"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pic>
        <p:nvPicPr>
          <p:cNvPr id="66" name="Shape 6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1098437" y="6442456"/>
            <a:ext cx="830491" cy="261330"/>
          </a:xfrm>
          <a:prstGeom prst="rect">
            <a:avLst/>
          </a:prstGeom>
          <a:noFill/>
          <a:ln>
            <a:noFill/>
          </a:ln>
        </p:spPr>
      </p:pic>
    </p:spTree>
    <p:extLst>
      <p:ext uri="{BB962C8B-B14F-4D97-AF65-F5344CB8AC3E}">
        <p14:creationId xmlns:p14="http://schemas.microsoft.com/office/powerpoint/2010/main" val="195782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Segoe UI Light" panose="020B0502040204020203" pitchFamily="34" charset="0"/>
            </a:endParaRPr>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5"/>
            <a:ext cx="11054080" cy="4104176"/>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2000">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Segoe UI Light" panose="020B0502040204020203"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0429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itle, Subtitle, and Content with CONFIDENTIAL">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553719" y="734695"/>
            <a:ext cx="11084667" cy="656666"/>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Clr>
                <a:schemeClr val="dk2"/>
              </a:buClr>
              <a:buFont typeface="Trebuchet MS"/>
              <a:buNone/>
              <a:defRPr sz="4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5pPr>
            <a:lvl6pPr marL="507995" marR="0" lvl="5"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6pPr>
            <a:lvl7pPr marL="1015990" marR="0" lvl="6"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7pPr>
            <a:lvl8pPr marL="1523985" marR="0" lvl="7"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8pPr>
            <a:lvl9pPr marL="2031980" marR="0" lvl="8"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9pPr>
          </a:lstStyle>
          <a:p>
            <a:endParaRPr/>
          </a:p>
        </p:txBody>
      </p:sp>
      <p:sp>
        <p:nvSpPr>
          <p:cNvPr id="74" name="Shape 74"/>
          <p:cNvSpPr txBox="1">
            <a:spLocks noGrp="1"/>
          </p:cNvSpPr>
          <p:nvPr>
            <p:ph type="body" idx="1"/>
          </p:nvPr>
        </p:nvSpPr>
        <p:spPr>
          <a:xfrm>
            <a:off x="574167" y="2336704"/>
            <a:ext cx="11054000" cy="4131999"/>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1000"/>
              </a:spcAft>
              <a:buClr>
                <a:schemeClr val="dk1"/>
              </a:buClr>
              <a:buFont typeface="Trebuchet MS"/>
              <a:buNone/>
              <a:defRPr sz="2222" b="0" i="0" u="none" strike="noStrike" cap="none">
                <a:solidFill>
                  <a:schemeClr val="dk2"/>
                </a:solidFill>
                <a:latin typeface="Trebuchet MS"/>
                <a:ea typeface="Trebuchet MS"/>
                <a:cs typeface="Trebuchet MS"/>
                <a:sym typeface="Trebuchet MS"/>
              </a:defRPr>
            </a:lvl1pPr>
            <a:lvl2pPr marL="634994" marR="0" lvl="1" indent="0"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2pPr>
            <a:lvl3pPr marL="1210016" marR="0" lvl="2" indent="-10583" algn="l" rtl="0">
              <a:lnSpc>
                <a:spcPct val="90000"/>
              </a:lnSpc>
              <a:spcBef>
                <a:spcPts val="1000"/>
              </a:spcBef>
              <a:spcAft>
                <a:spcPts val="1000"/>
              </a:spcAft>
              <a:buClr>
                <a:schemeClr val="dk1"/>
              </a:buClr>
              <a:buFont typeface="Trebuchet MS"/>
              <a:buNone/>
              <a:defRPr sz="1778" b="0" i="0" u="none" strike="noStrike" cap="none">
                <a:solidFill>
                  <a:schemeClr val="dk2"/>
                </a:solidFill>
                <a:latin typeface="Trebuchet MS"/>
                <a:ea typeface="Trebuchet MS"/>
                <a:cs typeface="Trebuchet MS"/>
                <a:sym typeface="Trebuchet MS"/>
              </a:defRPr>
            </a:lvl3pPr>
            <a:lvl4pPr marL="1972008" marR="0" lvl="3" indent="-10583" algn="l" rtl="0">
              <a:lnSpc>
                <a:spcPct val="100000"/>
              </a:lnSpc>
              <a:spcBef>
                <a:spcPts val="400"/>
              </a:spcBef>
              <a:spcAft>
                <a:spcPts val="0"/>
              </a:spcAft>
              <a:buClr>
                <a:schemeClr val="dk1"/>
              </a:buClr>
              <a:buSzPct val="100000"/>
              <a:buFont typeface="Noto Sans Symbols"/>
              <a:buChar char="▪"/>
              <a:defRPr sz="2000" b="0" i="0" u="none" strike="noStrike" cap="none">
                <a:solidFill>
                  <a:schemeClr val="lt1"/>
                </a:solidFill>
                <a:latin typeface="Trebuchet MS"/>
                <a:ea typeface="Trebuchet MS"/>
                <a:cs typeface="Trebuchet MS"/>
                <a:sym typeface="Trebuchet MS"/>
              </a:defRPr>
            </a:lvl4pPr>
            <a:lvl5pPr marL="2353004" marR="0" lvl="4" indent="17639" algn="l" rtl="0">
              <a:lnSpc>
                <a:spcPct val="100000"/>
              </a:lnSpc>
              <a:spcBef>
                <a:spcPts val="444"/>
              </a:spcBef>
              <a:spcAft>
                <a:spcPts val="0"/>
              </a:spcAft>
              <a:buClr>
                <a:schemeClr val="dk1"/>
              </a:buClr>
              <a:buSzPct val="100000"/>
              <a:buFont typeface="Noto Sans Symbols"/>
              <a:buChar char="▪"/>
              <a:defRPr sz="2222" b="0" i="0" u="none" strike="noStrike" cap="none">
                <a:solidFill>
                  <a:schemeClr val="lt1"/>
                </a:solidFill>
                <a:latin typeface="Trebuchet MS"/>
                <a:ea typeface="Trebuchet MS"/>
                <a:cs typeface="Trebuchet MS"/>
                <a:sym typeface="Trebuchet MS"/>
              </a:defRPr>
            </a:lvl5pPr>
            <a:lvl6pPr marL="2860999" marR="0" lvl="5"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994" marR="0" lvl="6"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989" marR="0" lvl="7"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984" marR="0" lvl="8"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75" name="Shape 75"/>
          <p:cNvSpPr txBox="1">
            <a:spLocks noGrp="1"/>
          </p:cNvSpPr>
          <p:nvPr>
            <p:ph type="body" idx="2"/>
          </p:nvPr>
        </p:nvSpPr>
        <p:spPr>
          <a:xfrm>
            <a:off x="553719" y="1314815"/>
            <a:ext cx="11084667" cy="583999"/>
          </a:xfrm>
          <a:prstGeom prst="rect">
            <a:avLst/>
          </a:prstGeom>
          <a:noFill/>
          <a:ln>
            <a:noFill/>
          </a:ln>
        </p:spPr>
        <p:txBody>
          <a:bodyPr lIns="91425" tIns="91425" rIns="91425" bIns="91425" anchor="t" anchorCtr="0"/>
          <a:lstStyle>
            <a:lvl1pPr marL="0" marR="0" lvl="0" indent="0" algn="ctr" rtl="0">
              <a:lnSpc>
                <a:spcPct val="90000"/>
              </a:lnSpc>
              <a:spcBef>
                <a:spcPts val="1000"/>
              </a:spcBef>
              <a:spcAft>
                <a:spcPts val="1000"/>
              </a:spcAft>
              <a:buClr>
                <a:schemeClr val="dk1"/>
              </a:buClr>
              <a:buFont typeface="Trebuchet MS"/>
              <a:buNone/>
              <a:defRPr sz="2667" b="0" i="0" u="none" strike="noStrike" cap="none">
                <a:solidFill>
                  <a:schemeClr val="lt2"/>
                </a:solidFill>
                <a:latin typeface="Trebuchet MS"/>
                <a:ea typeface="Trebuchet MS"/>
                <a:cs typeface="Trebuchet MS"/>
                <a:sym typeface="Trebuchet MS"/>
              </a:defRPr>
            </a:lvl1pPr>
            <a:lvl2pPr marL="634994" marR="0" lvl="1" indent="0"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2pPr>
            <a:lvl3pPr marL="1210016" marR="0" lvl="2" indent="-10583"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3pPr>
            <a:lvl4pPr marL="1718011" marR="0" lvl="3" indent="-10583" algn="ctr" rtl="0">
              <a:lnSpc>
                <a:spcPct val="100000"/>
              </a:lnSpc>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4pPr>
            <a:lvl5pPr marL="2099007" marR="0" lvl="4" indent="-10583" algn="ctr" rtl="0">
              <a:lnSpc>
                <a:spcPct val="100000"/>
              </a:lnSpc>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5pPr>
            <a:lvl6pPr marL="2860999" marR="0" lvl="5"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994" marR="0" lvl="6"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989" marR="0" lvl="7"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984" marR="0" lvl="8"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76" name="Shape 76"/>
          <p:cNvSpPr/>
          <p:nvPr/>
        </p:nvSpPr>
        <p:spPr>
          <a:xfrm>
            <a:off x="7833031" y="6424130"/>
            <a:ext cx="3070000" cy="275666"/>
          </a:xfrm>
          <a:prstGeom prst="rect">
            <a:avLst/>
          </a:prstGeom>
          <a:noFill/>
          <a:ln>
            <a:noFill/>
          </a:ln>
        </p:spPr>
        <p:txBody>
          <a:bodyPr lIns="101583" tIns="50778" rIns="101583" bIns="50778" anchor="b" anchorCtr="0">
            <a:noAutofit/>
          </a:bodyPr>
          <a:lstStyle/>
          <a:p>
            <a:pPr marL="0" marR="0" lvl="0" indent="0" algn="r" rtl="0">
              <a:lnSpc>
                <a:spcPct val="90000"/>
              </a:lnSpc>
              <a:spcBef>
                <a:spcPts val="0"/>
              </a:spcBef>
              <a:spcAft>
                <a:spcPts val="0"/>
              </a:spcAft>
              <a:buClr>
                <a:schemeClr val="dk2"/>
              </a:buClr>
              <a:buSzPct val="25000"/>
              <a:buFont typeface="Trebuchet MS"/>
              <a:buNone/>
            </a:pPr>
            <a:r>
              <a:rPr lang="en-US" sz="889" b="1" i="0" u="none" strike="noStrike" cap="none">
                <a:solidFill>
                  <a:schemeClr val="dk2"/>
                </a:solidFill>
                <a:latin typeface="Trebuchet MS"/>
                <a:ea typeface="Trebuchet MS"/>
                <a:cs typeface="Trebuchet MS"/>
                <a:sym typeface="Trebuchet MS"/>
              </a:rPr>
              <a:t>NVIDIA CONFIDENTIAL. DO NOT DISTRIBUTE.</a:t>
            </a:r>
          </a:p>
        </p:txBody>
      </p:sp>
    </p:spTree>
    <p:extLst>
      <p:ext uri="{BB962C8B-B14F-4D97-AF65-F5344CB8AC3E}">
        <p14:creationId xmlns:p14="http://schemas.microsoft.com/office/powerpoint/2010/main" val="36150006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cSld name="Video">
    <p:spTree>
      <p:nvGrpSpPr>
        <p:cNvPr id="1" name="Shape 82"/>
        <p:cNvGrpSpPr/>
        <p:nvPr/>
      </p:nvGrpSpPr>
      <p:grpSpPr>
        <a:xfrm>
          <a:off x="0" y="0"/>
          <a:ext cx="0" cy="0"/>
          <a:chOff x="0" y="0"/>
          <a:chExt cx="0" cy="0"/>
        </a:xfrm>
      </p:grpSpPr>
      <p:sp>
        <p:nvSpPr>
          <p:cNvPr id="83" name="Shape 83"/>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sp>
        <p:nvSpPr>
          <p:cNvPr id="84" name="Shape 84"/>
          <p:cNvSpPr txBox="1">
            <a:spLocks noGrp="1"/>
          </p:cNvSpPr>
          <p:nvPr>
            <p:ph type="title"/>
          </p:nvPr>
        </p:nvSpPr>
        <p:spPr>
          <a:xfrm>
            <a:off x="1726105" y="5947367"/>
            <a:ext cx="8739667" cy="410332"/>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dk2"/>
              </a:buClr>
              <a:buFont typeface="Trebuchet MS"/>
              <a:buNone/>
              <a:defRPr sz="2222"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5pPr>
            <a:lvl6pPr marL="507995" marR="0" lvl="5"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6pPr>
            <a:lvl7pPr marL="1015990" marR="0" lvl="6"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7pPr>
            <a:lvl8pPr marL="1523985" marR="0" lvl="7"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8pPr>
            <a:lvl9pPr marL="2031980" marR="0" lvl="8"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9pPr>
          </a:lstStyle>
          <a:p>
            <a:endParaRPr/>
          </a:p>
        </p:txBody>
      </p:sp>
      <p:pic>
        <p:nvPicPr>
          <p:cNvPr id="85" name="Shape 85"/>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903635" y="5713474"/>
            <a:ext cx="8384666" cy="115666"/>
          </a:xfrm>
          <a:prstGeom prst="rect">
            <a:avLst/>
          </a:prstGeom>
          <a:noFill/>
          <a:ln>
            <a:noFill/>
          </a:ln>
        </p:spPr>
      </p:pic>
    </p:spTree>
    <p:extLst>
      <p:ext uri="{BB962C8B-B14F-4D97-AF65-F5344CB8AC3E}">
        <p14:creationId xmlns:p14="http://schemas.microsoft.com/office/powerpoint/2010/main" val="9148573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DEMO Placeholder">
    <p:spTree>
      <p:nvGrpSpPr>
        <p:cNvPr id="1" name="Shape 86"/>
        <p:cNvGrpSpPr/>
        <p:nvPr/>
      </p:nvGrpSpPr>
      <p:grpSpPr>
        <a:xfrm>
          <a:off x="0" y="0"/>
          <a:ext cx="0" cy="0"/>
          <a:chOff x="0" y="0"/>
          <a:chExt cx="0" cy="0"/>
        </a:xfrm>
      </p:grpSpPr>
      <p:sp>
        <p:nvSpPr>
          <p:cNvPr id="87" name="Shape 87"/>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sp>
        <p:nvSpPr>
          <p:cNvPr id="88" name="Shape 88"/>
          <p:cNvSpPr txBox="1">
            <a:spLocks noGrp="1"/>
          </p:cNvSpPr>
          <p:nvPr>
            <p:ph type="title"/>
          </p:nvPr>
        </p:nvSpPr>
        <p:spPr>
          <a:xfrm>
            <a:off x="553719" y="5743859"/>
            <a:ext cx="11084667" cy="594999"/>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lt1"/>
              </a:buClr>
              <a:buFont typeface="Trebuchet MS"/>
              <a:buNone/>
              <a:defRPr sz="3556" b="1" i="0" u="none" strike="noStrike" cap="none">
                <a:solidFill>
                  <a:schemeClr val="lt1"/>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5pPr>
            <a:lvl6pPr marL="507995" marR="0" lvl="5"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6pPr>
            <a:lvl7pPr marL="1015990" marR="0" lvl="6"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7pPr>
            <a:lvl8pPr marL="1523985" marR="0" lvl="7"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8pPr>
            <a:lvl9pPr marL="2031980" marR="0" lvl="8"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9pPr>
          </a:lstStyle>
          <a:p>
            <a:endParaRPr/>
          </a:p>
        </p:txBody>
      </p:sp>
    </p:spTree>
    <p:extLst>
      <p:ext uri="{BB962C8B-B14F-4D97-AF65-F5344CB8AC3E}">
        <p14:creationId xmlns:p14="http://schemas.microsoft.com/office/powerpoint/2010/main" val="20313687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Agenda">
    <p:spTree>
      <p:nvGrpSpPr>
        <p:cNvPr id="1" name="Shape 103"/>
        <p:cNvGrpSpPr/>
        <p:nvPr/>
      </p:nvGrpSpPr>
      <p:grpSpPr>
        <a:xfrm>
          <a:off x="0" y="0"/>
          <a:ext cx="0" cy="0"/>
          <a:chOff x="0" y="0"/>
          <a:chExt cx="0" cy="0"/>
        </a:xfrm>
      </p:grpSpPr>
      <p:sp>
        <p:nvSpPr>
          <p:cNvPr id="104" name="Shape 104"/>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pic>
        <p:nvPicPr>
          <p:cNvPr id="105" name="Shape 105"/>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1256464" y="6428244"/>
            <a:ext cx="645332" cy="229333"/>
          </a:xfrm>
          <a:prstGeom prst="rect">
            <a:avLst/>
          </a:prstGeom>
          <a:noFill/>
          <a:ln>
            <a:noFill/>
          </a:ln>
        </p:spPr>
      </p:pic>
      <p:sp>
        <p:nvSpPr>
          <p:cNvPr id="106" name="Shape 106"/>
          <p:cNvSpPr txBox="1"/>
          <p:nvPr/>
        </p:nvSpPr>
        <p:spPr>
          <a:xfrm>
            <a:off x="10846948" y="6479205"/>
            <a:ext cx="356697" cy="179536"/>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accent4"/>
              </a:buClr>
              <a:buSzPct val="25000"/>
              <a:buFont typeface="Trebuchet MS"/>
              <a:buNone/>
            </a:pPr>
            <a:fld id="{00000000-1234-1234-1234-123412341234}" type="slidenum">
              <a:rPr lang="en-US" sz="944" b="0" i="0" u="none" strike="noStrike" cap="none">
                <a:solidFill>
                  <a:schemeClr val="accent4"/>
                </a:solidFill>
                <a:latin typeface="Trebuchet MS"/>
                <a:ea typeface="Trebuchet MS"/>
                <a:cs typeface="Trebuchet MS"/>
                <a:sym typeface="Trebuchet MS"/>
              </a:rPr>
              <a:pPr marL="0" marR="0" lvl="0" indent="0" algn="r" rtl="0">
                <a:lnSpc>
                  <a:spcPct val="100000"/>
                </a:lnSpc>
                <a:spcBef>
                  <a:spcPts val="0"/>
                </a:spcBef>
                <a:spcAft>
                  <a:spcPts val="0"/>
                </a:spcAft>
                <a:buClr>
                  <a:schemeClr val="accent4"/>
                </a:buClr>
                <a:buSzPct val="25000"/>
                <a:buFont typeface="Trebuchet MS"/>
                <a:buNone/>
              </a:pPr>
              <a:t>‹#›</a:t>
            </a:fld>
            <a:r>
              <a:rPr lang="en-US" sz="1167" b="0" i="0" u="none" strike="noStrike" cap="none">
                <a:solidFill>
                  <a:srgbClr val="12FEB6"/>
                </a:solidFill>
                <a:latin typeface="Questrial"/>
                <a:ea typeface="Questrial"/>
                <a:cs typeface="Questrial"/>
                <a:sym typeface="Questrial"/>
              </a:rPr>
              <a:t> </a:t>
            </a:r>
          </a:p>
        </p:txBody>
      </p:sp>
    </p:spTree>
    <p:extLst>
      <p:ext uri="{BB962C8B-B14F-4D97-AF65-F5344CB8AC3E}">
        <p14:creationId xmlns:p14="http://schemas.microsoft.com/office/powerpoint/2010/main" val="35593237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ransition - Green">
    <p:spTree>
      <p:nvGrpSpPr>
        <p:cNvPr id="1" name="Shape 120"/>
        <p:cNvGrpSpPr/>
        <p:nvPr/>
      </p:nvGrpSpPr>
      <p:grpSpPr>
        <a:xfrm>
          <a:off x="0" y="0"/>
          <a:ext cx="0" cy="0"/>
          <a:chOff x="0" y="0"/>
          <a:chExt cx="0" cy="0"/>
        </a:xfrm>
      </p:grpSpPr>
      <p:sp>
        <p:nvSpPr>
          <p:cNvPr id="121" name="Shape 121"/>
          <p:cNvSpPr/>
          <p:nvPr/>
        </p:nvSpPr>
        <p:spPr>
          <a:xfrm>
            <a:off x="1" y="1"/>
            <a:ext cx="12191999" cy="6857999"/>
          </a:xfrm>
          <a:prstGeom prst="rect">
            <a:avLst/>
          </a:prstGeom>
          <a:solidFill>
            <a:schemeClr val="lt2"/>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sp>
        <p:nvSpPr>
          <p:cNvPr id="122" name="Shape 122"/>
          <p:cNvSpPr txBox="1">
            <a:spLocks noGrp="1"/>
          </p:cNvSpPr>
          <p:nvPr>
            <p:ph type="title"/>
          </p:nvPr>
        </p:nvSpPr>
        <p:spPr>
          <a:xfrm>
            <a:off x="553719" y="3100704"/>
            <a:ext cx="11084559" cy="656590"/>
          </a:xfrm>
          <a:prstGeom prst="rect">
            <a:avLst/>
          </a:prstGeom>
          <a:noFill/>
          <a:ln>
            <a:noFill/>
          </a:ln>
        </p:spPr>
        <p:txBody>
          <a:bodyPr lIns="91425" tIns="91425" rIns="91425" bIns="91425" anchor="ctr" anchorCtr="0"/>
          <a:lstStyle>
            <a:lvl1pPr marL="0" marR="0" lvl="0" indent="0" algn="ctr" rtl="0">
              <a:lnSpc>
                <a:spcPct val="90000"/>
              </a:lnSpc>
              <a:spcBef>
                <a:spcPts val="0"/>
              </a:spcBef>
              <a:spcAft>
                <a:spcPts val="0"/>
              </a:spcAft>
              <a:buClr>
                <a:schemeClr val="lt1"/>
              </a:buClr>
              <a:buFont typeface="Trebuchet MS"/>
              <a:buNone/>
              <a:defRPr sz="4000" b="1" i="0" u="none" strike="noStrike" cap="none">
                <a:solidFill>
                  <a:schemeClr val="lt1"/>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5pPr>
            <a:lvl6pPr marL="507995" marR="0" lvl="5"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6pPr>
            <a:lvl7pPr marL="1015990" marR="0" lvl="6"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7pPr>
            <a:lvl8pPr marL="1523985" marR="0" lvl="7"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8pPr>
            <a:lvl9pPr marL="2031980" marR="0" lvl="8"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9pPr>
          </a:lstStyle>
          <a:p>
            <a:endParaRPr/>
          </a:p>
        </p:txBody>
      </p:sp>
    </p:spTree>
    <p:extLst>
      <p:ext uri="{BB962C8B-B14F-4D97-AF65-F5344CB8AC3E}">
        <p14:creationId xmlns:p14="http://schemas.microsoft.com/office/powerpoint/2010/main" val="12654643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0_Title Slide - Images">
    <p:bg>
      <p:bgPr>
        <a:solidFill>
          <a:schemeClr val="lt1"/>
        </a:solidFill>
        <a:effectLst/>
      </p:bgPr>
    </p:bg>
    <p:spTree>
      <p:nvGrpSpPr>
        <p:cNvPr id="1" name="Shape 123"/>
        <p:cNvGrpSpPr/>
        <p:nvPr/>
      </p:nvGrpSpPr>
      <p:grpSpPr>
        <a:xfrm>
          <a:off x="0" y="0"/>
          <a:ext cx="0" cy="0"/>
          <a:chOff x="0" y="0"/>
          <a:chExt cx="0" cy="0"/>
        </a:xfrm>
      </p:grpSpPr>
      <p:grpSp>
        <p:nvGrpSpPr>
          <p:cNvPr id="124" name="Shape 124"/>
          <p:cNvGrpSpPr/>
          <p:nvPr/>
        </p:nvGrpSpPr>
        <p:grpSpPr>
          <a:xfrm>
            <a:off x="6335999" y="-42689"/>
            <a:ext cx="5920039" cy="6914811"/>
            <a:chOff x="5702400" y="-38420"/>
            <a:chExt cx="5328035" cy="6223330"/>
          </a:xfrm>
        </p:grpSpPr>
        <p:grpSp>
          <p:nvGrpSpPr>
            <p:cNvPr id="125" name="Shape 125"/>
            <p:cNvGrpSpPr/>
            <p:nvPr/>
          </p:nvGrpSpPr>
          <p:grpSpPr>
            <a:xfrm>
              <a:off x="5702400" y="-38420"/>
              <a:ext cx="5292000" cy="6223330"/>
              <a:chOff x="5702400" y="-38420"/>
              <a:chExt cx="5292000" cy="6223330"/>
            </a:xfrm>
          </p:grpSpPr>
          <p:sp>
            <p:nvSpPr>
              <p:cNvPr id="126" name="Shape 126"/>
              <p:cNvSpPr/>
              <p:nvPr/>
            </p:nvSpPr>
            <p:spPr>
              <a:xfrm>
                <a:off x="5702400" y="-7201"/>
                <a:ext cx="5292000" cy="6192111"/>
              </a:xfrm>
              <a:custGeom>
                <a:avLst/>
                <a:gdLst/>
                <a:ahLst/>
                <a:cxnLst/>
                <a:rect l="0" t="0" r="0" b="0"/>
                <a:pathLst>
                  <a:path w="120000" h="120000" extrusionOk="0">
                    <a:moveTo>
                      <a:pt x="0" y="0"/>
                    </a:moveTo>
                    <a:lnTo>
                      <a:pt x="120000" y="0"/>
                    </a:lnTo>
                    <a:lnTo>
                      <a:pt x="120000" y="120000"/>
                    </a:lnTo>
                    <a:lnTo>
                      <a:pt x="97057" y="119822"/>
                    </a:lnTo>
                    <a:lnTo>
                      <a:pt x="101519" y="23357"/>
                    </a:lnTo>
                    <a:lnTo>
                      <a:pt x="0" y="0"/>
                    </a:lnTo>
                    <a:close/>
                  </a:path>
                </a:pathLst>
              </a:custGeom>
              <a:solidFill>
                <a:schemeClr val="lt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cxnSp>
            <p:nvCxnSpPr>
              <p:cNvPr id="127" name="Shape 127"/>
              <p:cNvCxnSpPr>
                <a:stCxn id="128" idx="1"/>
              </p:cNvCxnSpPr>
              <p:nvPr/>
            </p:nvCxnSpPr>
            <p:spPr>
              <a:xfrm>
                <a:off x="10179035" y="1199983"/>
                <a:ext cx="812400" cy="1353899"/>
              </a:xfrm>
              <a:prstGeom prst="straightConnector1">
                <a:avLst/>
              </a:prstGeom>
              <a:noFill/>
              <a:ln w="9525" cap="flat" cmpd="sng">
                <a:solidFill>
                  <a:srgbClr val="3F3F3F"/>
                </a:solidFill>
                <a:prstDash val="solid"/>
                <a:round/>
                <a:headEnd type="none" w="med" len="med"/>
                <a:tailEnd type="none" w="med" len="med"/>
              </a:ln>
            </p:spPr>
          </p:cxnSp>
          <p:sp>
            <p:nvSpPr>
              <p:cNvPr id="128" name="Shape 128"/>
              <p:cNvSpPr/>
              <p:nvPr/>
            </p:nvSpPr>
            <p:spPr>
              <a:xfrm>
                <a:off x="10179035" y="1199983"/>
                <a:ext cx="814411" cy="3474817"/>
              </a:xfrm>
              <a:custGeom>
                <a:avLst/>
                <a:gdLst/>
                <a:ahLst/>
                <a:cxnLst/>
                <a:rect l="0" t="0" r="0" b="0"/>
                <a:pathLst>
                  <a:path w="120000" h="120000" extrusionOk="0">
                    <a:moveTo>
                      <a:pt x="120000" y="46753"/>
                    </a:moveTo>
                    <a:lnTo>
                      <a:pt x="0" y="0"/>
                    </a:lnTo>
                    <a:lnTo>
                      <a:pt x="120000" y="120000"/>
                    </a:lnTo>
                    <a:lnTo>
                      <a:pt x="120000" y="46380"/>
                    </a:lnTo>
                  </a:path>
                </a:pathLst>
              </a:custGeom>
              <a:solidFill>
                <a:srgbClr val="004831"/>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cxnSp>
            <p:nvCxnSpPr>
              <p:cNvPr id="129" name="Shape 129"/>
              <p:cNvCxnSpPr/>
              <p:nvPr/>
            </p:nvCxnSpPr>
            <p:spPr>
              <a:xfrm>
                <a:off x="10175782" y="1205266"/>
                <a:ext cx="815759" cy="3469533"/>
              </a:xfrm>
              <a:prstGeom prst="straightConnector1">
                <a:avLst/>
              </a:prstGeom>
              <a:noFill/>
              <a:ln w="19050" cap="flat" cmpd="sng">
                <a:solidFill>
                  <a:schemeClr val="lt1"/>
                </a:solidFill>
                <a:prstDash val="solid"/>
                <a:round/>
                <a:headEnd type="none" w="med" len="med"/>
                <a:tailEnd type="none" w="med" len="med"/>
              </a:ln>
            </p:spPr>
          </p:cxnSp>
          <p:cxnSp>
            <p:nvCxnSpPr>
              <p:cNvPr id="130" name="Shape 130"/>
              <p:cNvCxnSpPr/>
              <p:nvPr/>
            </p:nvCxnSpPr>
            <p:spPr>
              <a:xfrm rot="10800000" flipH="1">
                <a:off x="10171714" y="-38420"/>
                <a:ext cx="812139" cy="1244170"/>
              </a:xfrm>
              <a:prstGeom prst="straightConnector1">
                <a:avLst/>
              </a:prstGeom>
              <a:noFill/>
              <a:ln w="19050" cap="flat" cmpd="sng">
                <a:solidFill>
                  <a:schemeClr val="lt1"/>
                </a:solidFill>
                <a:prstDash val="solid"/>
                <a:round/>
                <a:headEnd type="none" w="med" len="med"/>
                <a:tailEnd type="none" w="med" len="med"/>
              </a:ln>
            </p:spPr>
          </p:cxnSp>
        </p:grpSp>
        <p:cxnSp>
          <p:nvCxnSpPr>
            <p:cNvPr id="131" name="Shape 131"/>
            <p:cNvCxnSpPr>
              <a:stCxn id="128" idx="1"/>
            </p:cNvCxnSpPr>
            <p:nvPr/>
          </p:nvCxnSpPr>
          <p:spPr>
            <a:xfrm>
              <a:off x="10179035" y="1199983"/>
              <a:ext cx="851400" cy="1385699"/>
            </a:xfrm>
            <a:prstGeom prst="straightConnector1">
              <a:avLst/>
            </a:prstGeom>
            <a:noFill/>
            <a:ln w="19050" cap="flat" cmpd="sng">
              <a:solidFill>
                <a:schemeClr val="lt1"/>
              </a:solidFill>
              <a:prstDash val="solid"/>
              <a:round/>
              <a:headEnd type="none" w="med" len="med"/>
              <a:tailEnd type="none" w="med" len="med"/>
            </a:ln>
          </p:spPr>
        </p:cxnSp>
      </p:grpSp>
      <p:pic>
        <p:nvPicPr>
          <p:cNvPr id="132" name="Shape 132"/>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 y="1"/>
            <a:ext cx="2909239" cy="6857999"/>
          </a:xfrm>
          <a:prstGeom prst="rect">
            <a:avLst/>
          </a:prstGeom>
          <a:noFill/>
          <a:ln>
            <a:noFill/>
          </a:ln>
        </p:spPr>
      </p:pic>
      <p:sp>
        <p:nvSpPr>
          <p:cNvPr id="133" name="Shape 133"/>
          <p:cNvSpPr/>
          <p:nvPr/>
        </p:nvSpPr>
        <p:spPr>
          <a:xfrm>
            <a:off x="1" y="1"/>
            <a:ext cx="2909239" cy="6857999"/>
          </a:xfrm>
          <a:prstGeom prst="rect">
            <a:avLst/>
          </a:prstGeom>
          <a:gradFill>
            <a:gsLst>
              <a:gs pos="0">
                <a:srgbClr val="FFFFFF">
                  <a:alpha val="0"/>
                </a:srgbClr>
              </a:gs>
              <a:gs pos="100000">
                <a:schemeClr val="lt1"/>
              </a:gs>
            </a:gsLst>
            <a:lin ang="0"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sp>
        <p:nvSpPr>
          <p:cNvPr id="134" name="Shape 134"/>
          <p:cNvSpPr/>
          <p:nvPr/>
        </p:nvSpPr>
        <p:spPr>
          <a:xfrm>
            <a:off x="1" y="4344794"/>
            <a:ext cx="2909239" cy="2513206"/>
          </a:xfrm>
          <a:prstGeom prst="rect">
            <a:avLst/>
          </a:prstGeom>
          <a:gradFill>
            <a:gsLst>
              <a:gs pos="0">
                <a:srgbClr val="FFFFFF">
                  <a:alpha val="0"/>
                </a:srgbClr>
              </a:gs>
              <a:gs pos="68000">
                <a:schemeClr val="lt1"/>
              </a:gs>
              <a:gs pos="100000">
                <a:schemeClr val="lt1"/>
              </a:gs>
            </a:gsLst>
            <a:lin ang="2700000"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grpSp>
        <p:nvGrpSpPr>
          <p:cNvPr id="135" name="Shape 135"/>
          <p:cNvGrpSpPr/>
          <p:nvPr/>
        </p:nvGrpSpPr>
        <p:grpSpPr>
          <a:xfrm>
            <a:off x="734945" y="6257388"/>
            <a:ext cx="1160471" cy="390533"/>
            <a:chOff x="2604423" y="247812"/>
            <a:chExt cx="1379963" cy="464399"/>
          </a:xfrm>
        </p:grpSpPr>
        <p:pic>
          <p:nvPicPr>
            <p:cNvPr id="136" name="Shape 13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604423" y="456585"/>
              <a:ext cx="1379963" cy="255626"/>
            </a:xfrm>
            <a:prstGeom prst="rect">
              <a:avLst/>
            </a:prstGeom>
            <a:noFill/>
            <a:ln>
              <a:noFill/>
            </a:ln>
          </p:spPr>
        </p:pic>
        <p:pic>
          <p:nvPicPr>
            <p:cNvPr id="137" name="Shape 1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2683155" y="247812"/>
              <a:ext cx="782595" cy="216129"/>
            </a:xfrm>
            <a:prstGeom prst="rect">
              <a:avLst/>
            </a:prstGeom>
            <a:noFill/>
            <a:ln>
              <a:noFill/>
            </a:ln>
          </p:spPr>
        </p:pic>
      </p:grpSp>
      <p:pic>
        <p:nvPicPr>
          <p:cNvPr id="138" name="Shape 138"/>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81366" y="952500"/>
            <a:ext cx="2295513" cy="851676"/>
          </a:xfrm>
          <a:prstGeom prst="rect">
            <a:avLst/>
          </a:prstGeom>
          <a:noFill/>
          <a:ln>
            <a:noFill/>
          </a:ln>
        </p:spPr>
      </p:pic>
      <p:sp>
        <p:nvSpPr>
          <p:cNvPr id="139" name="Shape 139"/>
          <p:cNvSpPr txBox="1">
            <a:spLocks noGrp="1"/>
          </p:cNvSpPr>
          <p:nvPr>
            <p:ph type="subTitle" idx="1"/>
          </p:nvPr>
        </p:nvSpPr>
        <p:spPr>
          <a:xfrm>
            <a:off x="762338" y="3392306"/>
            <a:ext cx="9667451" cy="379591"/>
          </a:xfrm>
          <a:prstGeom prst="rect">
            <a:avLst/>
          </a:prstGeom>
          <a:noFill/>
          <a:ln>
            <a:noFill/>
          </a:ln>
        </p:spPr>
        <p:txBody>
          <a:bodyPr lIns="91425" tIns="91425" rIns="91425" bIns="91425" anchor="t" anchorCtr="0"/>
          <a:lstStyle>
            <a:lvl1pPr marL="0" marR="0" lvl="0" indent="0" algn="l" rtl="0">
              <a:lnSpc>
                <a:spcPct val="90000"/>
              </a:lnSpc>
              <a:spcBef>
                <a:spcPts val="667"/>
              </a:spcBef>
              <a:spcAft>
                <a:spcPts val="333"/>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1pPr>
            <a:lvl2pPr marL="634994" marR="0" lvl="1" indent="0"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2pPr>
            <a:lvl3pPr marL="1210016" marR="0" lvl="2" indent="-10583" algn="l" rtl="0">
              <a:lnSpc>
                <a:spcPct val="90000"/>
              </a:lnSpc>
              <a:spcBef>
                <a:spcPts val="1000"/>
              </a:spcBef>
              <a:spcAft>
                <a:spcPts val="1000"/>
              </a:spcAft>
              <a:buClr>
                <a:schemeClr val="dk1"/>
              </a:buClr>
              <a:buFont typeface="Trebuchet MS"/>
              <a:buNone/>
              <a:defRPr sz="1778" b="0" i="0" u="none" strike="noStrike" cap="none">
                <a:solidFill>
                  <a:schemeClr val="dk2"/>
                </a:solidFill>
                <a:latin typeface="Trebuchet MS"/>
                <a:ea typeface="Trebuchet MS"/>
                <a:cs typeface="Trebuchet MS"/>
                <a:sym typeface="Trebuchet MS"/>
              </a:defRPr>
            </a:lvl3pPr>
            <a:lvl4pPr marL="1972008" marR="0" lvl="3"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4pPr>
            <a:lvl5pPr marL="2353004" marR="0" lvl="4"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5pPr>
            <a:lvl6pPr marL="2860999" marR="0" lvl="5"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994" marR="0" lvl="6"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989" marR="0" lvl="7"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984" marR="0" lvl="8"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140" name="Shape 140"/>
          <p:cNvSpPr txBox="1">
            <a:spLocks noGrp="1"/>
          </p:cNvSpPr>
          <p:nvPr>
            <p:ph type="title"/>
          </p:nvPr>
        </p:nvSpPr>
        <p:spPr>
          <a:xfrm>
            <a:off x="718795" y="2320878"/>
            <a:ext cx="9710378" cy="1092060"/>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dk2"/>
              </a:buClr>
              <a:buFont typeface="Trebuchet MS"/>
              <a:buNone/>
              <a:defRPr sz="4667"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5pPr>
            <a:lvl6pPr marL="507995" marR="0" lvl="5"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6pPr>
            <a:lvl7pPr marL="1015990" marR="0" lvl="6"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7pPr>
            <a:lvl8pPr marL="1523985" marR="0" lvl="7"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8pPr>
            <a:lvl9pPr marL="2031980" marR="0" lvl="8"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9pPr>
          </a:lstStyle>
          <a:p>
            <a:endParaRPr/>
          </a:p>
        </p:txBody>
      </p:sp>
      <p:sp>
        <p:nvSpPr>
          <p:cNvPr id="141" name="Shape 141"/>
          <p:cNvSpPr txBox="1"/>
          <p:nvPr/>
        </p:nvSpPr>
        <p:spPr>
          <a:xfrm>
            <a:off x="801153" y="1578295"/>
            <a:ext cx="2432677" cy="233398"/>
          </a:xfrm>
          <a:prstGeom prst="rect">
            <a:avLst/>
          </a:prstGeom>
          <a:noFill/>
          <a:ln>
            <a:noFill/>
          </a:ln>
        </p:spPr>
        <p:txBody>
          <a:bodyPr lIns="101583" tIns="50778" rIns="101583" bIns="50778" anchor="ctr" anchorCtr="0">
            <a:noAutofit/>
          </a:bodyPr>
          <a:lstStyle/>
          <a:p>
            <a:pPr marL="0" marR="0" lvl="0" indent="0" algn="l" rtl="0">
              <a:lnSpc>
                <a:spcPct val="90000"/>
              </a:lnSpc>
              <a:spcBef>
                <a:spcPts val="0"/>
              </a:spcBef>
              <a:spcAft>
                <a:spcPts val="0"/>
              </a:spcAft>
              <a:buClr>
                <a:schemeClr val="dk2"/>
              </a:buClr>
              <a:buSzPct val="25000"/>
              <a:buFont typeface="Arial"/>
              <a:buNone/>
            </a:pPr>
            <a:r>
              <a:rPr lang="en-US" sz="889" b="0" i="0" u="none" strike="noStrike" cap="none">
                <a:solidFill>
                  <a:schemeClr val="dk2"/>
                </a:solidFill>
                <a:latin typeface="Arial"/>
                <a:ea typeface="Arial"/>
                <a:cs typeface="Arial"/>
                <a:sym typeface="Arial"/>
              </a:rPr>
              <a:t>Date| Location</a:t>
            </a:r>
          </a:p>
        </p:txBody>
      </p:sp>
    </p:spTree>
    <p:extLst>
      <p:ext uri="{BB962C8B-B14F-4D97-AF65-F5344CB8AC3E}">
        <p14:creationId xmlns:p14="http://schemas.microsoft.com/office/powerpoint/2010/main" val="34905086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le, Subtitle, and Content with CONFIDENTIAL">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553719" y="734695"/>
            <a:ext cx="11084559" cy="656590"/>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Clr>
                <a:schemeClr val="dk2"/>
              </a:buClr>
              <a:buFont typeface="Trebuchet MS"/>
              <a:buNone/>
              <a:defRPr sz="4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5pPr>
            <a:lvl6pPr marL="507995" marR="0" lvl="5"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6pPr>
            <a:lvl7pPr marL="1015990" marR="0" lvl="6"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7pPr>
            <a:lvl8pPr marL="1523985" marR="0" lvl="7"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8pPr>
            <a:lvl9pPr marL="2031980" marR="0" lvl="8"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9pPr>
          </a:lstStyle>
          <a:p>
            <a:endParaRPr/>
          </a:p>
        </p:txBody>
      </p:sp>
      <p:sp>
        <p:nvSpPr>
          <p:cNvPr id="144" name="Shape 144"/>
          <p:cNvSpPr txBox="1">
            <a:spLocks noGrp="1"/>
          </p:cNvSpPr>
          <p:nvPr>
            <p:ph type="body" idx="1"/>
          </p:nvPr>
        </p:nvSpPr>
        <p:spPr>
          <a:xfrm>
            <a:off x="574167" y="2336704"/>
            <a:ext cx="11054080" cy="4132137"/>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1000"/>
              </a:spcAft>
              <a:buClr>
                <a:schemeClr val="dk1"/>
              </a:buClr>
              <a:buFont typeface="Trebuchet MS"/>
              <a:buNone/>
              <a:defRPr sz="2222" b="0" i="0" u="none" strike="noStrike" cap="none">
                <a:solidFill>
                  <a:schemeClr val="dk2"/>
                </a:solidFill>
                <a:latin typeface="Trebuchet MS"/>
                <a:ea typeface="Trebuchet MS"/>
                <a:cs typeface="Trebuchet MS"/>
                <a:sym typeface="Trebuchet MS"/>
              </a:defRPr>
            </a:lvl1pPr>
            <a:lvl2pPr marL="634994" marR="0" lvl="1" indent="0"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2pPr>
            <a:lvl3pPr marL="1210016" marR="0" lvl="2" indent="-10583" algn="l" rtl="0">
              <a:lnSpc>
                <a:spcPct val="90000"/>
              </a:lnSpc>
              <a:spcBef>
                <a:spcPts val="1000"/>
              </a:spcBef>
              <a:spcAft>
                <a:spcPts val="1000"/>
              </a:spcAft>
              <a:buClr>
                <a:schemeClr val="dk1"/>
              </a:buClr>
              <a:buFont typeface="Trebuchet MS"/>
              <a:buNone/>
              <a:defRPr sz="1778" b="0" i="0" u="none" strike="noStrike" cap="none">
                <a:solidFill>
                  <a:schemeClr val="dk2"/>
                </a:solidFill>
                <a:latin typeface="Trebuchet MS"/>
                <a:ea typeface="Trebuchet MS"/>
                <a:cs typeface="Trebuchet MS"/>
                <a:sym typeface="Trebuchet MS"/>
              </a:defRPr>
            </a:lvl3pPr>
            <a:lvl4pPr marL="1972008" marR="0" lvl="3" indent="-10583" algn="l" rtl="0">
              <a:lnSpc>
                <a:spcPct val="100000"/>
              </a:lnSpc>
              <a:spcBef>
                <a:spcPts val="400"/>
              </a:spcBef>
              <a:spcAft>
                <a:spcPts val="0"/>
              </a:spcAft>
              <a:buClr>
                <a:schemeClr val="dk1"/>
              </a:buClr>
              <a:buSzPct val="100000"/>
              <a:buFont typeface="Noto Sans Symbols"/>
              <a:buChar char="▪"/>
              <a:defRPr sz="2000" b="0" i="0" u="none" strike="noStrike" cap="none">
                <a:solidFill>
                  <a:schemeClr val="lt1"/>
                </a:solidFill>
                <a:latin typeface="Trebuchet MS"/>
                <a:ea typeface="Trebuchet MS"/>
                <a:cs typeface="Trebuchet MS"/>
                <a:sym typeface="Trebuchet MS"/>
              </a:defRPr>
            </a:lvl4pPr>
            <a:lvl5pPr marL="2353004" marR="0" lvl="4" indent="17639" algn="l" rtl="0">
              <a:lnSpc>
                <a:spcPct val="100000"/>
              </a:lnSpc>
              <a:spcBef>
                <a:spcPts val="444"/>
              </a:spcBef>
              <a:spcAft>
                <a:spcPts val="0"/>
              </a:spcAft>
              <a:buClr>
                <a:schemeClr val="dk1"/>
              </a:buClr>
              <a:buSzPct val="100000"/>
              <a:buFont typeface="Noto Sans Symbols"/>
              <a:buChar char="▪"/>
              <a:defRPr sz="2222" b="0" i="0" u="none" strike="noStrike" cap="none">
                <a:solidFill>
                  <a:schemeClr val="lt1"/>
                </a:solidFill>
                <a:latin typeface="Trebuchet MS"/>
                <a:ea typeface="Trebuchet MS"/>
                <a:cs typeface="Trebuchet MS"/>
                <a:sym typeface="Trebuchet MS"/>
              </a:defRPr>
            </a:lvl5pPr>
            <a:lvl6pPr marL="2860999" marR="0" lvl="5"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994" marR="0" lvl="6"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989" marR="0" lvl="7"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984" marR="0" lvl="8"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145" name="Shape 145"/>
          <p:cNvSpPr txBox="1">
            <a:spLocks noGrp="1"/>
          </p:cNvSpPr>
          <p:nvPr>
            <p:ph type="body" idx="2"/>
          </p:nvPr>
        </p:nvSpPr>
        <p:spPr>
          <a:xfrm>
            <a:off x="553719" y="1314814"/>
            <a:ext cx="11084559" cy="583847"/>
          </a:xfrm>
          <a:prstGeom prst="rect">
            <a:avLst/>
          </a:prstGeom>
          <a:noFill/>
          <a:ln>
            <a:noFill/>
          </a:ln>
        </p:spPr>
        <p:txBody>
          <a:bodyPr lIns="91425" tIns="91425" rIns="91425" bIns="91425" anchor="t" anchorCtr="0"/>
          <a:lstStyle>
            <a:lvl1pPr marL="0" marR="0" lvl="0" indent="0" algn="ctr" rtl="0">
              <a:lnSpc>
                <a:spcPct val="90000"/>
              </a:lnSpc>
              <a:spcBef>
                <a:spcPts val="1000"/>
              </a:spcBef>
              <a:spcAft>
                <a:spcPts val="1000"/>
              </a:spcAft>
              <a:buClr>
                <a:schemeClr val="dk1"/>
              </a:buClr>
              <a:buFont typeface="Trebuchet MS"/>
              <a:buNone/>
              <a:defRPr sz="2667" b="0" i="0" u="none" strike="noStrike" cap="none">
                <a:solidFill>
                  <a:schemeClr val="lt2"/>
                </a:solidFill>
                <a:latin typeface="Trebuchet MS"/>
                <a:ea typeface="Trebuchet MS"/>
                <a:cs typeface="Trebuchet MS"/>
                <a:sym typeface="Trebuchet MS"/>
              </a:defRPr>
            </a:lvl1pPr>
            <a:lvl2pPr marL="634994" marR="0" lvl="1" indent="0"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2pPr>
            <a:lvl3pPr marL="1210016" marR="0" lvl="2" indent="-10583"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3pPr>
            <a:lvl4pPr marL="1718011" marR="0" lvl="3" indent="-10583" algn="ctr" rtl="0">
              <a:lnSpc>
                <a:spcPct val="100000"/>
              </a:lnSpc>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4pPr>
            <a:lvl5pPr marL="2099007" marR="0" lvl="4" indent="-10583" algn="ctr" rtl="0">
              <a:lnSpc>
                <a:spcPct val="100000"/>
              </a:lnSpc>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5pPr>
            <a:lvl6pPr marL="2860999" marR="0" lvl="5"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994" marR="0" lvl="6"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989" marR="0" lvl="7"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984" marR="0" lvl="8"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146" name="Shape 146"/>
          <p:cNvSpPr/>
          <p:nvPr/>
        </p:nvSpPr>
        <p:spPr>
          <a:xfrm>
            <a:off x="7833031" y="6424130"/>
            <a:ext cx="3069851" cy="275711"/>
          </a:xfrm>
          <a:prstGeom prst="rect">
            <a:avLst/>
          </a:prstGeom>
          <a:noFill/>
          <a:ln>
            <a:noFill/>
          </a:ln>
        </p:spPr>
        <p:txBody>
          <a:bodyPr lIns="101583" tIns="50778" rIns="101583" bIns="50778" anchor="b" anchorCtr="0">
            <a:noAutofit/>
          </a:bodyPr>
          <a:lstStyle/>
          <a:p>
            <a:pPr marL="0" marR="0" lvl="0" indent="0" algn="r" rtl="0">
              <a:lnSpc>
                <a:spcPct val="90000"/>
              </a:lnSpc>
              <a:spcBef>
                <a:spcPts val="0"/>
              </a:spcBef>
              <a:spcAft>
                <a:spcPts val="0"/>
              </a:spcAft>
              <a:buClr>
                <a:schemeClr val="dk2"/>
              </a:buClr>
              <a:buSzPct val="25000"/>
              <a:buFont typeface="Trebuchet MS"/>
              <a:buNone/>
            </a:pPr>
            <a:r>
              <a:rPr lang="en-US" sz="889" b="1" i="0" u="none" strike="noStrike" cap="none">
                <a:solidFill>
                  <a:schemeClr val="dk2"/>
                </a:solidFill>
                <a:latin typeface="Trebuchet MS"/>
                <a:ea typeface="Trebuchet MS"/>
                <a:cs typeface="Trebuchet MS"/>
                <a:sym typeface="Trebuchet MS"/>
              </a:rPr>
              <a:t>NVIDIA CONFIDENTIAL. DO NOT DISTRIBUTE.</a:t>
            </a:r>
          </a:p>
        </p:txBody>
      </p:sp>
    </p:spTree>
    <p:extLst>
      <p:ext uri="{BB962C8B-B14F-4D97-AF65-F5344CB8AC3E}">
        <p14:creationId xmlns:p14="http://schemas.microsoft.com/office/powerpoint/2010/main" val="6308426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Content with Photograph">
    <p:spTree>
      <p:nvGrpSpPr>
        <p:cNvPr id="1" name="Shape 154"/>
        <p:cNvGrpSpPr/>
        <p:nvPr/>
      </p:nvGrpSpPr>
      <p:grpSpPr>
        <a:xfrm>
          <a:off x="0" y="0"/>
          <a:ext cx="0" cy="0"/>
          <a:chOff x="0" y="0"/>
          <a:chExt cx="0" cy="0"/>
        </a:xfrm>
      </p:grpSpPr>
      <p:grpSp>
        <p:nvGrpSpPr>
          <p:cNvPr id="155" name="Shape 155"/>
          <p:cNvGrpSpPr/>
          <p:nvPr/>
        </p:nvGrpSpPr>
        <p:grpSpPr>
          <a:xfrm>
            <a:off x="-13122" y="1"/>
            <a:ext cx="583540" cy="6857999"/>
            <a:chOff x="-11810" y="0"/>
            <a:chExt cx="525186" cy="6172199"/>
          </a:xfrm>
        </p:grpSpPr>
        <p:pic>
          <p:nvPicPr>
            <p:cNvPr id="156" name="Shape 156"/>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0" y="0"/>
              <a:ext cx="513376" cy="6172199"/>
            </a:xfrm>
            <a:prstGeom prst="rect">
              <a:avLst/>
            </a:prstGeom>
            <a:noFill/>
            <a:ln>
              <a:noFill/>
            </a:ln>
          </p:spPr>
        </p:pic>
        <p:sp>
          <p:nvSpPr>
            <p:cNvPr id="157" name="Shape 157"/>
            <p:cNvSpPr/>
            <p:nvPr/>
          </p:nvSpPr>
          <p:spPr>
            <a:xfrm>
              <a:off x="0" y="0"/>
              <a:ext cx="513376" cy="6172199"/>
            </a:xfrm>
            <a:prstGeom prst="rect">
              <a:avLst/>
            </a:prstGeom>
            <a:gradFill>
              <a:gsLst>
                <a:gs pos="0">
                  <a:srgbClr val="FFFFFF">
                    <a:alpha val="0"/>
                  </a:srgbClr>
                </a:gs>
                <a:gs pos="100000">
                  <a:schemeClr val="lt1"/>
                </a:gs>
              </a:gsLst>
              <a:lin ang="0" scaled="0"/>
            </a:gra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pic>
          <p:nvPicPr>
            <p:cNvPr id="158" name="Shape 158"/>
            <p:cNvPicPr preferRelativeResize="0"/>
            <p:nvPr/>
          </p:nvPicPr>
          <p:blipFill rotWithShape="1">
            <a:blip r:embed="rId3" cstate="email">
              <a:alphaModFix/>
              <a:extLst>
                <a:ext uri="{28A0092B-C50C-407E-A947-70E740481C1C}">
                  <a14:useLocalDpi xmlns:a14="http://schemas.microsoft.com/office/drawing/2010/main"/>
                </a:ext>
              </a:extLst>
            </a:blip>
            <a:srcRect b="31418"/>
            <a:stretch/>
          </p:blipFill>
          <p:spPr>
            <a:xfrm rot="5400000">
              <a:off x="-710096" y="699111"/>
              <a:ext cx="1873217" cy="476646"/>
            </a:xfrm>
            <a:prstGeom prst="rect">
              <a:avLst/>
            </a:prstGeom>
            <a:noFill/>
            <a:ln>
              <a:noFill/>
            </a:ln>
          </p:spPr>
        </p:pic>
      </p:grpSp>
      <p:sp>
        <p:nvSpPr>
          <p:cNvPr id="159" name="Shape 159"/>
          <p:cNvSpPr/>
          <p:nvPr/>
        </p:nvSpPr>
        <p:spPr>
          <a:xfrm>
            <a:off x="10490504" y="1"/>
            <a:ext cx="1701494"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sp>
        <p:nvSpPr>
          <p:cNvPr id="160" name="Shape 160"/>
          <p:cNvSpPr txBox="1">
            <a:spLocks noGrp="1"/>
          </p:cNvSpPr>
          <p:nvPr>
            <p:ph type="title"/>
          </p:nvPr>
        </p:nvSpPr>
        <p:spPr>
          <a:xfrm>
            <a:off x="553719" y="703917"/>
            <a:ext cx="6580129" cy="68736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dk2"/>
              </a:buClr>
              <a:buFont typeface="Trebuchet MS"/>
              <a:buNone/>
              <a:defRPr sz="4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5pPr>
            <a:lvl6pPr marL="507995" marR="0" lvl="5"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6pPr>
            <a:lvl7pPr marL="1015990" marR="0" lvl="6"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7pPr>
            <a:lvl8pPr marL="1523985" marR="0" lvl="7"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8pPr>
            <a:lvl9pPr marL="2031980" marR="0" lvl="8"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9pPr>
          </a:lstStyle>
          <a:p>
            <a:endParaRPr/>
          </a:p>
        </p:txBody>
      </p:sp>
      <p:sp>
        <p:nvSpPr>
          <p:cNvPr id="161" name="Shape 161"/>
          <p:cNvSpPr txBox="1">
            <a:spLocks noGrp="1"/>
          </p:cNvSpPr>
          <p:nvPr>
            <p:ph type="body" idx="1"/>
          </p:nvPr>
        </p:nvSpPr>
        <p:spPr>
          <a:xfrm>
            <a:off x="568960" y="2336703"/>
            <a:ext cx="6562037" cy="410417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1000"/>
              </a:spcAft>
              <a:buClr>
                <a:schemeClr val="dk1"/>
              </a:buClr>
              <a:buFont typeface="Trebuchet MS"/>
              <a:buNone/>
              <a:defRPr sz="2222" b="0" i="0" u="none" strike="noStrike" cap="none">
                <a:solidFill>
                  <a:schemeClr val="dk2"/>
                </a:solidFill>
                <a:latin typeface="Trebuchet MS"/>
                <a:ea typeface="Trebuchet MS"/>
                <a:cs typeface="Trebuchet MS"/>
                <a:sym typeface="Trebuchet MS"/>
              </a:defRPr>
            </a:lvl1pPr>
            <a:lvl2pPr marL="634994" marR="0" lvl="1" indent="0"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2pPr>
            <a:lvl3pPr marL="1210016" marR="0" lvl="2" indent="-10583"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3pPr>
            <a:lvl4pPr marL="1972008" marR="0" lvl="3" indent="-10583" algn="l" rtl="0">
              <a:lnSpc>
                <a:spcPct val="100000"/>
              </a:lnSpc>
              <a:spcBef>
                <a:spcPts val="400"/>
              </a:spcBef>
              <a:spcAft>
                <a:spcPts val="0"/>
              </a:spcAft>
              <a:buClr>
                <a:schemeClr val="dk1"/>
              </a:buClr>
              <a:buSzPct val="100000"/>
              <a:buFont typeface="Noto Sans Symbols"/>
              <a:buChar char="▪"/>
              <a:defRPr sz="2000" b="0" i="0" u="none" strike="noStrike" cap="none">
                <a:solidFill>
                  <a:schemeClr val="lt1"/>
                </a:solidFill>
                <a:latin typeface="Trebuchet MS"/>
                <a:ea typeface="Trebuchet MS"/>
                <a:cs typeface="Trebuchet MS"/>
                <a:sym typeface="Trebuchet MS"/>
              </a:defRPr>
            </a:lvl4pPr>
            <a:lvl5pPr marL="2353004" marR="0" lvl="4" indent="17639" algn="l" rtl="0">
              <a:lnSpc>
                <a:spcPct val="100000"/>
              </a:lnSpc>
              <a:spcBef>
                <a:spcPts val="444"/>
              </a:spcBef>
              <a:spcAft>
                <a:spcPts val="0"/>
              </a:spcAft>
              <a:buClr>
                <a:schemeClr val="dk1"/>
              </a:buClr>
              <a:buSzPct val="100000"/>
              <a:buFont typeface="Noto Sans Symbols"/>
              <a:buChar char="▪"/>
              <a:defRPr sz="2222" b="0" i="0" u="none" strike="noStrike" cap="none">
                <a:solidFill>
                  <a:schemeClr val="lt1"/>
                </a:solidFill>
                <a:latin typeface="Trebuchet MS"/>
                <a:ea typeface="Trebuchet MS"/>
                <a:cs typeface="Trebuchet MS"/>
                <a:sym typeface="Trebuchet MS"/>
              </a:defRPr>
            </a:lvl5pPr>
            <a:lvl6pPr marL="2860999" marR="0" lvl="5"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994" marR="0" lvl="6"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989" marR="0" lvl="7"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984" marR="0" lvl="8"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162" name="Shape 162"/>
          <p:cNvSpPr txBox="1">
            <a:spLocks noGrp="1"/>
          </p:cNvSpPr>
          <p:nvPr>
            <p:ph type="body" idx="2"/>
          </p:nvPr>
        </p:nvSpPr>
        <p:spPr>
          <a:xfrm>
            <a:off x="553719" y="1314814"/>
            <a:ext cx="6580129" cy="583847"/>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1000"/>
              </a:spcAft>
              <a:buClr>
                <a:schemeClr val="dk1"/>
              </a:buClr>
              <a:buFont typeface="Trebuchet MS"/>
              <a:buNone/>
              <a:defRPr sz="2667" b="0" i="0" u="none" strike="noStrike" cap="none">
                <a:solidFill>
                  <a:schemeClr val="lt2"/>
                </a:solidFill>
                <a:latin typeface="Trebuchet MS"/>
                <a:ea typeface="Trebuchet MS"/>
                <a:cs typeface="Trebuchet MS"/>
                <a:sym typeface="Trebuchet MS"/>
              </a:defRPr>
            </a:lvl1pPr>
            <a:lvl2pPr marL="634994" marR="0" lvl="1" indent="0"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2pPr>
            <a:lvl3pPr marL="1210016" marR="0" lvl="2" indent="-10583"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3pPr>
            <a:lvl4pPr marL="1718011" marR="0" lvl="3" indent="-10583" algn="ctr" rtl="0">
              <a:lnSpc>
                <a:spcPct val="100000"/>
              </a:lnSpc>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4pPr>
            <a:lvl5pPr marL="2099007" marR="0" lvl="4" indent="-10583" algn="ctr" rtl="0">
              <a:lnSpc>
                <a:spcPct val="100000"/>
              </a:lnSpc>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5pPr>
            <a:lvl6pPr marL="2860999" marR="0" lvl="5"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994" marR="0" lvl="6"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989" marR="0" lvl="7"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984" marR="0" lvl="8"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pic>
        <p:nvPicPr>
          <p:cNvPr id="163" name="Shape 16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1256464" y="6428244"/>
            <a:ext cx="645332" cy="229333"/>
          </a:xfrm>
          <a:prstGeom prst="rect">
            <a:avLst/>
          </a:prstGeom>
          <a:noFill/>
          <a:ln>
            <a:noFill/>
          </a:ln>
        </p:spPr>
      </p:pic>
      <p:sp>
        <p:nvSpPr>
          <p:cNvPr id="164" name="Shape 164"/>
          <p:cNvSpPr txBox="1"/>
          <p:nvPr/>
        </p:nvSpPr>
        <p:spPr>
          <a:xfrm>
            <a:off x="10846948" y="6479205"/>
            <a:ext cx="356697" cy="179536"/>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accent4"/>
              </a:buClr>
              <a:buSzPct val="25000"/>
              <a:buFont typeface="Trebuchet MS"/>
              <a:buNone/>
            </a:pPr>
            <a:fld id="{00000000-1234-1234-1234-123412341234}" type="slidenum">
              <a:rPr lang="en-US" sz="944" b="0" i="0" u="none" strike="noStrike" cap="none">
                <a:solidFill>
                  <a:schemeClr val="accent4"/>
                </a:solidFill>
                <a:latin typeface="Trebuchet MS"/>
                <a:ea typeface="Trebuchet MS"/>
                <a:cs typeface="Trebuchet MS"/>
                <a:sym typeface="Trebuchet MS"/>
              </a:rPr>
              <a:pPr marL="0" marR="0" lvl="0" indent="0" algn="r" rtl="0">
                <a:lnSpc>
                  <a:spcPct val="100000"/>
                </a:lnSpc>
                <a:spcBef>
                  <a:spcPts val="0"/>
                </a:spcBef>
                <a:spcAft>
                  <a:spcPts val="0"/>
                </a:spcAft>
                <a:buClr>
                  <a:schemeClr val="accent4"/>
                </a:buClr>
                <a:buSzPct val="25000"/>
                <a:buFont typeface="Trebuchet MS"/>
                <a:buNone/>
              </a:pPr>
              <a:t>‹#›</a:t>
            </a:fld>
            <a:r>
              <a:rPr lang="en-US" sz="1167" b="0" i="0" u="none" strike="noStrike" cap="none">
                <a:solidFill>
                  <a:srgbClr val="12FEB6"/>
                </a:solidFill>
                <a:latin typeface="Questrial"/>
                <a:ea typeface="Questrial"/>
                <a:cs typeface="Questrial"/>
                <a:sym typeface="Questrial"/>
              </a:rPr>
              <a:t> </a:t>
            </a:r>
          </a:p>
        </p:txBody>
      </p:sp>
    </p:spTree>
    <p:extLst>
      <p:ext uri="{BB962C8B-B14F-4D97-AF65-F5344CB8AC3E}">
        <p14:creationId xmlns:p14="http://schemas.microsoft.com/office/powerpoint/2010/main" val="38197139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DEMO Placeholder">
    <p:spTree>
      <p:nvGrpSpPr>
        <p:cNvPr id="1" name="Shape 169"/>
        <p:cNvGrpSpPr/>
        <p:nvPr/>
      </p:nvGrpSpPr>
      <p:grpSpPr>
        <a:xfrm>
          <a:off x="0" y="0"/>
          <a:ext cx="0" cy="0"/>
          <a:chOff x="0" y="0"/>
          <a:chExt cx="0" cy="0"/>
        </a:xfrm>
      </p:grpSpPr>
      <p:sp>
        <p:nvSpPr>
          <p:cNvPr id="170" name="Shape 170"/>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sp>
        <p:nvSpPr>
          <p:cNvPr id="171" name="Shape 171"/>
          <p:cNvSpPr txBox="1">
            <a:spLocks noGrp="1"/>
          </p:cNvSpPr>
          <p:nvPr>
            <p:ph type="title"/>
          </p:nvPr>
        </p:nvSpPr>
        <p:spPr>
          <a:xfrm>
            <a:off x="553719" y="5743860"/>
            <a:ext cx="11084559" cy="595034"/>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Clr>
                <a:schemeClr val="lt1"/>
              </a:buClr>
              <a:buFont typeface="Trebuchet MS"/>
              <a:buNone/>
              <a:defRPr sz="3556" b="1" i="0" u="none" strike="noStrike" cap="none">
                <a:solidFill>
                  <a:schemeClr val="lt1"/>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5pPr>
            <a:lvl6pPr marL="507995" marR="0" lvl="5"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6pPr>
            <a:lvl7pPr marL="1015990" marR="0" lvl="6"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7pPr>
            <a:lvl8pPr marL="1523985" marR="0" lvl="7"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8pPr>
            <a:lvl9pPr marL="2031980" marR="0" lvl="8"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9pPr>
          </a:lstStyle>
          <a:p>
            <a:endParaRPr/>
          </a:p>
        </p:txBody>
      </p:sp>
    </p:spTree>
    <p:extLst>
      <p:ext uri="{BB962C8B-B14F-4D97-AF65-F5344CB8AC3E}">
        <p14:creationId xmlns:p14="http://schemas.microsoft.com/office/powerpoint/2010/main" val="39741975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1_Closing Slide">
    <p:bg>
      <p:bgPr>
        <a:solidFill>
          <a:schemeClr val="lt1"/>
        </a:solidFill>
        <a:effectLst/>
      </p:bgPr>
    </p:bg>
    <p:spTree>
      <p:nvGrpSpPr>
        <p:cNvPr id="1" name="Shape 503"/>
        <p:cNvGrpSpPr/>
        <p:nvPr/>
      </p:nvGrpSpPr>
      <p:grpSpPr>
        <a:xfrm>
          <a:off x="0" y="0"/>
          <a:ext cx="0" cy="0"/>
          <a:chOff x="0" y="0"/>
          <a:chExt cx="0" cy="0"/>
        </a:xfrm>
      </p:grpSpPr>
      <p:pic>
        <p:nvPicPr>
          <p:cNvPr id="504" name="Shape 504"/>
          <p:cNvPicPr preferRelativeResize="0"/>
          <p:nvPr/>
        </p:nvPicPr>
        <p:blipFill rotWithShape="1">
          <a:blip r:embed="rId2" cstate="email">
            <a:alphaModFix/>
            <a:extLst>
              <a:ext uri="{28A0092B-C50C-407E-A947-70E740481C1C}">
                <a14:useLocalDpi xmlns:a14="http://schemas.microsoft.com/office/drawing/2010/main"/>
              </a:ext>
            </a:extLst>
          </a:blip>
          <a:srcRect l="-21751" b="-226"/>
          <a:stretch/>
        </p:blipFill>
        <p:spPr>
          <a:xfrm>
            <a:off x="0" y="0"/>
            <a:ext cx="12191998" cy="6602777"/>
          </a:xfrm>
          <a:prstGeom prst="rect">
            <a:avLst/>
          </a:prstGeom>
          <a:noFill/>
          <a:ln>
            <a:noFill/>
          </a:ln>
        </p:spPr>
      </p:pic>
      <p:sp>
        <p:nvSpPr>
          <p:cNvPr id="505" name="Shape 505"/>
          <p:cNvSpPr/>
          <p:nvPr/>
        </p:nvSpPr>
        <p:spPr>
          <a:xfrm rot="10800000" flipH="1">
            <a:off x="0" y="1"/>
            <a:ext cx="12191998" cy="6857999"/>
          </a:xfrm>
          <a:prstGeom prst="rect">
            <a:avLst/>
          </a:prstGeom>
          <a:gradFill>
            <a:gsLst>
              <a:gs pos="0">
                <a:schemeClr val="lt1"/>
              </a:gs>
              <a:gs pos="34000">
                <a:schemeClr val="lt1"/>
              </a:gs>
              <a:gs pos="100000">
                <a:srgbClr val="FFFFFF">
                  <a:alpha val="34117"/>
                </a:srgbClr>
              </a:gs>
            </a:gsLst>
            <a:lin ang="3000000" scaled="0"/>
          </a:gradFill>
          <a:ln>
            <a:noFill/>
          </a:ln>
        </p:spPr>
        <p:txBody>
          <a:bodyPr lIns="101583" tIns="50750" rIns="101583" bIns="50750"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pic>
        <p:nvPicPr>
          <p:cNvPr id="506" name="Shape 50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8152" y="4336020"/>
            <a:ext cx="3592062" cy="1258603"/>
          </a:xfrm>
          <a:prstGeom prst="rect">
            <a:avLst/>
          </a:prstGeom>
          <a:noFill/>
          <a:ln>
            <a:noFill/>
          </a:ln>
        </p:spPr>
      </p:pic>
      <p:sp>
        <p:nvSpPr>
          <p:cNvPr id="507" name="Shape 507"/>
          <p:cNvSpPr txBox="1"/>
          <p:nvPr/>
        </p:nvSpPr>
        <p:spPr>
          <a:xfrm>
            <a:off x="535169" y="5901099"/>
            <a:ext cx="3705199" cy="410400"/>
          </a:xfrm>
          <a:prstGeom prst="rect">
            <a:avLst/>
          </a:prstGeom>
          <a:noFill/>
          <a:ln>
            <a:noFill/>
          </a:ln>
        </p:spPr>
        <p:txBody>
          <a:bodyPr lIns="101583" tIns="50750" rIns="101583" bIns="50750" anchor="ctr" anchorCtr="0">
            <a:noAutofit/>
          </a:bodyPr>
          <a:lstStyle/>
          <a:p>
            <a:pPr marL="0" marR="0" lvl="0" indent="0" algn="l" rtl="0">
              <a:lnSpc>
                <a:spcPct val="90000"/>
              </a:lnSpc>
              <a:spcBef>
                <a:spcPts val="0"/>
              </a:spcBef>
              <a:spcAft>
                <a:spcPts val="0"/>
              </a:spcAft>
              <a:buClr>
                <a:schemeClr val="lt2"/>
              </a:buClr>
              <a:buSzPct val="25000"/>
              <a:buFont typeface="Trebuchet MS"/>
              <a:buNone/>
            </a:pPr>
            <a:r>
              <a:rPr lang="en-US" sz="2267" b="0" i="0" u="none" strike="noStrike" cap="none">
                <a:solidFill>
                  <a:schemeClr val="lt2"/>
                </a:solidFill>
                <a:latin typeface="Trebuchet MS"/>
                <a:ea typeface="Trebuchet MS"/>
                <a:cs typeface="Trebuchet MS"/>
                <a:sym typeface="Trebuchet MS"/>
              </a:rPr>
              <a:t>www.nvidia.com/dli</a:t>
            </a:r>
          </a:p>
        </p:txBody>
      </p:sp>
    </p:spTree>
    <p:extLst>
      <p:ext uri="{BB962C8B-B14F-4D97-AF65-F5344CB8AC3E}">
        <p14:creationId xmlns:p14="http://schemas.microsoft.com/office/powerpoint/2010/main" val="48048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Segoe UI Light" panose="020B0502040204020203" pitchFamily="34" charset="0"/>
            </a:endParaRPr>
          </a:p>
        </p:txBody>
      </p:sp>
      <p:sp>
        <p:nvSpPr>
          <p:cNvPr id="2" name="Title 1"/>
          <p:cNvSpPr>
            <a:spLocks noGrp="1"/>
          </p:cNvSpPr>
          <p:nvPr>
            <p:ph type="title"/>
          </p:nvPr>
        </p:nvSpPr>
        <p:spPr>
          <a:xfrm>
            <a:off x="553721" y="703918"/>
            <a:ext cx="6580130" cy="687368"/>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5"/>
            <a:ext cx="6562037" cy="4104176"/>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2000">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1" y="1314815"/>
            <a:ext cx="6580130" cy="583848"/>
          </a:xfrm>
        </p:spPr>
        <p:txBody>
          <a:bodyPr/>
          <a:lstStyle>
            <a:lvl1pPr marL="0" indent="0" algn="l">
              <a:buFontTx/>
              <a:buNone/>
              <a:defRPr sz="2667" b="0">
                <a:solidFill>
                  <a:schemeClr val="tx2"/>
                </a:solidFill>
                <a:latin typeface="Segoe UI Light" panose="020B0502040204020203"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66593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Quote and Segue">
    <p:spTree>
      <p:nvGrpSpPr>
        <p:cNvPr id="1" name="Shape 56"/>
        <p:cNvGrpSpPr/>
        <p:nvPr/>
      </p:nvGrpSpPr>
      <p:grpSpPr>
        <a:xfrm>
          <a:off x="0" y="0"/>
          <a:ext cx="0" cy="0"/>
          <a:chOff x="0" y="0"/>
          <a:chExt cx="0" cy="0"/>
        </a:xfrm>
      </p:grpSpPr>
      <p:sp>
        <p:nvSpPr>
          <p:cNvPr id="57" name="Shape 57"/>
          <p:cNvSpPr/>
          <p:nvPr/>
        </p:nvSpPr>
        <p:spPr>
          <a:xfrm>
            <a:off x="1" y="1"/>
            <a:ext cx="12191999" cy="6857999"/>
          </a:xfrm>
          <a:prstGeom prst="rect">
            <a:avLst/>
          </a:prstGeom>
          <a:solidFill>
            <a:schemeClr val="lt2"/>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pic>
        <p:nvPicPr>
          <p:cNvPr id="58" name="Shape 58"/>
          <p:cNvPicPr preferRelativeResize="0"/>
          <p:nvPr/>
        </p:nvPicPr>
        <p:blipFill rotWithShape="1">
          <a:blip r:embed="rId2" cstate="email">
            <a:alphaModFix/>
            <a:extLst>
              <a:ext uri="{28A0092B-C50C-407E-A947-70E740481C1C}">
                <a14:useLocalDpi xmlns:a14="http://schemas.microsoft.com/office/drawing/2010/main"/>
              </a:ext>
            </a:extLst>
          </a:blip>
          <a:srcRect l="-12688" b="-5541"/>
          <a:stretch/>
        </p:blipFill>
        <p:spPr>
          <a:xfrm rot="10800000" flipH="1">
            <a:off x="1" y="1"/>
            <a:ext cx="12191999" cy="6857999"/>
          </a:xfrm>
          <a:prstGeom prst="rect">
            <a:avLst/>
          </a:prstGeom>
          <a:noFill/>
          <a:ln>
            <a:noFill/>
          </a:ln>
        </p:spPr>
      </p:pic>
      <p:sp>
        <p:nvSpPr>
          <p:cNvPr id="59" name="Shape 59"/>
          <p:cNvSpPr/>
          <p:nvPr/>
        </p:nvSpPr>
        <p:spPr>
          <a:xfrm>
            <a:off x="1" y="1"/>
            <a:ext cx="12191999" cy="6857999"/>
          </a:xfrm>
          <a:prstGeom prst="rect">
            <a:avLst/>
          </a:prstGeom>
          <a:gradFill>
            <a:gsLst>
              <a:gs pos="0">
                <a:schemeClr val="lt2"/>
              </a:gs>
              <a:gs pos="40000">
                <a:schemeClr val="lt2"/>
              </a:gs>
              <a:gs pos="100000">
                <a:srgbClr val="76B900">
                  <a:alpha val="0"/>
                </a:srgbClr>
              </a:gs>
            </a:gsLst>
            <a:lin ang="3000122"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sp>
        <p:nvSpPr>
          <p:cNvPr id="60" name="Shape 60"/>
          <p:cNvSpPr/>
          <p:nvPr/>
        </p:nvSpPr>
        <p:spPr>
          <a:xfrm>
            <a:off x="1" y="1"/>
            <a:ext cx="12191999" cy="6857999"/>
          </a:xfrm>
          <a:prstGeom prst="rect">
            <a:avLst/>
          </a:prstGeom>
          <a:gradFill>
            <a:gsLst>
              <a:gs pos="0">
                <a:schemeClr val="lt2"/>
              </a:gs>
              <a:gs pos="100000">
                <a:srgbClr val="76B900">
                  <a:alpha val="29411"/>
                </a:srgbClr>
              </a:gs>
            </a:gsLst>
            <a:lin ang="5400012"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6428676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12_Title Slide - Images">
    <p:bg>
      <p:bgPr>
        <a:solidFill>
          <a:schemeClr val="lt1"/>
        </a:solidFill>
        <a:effectLst/>
      </p:bgPr>
    </p:bg>
    <p:spTree>
      <p:nvGrpSpPr>
        <p:cNvPr id="1" name="Shape 16"/>
        <p:cNvGrpSpPr/>
        <p:nvPr/>
      </p:nvGrpSpPr>
      <p:grpSpPr>
        <a:xfrm>
          <a:off x="0" y="0"/>
          <a:ext cx="0" cy="0"/>
          <a:chOff x="0" y="0"/>
          <a:chExt cx="0" cy="0"/>
        </a:xfrm>
      </p:grpSpPr>
      <p:pic>
        <p:nvPicPr>
          <p:cNvPr id="17" name="Shape 17"/>
          <p:cNvPicPr preferRelativeResize="0"/>
          <p:nvPr/>
        </p:nvPicPr>
        <p:blipFill rotWithShape="1">
          <a:blip r:embed="rId2" cstate="email">
            <a:alphaModFix/>
            <a:extLst>
              <a:ext uri="{28A0092B-C50C-407E-A947-70E740481C1C}">
                <a14:useLocalDpi xmlns:a14="http://schemas.microsoft.com/office/drawing/2010/main"/>
              </a:ext>
            </a:extLst>
          </a:blip>
          <a:srcRect l="-21757" b="-229"/>
          <a:stretch/>
        </p:blipFill>
        <p:spPr>
          <a:xfrm>
            <a:off x="1" y="0"/>
            <a:ext cx="12191999" cy="6602667"/>
          </a:xfrm>
          <a:prstGeom prst="rect">
            <a:avLst/>
          </a:prstGeom>
          <a:noFill/>
          <a:ln>
            <a:noFill/>
          </a:ln>
        </p:spPr>
      </p:pic>
      <p:sp>
        <p:nvSpPr>
          <p:cNvPr id="18" name="Shape 18"/>
          <p:cNvSpPr/>
          <p:nvPr/>
        </p:nvSpPr>
        <p:spPr>
          <a:xfrm rot="10800000" flipH="1">
            <a:off x="1" y="1"/>
            <a:ext cx="12191999" cy="6857999"/>
          </a:xfrm>
          <a:prstGeom prst="rect">
            <a:avLst/>
          </a:prstGeom>
          <a:gradFill>
            <a:gsLst>
              <a:gs pos="0">
                <a:schemeClr val="lt1"/>
              </a:gs>
              <a:gs pos="34000">
                <a:schemeClr val="lt1"/>
              </a:gs>
              <a:gs pos="100000">
                <a:srgbClr val="FFFFFF">
                  <a:alpha val="34509"/>
                </a:srgbClr>
              </a:gs>
            </a:gsLst>
            <a:lin ang="3000122"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sp>
        <p:nvSpPr>
          <p:cNvPr id="19" name="Shape 19"/>
          <p:cNvSpPr txBox="1">
            <a:spLocks noGrp="1"/>
          </p:cNvSpPr>
          <p:nvPr>
            <p:ph type="subTitle" idx="1"/>
          </p:nvPr>
        </p:nvSpPr>
        <p:spPr>
          <a:xfrm>
            <a:off x="545524" y="5124780"/>
            <a:ext cx="6730000" cy="410332"/>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dk1"/>
              </a:buClr>
              <a:buFont typeface="Trebuchet MS"/>
              <a:buNone/>
              <a:defRPr sz="2222" b="0" i="0" u="none" strike="noStrike" cap="none">
                <a:solidFill>
                  <a:srgbClr val="595959"/>
                </a:solidFill>
                <a:latin typeface="Trebuchet MS"/>
                <a:ea typeface="Trebuchet MS"/>
                <a:cs typeface="Trebuchet MS"/>
                <a:sym typeface="Trebuchet MS"/>
              </a:defRPr>
            </a:lvl1pPr>
            <a:lvl2pPr marL="634994" marR="0" lvl="1" indent="0"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2pPr>
            <a:lvl3pPr marL="1210016" marR="0" lvl="2" indent="-10583" algn="l" rtl="0">
              <a:lnSpc>
                <a:spcPct val="90000"/>
              </a:lnSpc>
              <a:spcBef>
                <a:spcPts val="1000"/>
              </a:spcBef>
              <a:spcAft>
                <a:spcPts val="1000"/>
              </a:spcAft>
              <a:buClr>
                <a:schemeClr val="dk1"/>
              </a:buClr>
              <a:buFont typeface="Trebuchet MS"/>
              <a:buNone/>
              <a:defRPr sz="1778" b="0" i="0" u="none" strike="noStrike" cap="none">
                <a:solidFill>
                  <a:schemeClr val="dk2"/>
                </a:solidFill>
                <a:latin typeface="Trebuchet MS"/>
                <a:ea typeface="Trebuchet MS"/>
                <a:cs typeface="Trebuchet MS"/>
                <a:sym typeface="Trebuchet MS"/>
              </a:defRPr>
            </a:lvl3pPr>
            <a:lvl4pPr marL="1972008" marR="0" lvl="3"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4pPr>
            <a:lvl5pPr marL="2353004" marR="0" lvl="4"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5pPr>
            <a:lvl6pPr marL="2860999" marR="0" lvl="5"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994" marR="0" lvl="6"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989" marR="0" lvl="7"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984" marR="0" lvl="8"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20" name="Shape 20"/>
          <p:cNvSpPr txBox="1">
            <a:spLocks noGrp="1"/>
          </p:cNvSpPr>
          <p:nvPr>
            <p:ph type="title"/>
          </p:nvPr>
        </p:nvSpPr>
        <p:spPr>
          <a:xfrm>
            <a:off x="545524" y="3816230"/>
            <a:ext cx="6730000" cy="1092000"/>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Clr>
                <a:schemeClr val="lt2"/>
              </a:buClr>
              <a:buFont typeface="Trebuchet MS"/>
              <a:buNone/>
              <a:defRPr sz="4889" b="1" i="0" u="none" strike="noStrike" cap="none">
                <a:solidFill>
                  <a:schemeClr val="lt2"/>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5pPr>
            <a:lvl6pPr marL="507995" marR="0" lvl="5"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6pPr>
            <a:lvl7pPr marL="1015990" marR="0" lvl="6"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7pPr>
            <a:lvl8pPr marL="1523985" marR="0" lvl="7"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8pPr>
            <a:lvl9pPr marL="2031980" marR="0" lvl="8"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9pPr>
          </a:lstStyle>
          <a:p>
            <a:endParaRPr/>
          </a:p>
        </p:txBody>
      </p:sp>
      <p:cxnSp>
        <p:nvCxnSpPr>
          <p:cNvPr id="21" name="Shape 21"/>
          <p:cNvCxnSpPr/>
          <p:nvPr/>
        </p:nvCxnSpPr>
        <p:spPr>
          <a:xfrm>
            <a:off x="648153" y="4989988"/>
            <a:ext cx="6062999" cy="0"/>
          </a:xfrm>
          <a:prstGeom prst="straightConnector1">
            <a:avLst/>
          </a:prstGeom>
          <a:noFill/>
          <a:ln w="9525" cap="rnd" cmpd="sng">
            <a:solidFill>
              <a:schemeClr val="accent4"/>
            </a:solidFill>
            <a:prstDash val="solid"/>
            <a:round/>
            <a:headEnd type="none" w="med" len="med"/>
            <a:tailEnd type="none" w="med" len="med"/>
          </a:ln>
        </p:spPr>
      </p:cxnSp>
      <p:pic>
        <p:nvPicPr>
          <p:cNvPr id="22" name="Shape 2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8152" y="536956"/>
            <a:ext cx="2538333" cy="889332"/>
          </a:xfrm>
          <a:prstGeom prst="rect">
            <a:avLst/>
          </a:prstGeom>
          <a:noFill/>
          <a:ln>
            <a:noFill/>
          </a:ln>
        </p:spPr>
      </p:pic>
    </p:spTree>
    <p:extLst>
      <p:ext uri="{BB962C8B-B14F-4D97-AF65-F5344CB8AC3E}">
        <p14:creationId xmlns:p14="http://schemas.microsoft.com/office/powerpoint/2010/main" val="17271186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Title, Subtitle, and Content - NO LOGO &amp; PAGE NUMBER">
    <p:spTree>
      <p:nvGrpSpPr>
        <p:cNvPr id="1" name="Shape 37"/>
        <p:cNvGrpSpPr/>
        <p:nvPr/>
      </p:nvGrpSpPr>
      <p:grpSpPr>
        <a:xfrm>
          <a:off x="0" y="0"/>
          <a:ext cx="0" cy="0"/>
          <a:chOff x="0" y="0"/>
          <a:chExt cx="0" cy="0"/>
        </a:xfrm>
      </p:grpSpPr>
      <p:sp>
        <p:nvSpPr>
          <p:cNvPr id="38" name="Shape 38"/>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2000" b="0" i="0" u="none" strike="noStrike" cap="none">
              <a:solidFill>
                <a:schemeClr val="lt1"/>
              </a:solidFill>
              <a:latin typeface="Arial"/>
              <a:ea typeface="Arial"/>
              <a:cs typeface="Arial"/>
              <a:sym typeface="Arial"/>
            </a:endParaRPr>
          </a:p>
        </p:txBody>
      </p:sp>
      <p:sp>
        <p:nvSpPr>
          <p:cNvPr id="39" name="Shape 39"/>
          <p:cNvSpPr txBox="1">
            <a:spLocks noGrp="1"/>
          </p:cNvSpPr>
          <p:nvPr>
            <p:ph type="title"/>
          </p:nvPr>
        </p:nvSpPr>
        <p:spPr>
          <a:xfrm>
            <a:off x="553719" y="734695"/>
            <a:ext cx="11084667" cy="656666"/>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Clr>
                <a:schemeClr val="dk2"/>
              </a:buClr>
              <a:buFont typeface="Trebuchet MS"/>
              <a:buNone/>
              <a:defRPr sz="4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5pPr>
            <a:lvl6pPr marL="507995" marR="0" lvl="5"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6pPr>
            <a:lvl7pPr marL="1015990" marR="0" lvl="6"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7pPr>
            <a:lvl8pPr marL="1523985" marR="0" lvl="7"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8pPr>
            <a:lvl9pPr marL="2031980" marR="0" lvl="8" indent="0" algn="l" rtl="0">
              <a:spcBef>
                <a:spcPts val="0"/>
              </a:spcBef>
              <a:spcAft>
                <a:spcPts val="0"/>
              </a:spcAft>
              <a:buClr>
                <a:srgbClr val="73B900"/>
              </a:buClr>
              <a:buFont typeface="Arial"/>
              <a:buNone/>
              <a:defRPr sz="3556" b="1" i="0" u="none" strike="noStrike" cap="none">
                <a:solidFill>
                  <a:srgbClr val="73B900"/>
                </a:solidFill>
                <a:latin typeface="Arial"/>
                <a:ea typeface="Arial"/>
                <a:cs typeface="Arial"/>
                <a:sym typeface="Arial"/>
              </a:defRPr>
            </a:lvl9pPr>
          </a:lstStyle>
          <a:p>
            <a:endParaRPr/>
          </a:p>
        </p:txBody>
      </p:sp>
      <p:sp>
        <p:nvSpPr>
          <p:cNvPr id="40" name="Shape 40"/>
          <p:cNvSpPr txBox="1">
            <a:spLocks noGrp="1"/>
          </p:cNvSpPr>
          <p:nvPr>
            <p:ph type="body" idx="1"/>
          </p:nvPr>
        </p:nvSpPr>
        <p:spPr>
          <a:xfrm>
            <a:off x="568960" y="2336704"/>
            <a:ext cx="11054000" cy="4104332"/>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1000"/>
              </a:spcAft>
              <a:buClr>
                <a:schemeClr val="dk1"/>
              </a:buClr>
              <a:buFont typeface="Trebuchet MS"/>
              <a:buNone/>
              <a:defRPr sz="2222" b="0" i="0" u="none" strike="noStrike" cap="none">
                <a:solidFill>
                  <a:schemeClr val="dk2"/>
                </a:solidFill>
                <a:latin typeface="Trebuchet MS"/>
                <a:ea typeface="Trebuchet MS"/>
                <a:cs typeface="Trebuchet MS"/>
                <a:sym typeface="Trebuchet MS"/>
              </a:defRPr>
            </a:lvl1pPr>
            <a:lvl2pPr marL="634994" marR="0" lvl="1" indent="0"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2pPr>
            <a:lvl3pPr marL="1210016" marR="0" lvl="2" indent="-10583"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3pPr>
            <a:lvl4pPr marL="1972008" marR="0" lvl="3" indent="-10583" algn="l" rtl="0">
              <a:lnSpc>
                <a:spcPct val="100000"/>
              </a:lnSpc>
              <a:spcBef>
                <a:spcPts val="400"/>
              </a:spcBef>
              <a:spcAft>
                <a:spcPts val="0"/>
              </a:spcAft>
              <a:buClr>
                <a:schemeClr val="dk1"/>
              </a:buClr>
              <a:buSzPct val="100000"/>
              <a:buFont typeface="Noto Sans Symbols"/>
              <a:buChar char="▪"/>
              <a:defRPr sz="2000" b="0" i="0" u="none" strike="noStrike" cap="none">
                <a:solidFill>
                  <a:schemeClr val="lt1"/>
                </a:solidFill>
                <a:latin typeface="Trebuchet MS"/>
                <a:ea typeface="Trebuchet MS"/>
                <a:cs typeface="Trebuchet MS"/>
                <a:sym typeface="Trebuchet MS"/>
              </a:defRPr>
            </a:lvl4pPr>
            <a:lvl5pPr marL="2353004" marR="0" lvl="4" indent="17639" algn="l" rtl="0">
              <a:lnSpc>
                <a:spcPct val="100000"/>
              </a:lnSpc>
              <a:spcBef>
                <a:spcPts val="444"/>
              </a:spcBef>
              <a:spcAft>
                <a:spcPts val="0"/>
              </a:spcAft>
              <a:buClr>
                <a:schemeClr val="dk1"/>
              </a:buClr>
              <a:buSzPct val="100000"/>
              <a:buFont typeface="Noto Sans Symbols"/>
              <a:buChar char="▪"/>
              <a:defRPr sz="2222" b="0" i="0" u="none" strike="noStrike" cap="none">
                <a:solidFill>
                  <a:schemeClr val="lt1"/>
                </a:solidFill>
                <a:latin typeface="Trebuchet MS"/>
                <a:ea typeface="Trebuchet MS"/>
                <a:cs typeface="Trebuchet MS"/>
                <a:sym typeface="Trebuchet MS"/>
              </a:defRPr>
            </a:lvl5pPr>
            <a:lvl6pPr marL="2860999" marR="0" lvl="5"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994" marR="0" lvl="6"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989" marR="0" lvl="7"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984" marR="0" lvl="8"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41" name="Shape 41"/>
          <p:cNvSpPr txBox="1">
            <a:spLocks noGrp="1"/>
          </p:cNvSpPr>
          <p:nvPr>
            <p:ph type="body" idx="2"/>
          </p:nvPr>
        </p:nvSpPr>
        <p:spPr>
          <a:xfrm>
            <a:off x="553719" y="1314815"/>
            <a:ext cx="11084667" cy="583999"/>
          </a:xfrm>
          <a:prstGeom prst="rect">
            <a:avLst/>
          </a:prstGeom>
          <a:noFill/>
          <a:ln>
            <a:noFill/>
          </a:ln>
        </p:spPr>
        <p:txBody>
          <a:bodyPr lIns="91425" tIns="91425" rIns="91425" bIns="91425" anchor="t" anchorCtr="0"/>
          <a:lstStyle>
            <a:lvl1pPr marL="0" marR="0" lvl="0" indent="0" algn="ctr" rtl="0">
              <a:lnSpc>
                <a:spcPct val="90000"/>
              </a:lnSpc>
              <a:spcBef>
                <a:spcPts val="1000"/>
              </a:spcBef>
              <a:spcAft>
                <a:spcPts val="1000"/>
              </a:spcAft>
              <a:buClr>
                <a:schemeClr val="dk1"/>
              </a:buClr>
              <a:buFont typeface="Trebuchet MS"/>
              <a:buNone/>
              <a:defRPr sz="2667" b="0" i="0" u="none" strike="noStrike" cap="none">
                <a:solidFill>
                  <a:schemeClr val="lt2"/>
                </a:solidFill>
                <a:latin typeface="Trebuchet MS"/>
                <a:ea typeface="Trebuchet MS"/>
                <a:cs typeface="Trebuchet MS"/>
                <a:sym typeface="Trebuchet MS"/>
              </a:defRPr>
            </a:lvl1pPr>
            <a:lvl2pPr marL="634994" marR="0" lvl="1" indent="0"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2pPr>
            <a:lvl3pPr marL="1210016" marR="0" lvl="2" indent="-10583"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3pPr>
            <a:lvl4pPr marL="1718011" marR="0" lvl="3" indent="-10583" algn="ctr" rtl="0">
              <a:lnSpc>
                <a:spcPct val="100000"/>
              </a:lnSpc>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4pPr>
            <a:lvl5pPr marL="2099007" marR="0" lvl="4" indent="-10583" algn="ctr" rtl="0">
              <a:lnSpc>
                <a:spcPct val="100000"/>
              </a:lnSpc>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5pPr>
            <a:lvl6pPr marL="2860999" marR="0" lvl="5"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994" marR="0" lvl="6"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989" marR="0" lvl="7"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984" marR="0" lvl="8" indent="17639" algn="l" rtl="0">
              <a:lnSpc>
                <a:spcPct val="100000"/>
              </a:lnSpc>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pic>
        <p:nvPicPr>
          <p:cNvPr id="42" name="Shape 42"/>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1098437" y="6442456"/>
            <a:ext cx="830491" cy="261330"/>
          </a:xfrm>
          <a:prstGeom prst="rect">
            <a:avLst/>
          </a:prstGeom>
          <a:noFill/>
          <a:ln>
            <a:noFill/>
          </a:ln>
        </p:spPr>
      </p:pic>
      <p:sp>
        <p:nvSpPr>
          <p:cNvPr id="43" name="Shape 43"/>
          <p:cNvSpPr txBox="1"/>
          <p:nvPr/>
        </p:nvSpPr>
        <p:spPr>
          <a:xfrm>
            <a:off x="10586205" y="6483352"/>
            <a:ext cx="356697" cy="179536"/>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accent4"/>
              </a:buClr>
              <a:buSzPct val="25000"/>
              <a:buFont typeface="Trebuchet MS"/>
              <a:buNone/>
            </a:pPr>
            <a:fld id="{00000000-1234-1234-1234-123412341234}" type="slidenum">
              <a:rPr lang="en-US" sz="944" b="0" i="0" u="none" strike="noStrike" cap="none">
                <a:solidFill>
                  <a:schemeClr val="accent4"/>
                </a:solidFill>
                <a:latin typeface="Trebuchet MS"/>
                <a:ea typeface="Trebuchet MS"/>
                <a:cs typeface="Trebuchet MS"/>
                <a:sym typeface="Trebuchet MS"/>
              </a:rPr>
              <a:pPr marL="0" marR="0" lvl="0" indent="0" algn="r" rtl="0">
                <a:lnSpc>
                  <a:spcPct val="100000"/>
                </a:lnSpc>
                <a:spcBef>
                  <a:spcPts val="0"/>
                </a:spcBef>
                <a:spcAft>
                  <a:spcPts val="0"/>
                </a:spcAft>
                <a:buClr>
                  <a:schemeClr val="accent4"/>
                </a:buClr>
                <a:buSzPct val="25000"/>
                <a:buFont typeface="Trebuchet MS"/>
                <a:buNone/>
              </a:pPr>
              <a:t>‹#›</a:t>
            </a:fld>
            <a:r>
              <a:rPr lang="en-US" sz="1167" b="0" i="0" u="none" strike="noStrike" cap="none">
                <a:solidFill>
                  <a:srgbClr val="12FEB6"/>
                </a:solidFill>
                <a:latin typeface="Questrial"/>
                <a:ea typeface="Questrial"/>
                <a:cs typeface="Questrial"/>
                <a:sym typeface="Questrial"/>
              </a:rPr>
              <a:t> </a:t>
            </a:r>
          </a:p>
        </p:txBody>
      </p:sp>
    </p:spTree>
    <p:extLst>
      <p:ext uri="{BB962C8B-B14F-4D97-AF65-F5344CB8AC3E}">
        <p14:creationId xmlns:p14="http://schemas.microsoft.com/office/powerpoint/2010/main" val="21485833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12_Title Slide - Images">
    <p:bg>
      <p:bgPr>
        <a:solidFill>
          <a:schemeClr val="lt1"/>
        </a:solidFill>
        <a:effectLst/>
      </p:bgPr>
    </p:bg>
    <p:spTree>
      <p:nvGrpSpPr>
        <p:cNvPr id="1" name="Shape 346"/>
        <p:cNvGrpSpPr/>
        <p:nvPr/>
      </p:nvGrpSpPr>
      <p:grpSpPr>
        <a:xfrm>
          <a:off x="0" y="0"/>
          <a:ext cx="0" cy="0"/>
          <a:chOff x="0" y="0"/>
          <a:chExt cx="0" cy="0"/>
        </a:xfrm>
      </p:grpSpPr>
      <p:pic>
        <p:nvPicPr>
          <p:cNvPr id="347" name="Shape 347"/>
          <p:cNvPicPr preferRelativeResize="0"/>
          <p:nvPr/>
        </p:nvPicPr>
        <p:blipFill rotWithShape="1">
          <a:blip r:embed="rId2" cstate="email">
            <a:alphaModFix/>
            <a:extLst>
              <a:ext uri="{28A0092B-C50C-407E-A947-70E740481C1C}">
                <a14:useLocalDpi xmlns:a14="http://schemas.microsoft.com/office/drawing/2010/main"/>
              </a:ext>
            </a:extLst>
          </a:blip>
          <a:srcRect l="-21753" b="-229"/>
          <a:stretch/>
        </p:blipFill>
        <p:spPr>
          <a:xfrm>
            <a:off x="1" y="0"/>
            <a:ext cx="12191999" cy="6602778"/>
          </a:xfrm>
          <a:prstGeom prst="rect">
            <a:avLst/>
          </a:prstGeom>
          <a:noFill/>
          <a:ln>
            <a:noFill/>
          </a:ln>
        </p:spPr>
      </p:pic>
      <p:sp>
        <p:nvSpPr>
          <p:cNvPr id="348" name="Shape 348"/>
          <p:cNvSpPr/>
          <p:nvPr/>
        </p:nvSpPr>
        <p:spPr>
          <a:xfrm rot="10800000" flipH="1">
            <a:off x="1" y="1"/>
            <a:ext cx="12191999" cy="6857999"/>
          </a:xfrm>
          <a:prstGeom prst="rect">
            <a:avLst/>
          </a:prstGeom>
          <a:gradFill>
            <a:gsLst>
              <a:gs pos="0">
                <a:schemeClr val="lt1"/>
              </a:gs>
              <a:gs pos="34000">
                <a:schemeClr val="lt1"/>
              </a:gs>
              <a:gs pos="100000">
                <a:srgbClr val="FFFFFF">
                  <a:alpha val="34901"/>
                </a:srgbClr>
              </a:gs>
            </a:gsLst>
            <a:lin ang="3000000"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sp>
        <p:nvSpPr>
          <p:cNvPr id="349" name="Shape 349"/>
          <p:cNvSpPr txBox="1">
            <a:spLocks noGrp="1"/>
          </p:cNvSpPr>
          <p:nvPr>
            <p:ph type="subTitle" idx="1"/>
          </p:nvPr>
        </p:nvSpPr>
        <p:spPr>
          <a:xfrm>
            <a:off x="545528" y="5124779"/>
            <a:ext cx="6730148" cy="41036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dk1"/>
              </a:buClr>
              <a:buFont typeface="Trebuchet MS"/>
              <a:buNone/>
              <a:defRPr sz="2222" b="0" i="0" u="none" strike="noStrike" cap="none">
                <a:solidFill>
                  <a:srgbClr val="595959"/>
                </a:solidFill>
                <a:latin typeface="Trebuchet MS"/>
                <a:ea typeface="Trebuchet MS"/>
                <a:cs typeface="Trebuchet MS"/>
                <a:sym typeface="Trebuchet MS"/>
              </a:defRPr>
            </a:lvl1pPr>
            <a:lvl2pPr marL="634968" marR="0" lvl="1" indent="-14084"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2pPr>
            <a:lvl3pPr marL="1209968" marR="0" lvl="2" indent="-10534" algn="l" rtl="0">
              <a:lnSpc>
                <a:spcPct val="90000"/>
              </a:lnSpc>
              <a:spcBef>
                <a:spcPts val="1000"/>
              </a:spcBef>
              <a:spcAft>
                <a:spcPts val="1000"/>
              </a:spcAft>
              <a:buClr>
                <a:schemeClr val="dk1"/>
              </a:buClr>
              <a:buFont typeface="Trebuchet MS"/>
              <a:buNone/>
              <a:defRPr sz="1778" b="0" i="0" u="none" strike="noStrike" cap="none">
                <a:solidFill>
                  <a:schemeClr val="dk2"/>
                </a:solidFill>
                <a:latin typeface="Trebuchet MS"/>
                <a:ea typeface="Trebuchet MS"/>
                <a:cs typeface="Trebuchet MS"/>
                <a:sym typeface="Trebuchet MS"/>
              </a:defRPr>
            </a:lvl3pPr>
            <a:lvl4pPr marL="1971929" marR="0" lvl="3" indent="-123392"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4pPr>
            <a:lvl5pPr marL="2352910" marR="0" lvl="4" indent="-12337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5pPr>
            <a:lvl6pPr marL="2860885" marR="0" lvl="5" indent="-12335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860" marR="0" lvl="6" indent="-123337"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833" marR="0" lvl="7" indent="-12331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807" marR="0" lvl="8" indent="-123294"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350" name="Shape 350"/>
          <p:cNvSpPr txBox="1">
            <a:spLocks noGrp="1"/>
          </p:cNvSpPr>
          <p:nvPr>
            <p:ph type="title"/>
          </p:nvPr>
        </p:nvSpPr>
        <p:spPr>
          <a:xfrm>
            <a:off x="545528" y="3816231"/>
            <a:ext cx="6730148" cy="1092060"/>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4889" b="1" i="0" u="none" strike="noStrike" cap="none">
                <a:solidFill>
                  <a:schemeClr val="lt2"/>
                </a:solidFill>
                <a:latin typeface="Trebuchet MS"/>
                <a:ea typeface="Trebuchet MS"/>
                <a:cs typeface="Trebuchet MS"/>
                <a:sym typeface="Trebuchet MS"/>
              </a:defRPr>
            </a:lvl1pPr>
            <a:lvl2pPr marL="0" marR="0" lvl="1" indent="0" algn="l" rtl="0">
              <a:spcBef>
                <a:spcPts val="0"/>
              </a:spcBef>
              <a:spcAft>
                <a:spcPts val="0"/>
              </a:spcAft>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3556" b="1" i="0" u="none" strike="noStrike" cap="none">
                <a:solidFill>
                  <a:srgbClr val="73B900"/>
                </a:solidFill>
                <a:latin typeface="Arial"/>
                <a:ea typeface="Arial"/>
                <a:cs typeface="Arial"/>
                <a:sym typeface="Arial"/>
              </a:defRPr>
            </a:lvl5pPr>
            <a:lvl6pPr marL="507974" marR="0" lvl="5" indent="-14090" algn="l" rtl="0">
              <a:spcBef>
                <a:spcPts val="0"/>
              </a:spcBef>
              <a:spcAft>
                <a:spcPts val="0"/>
              </a:spcAft>
              <a:buNone/>
              <a:defRPr sz="3556" b="1" i="0" u="none" strike="noStrike" cap="none">
                <a:solidFill>
                  <a:srgbClr val="73B900"/>
                </a:solidFill>
                <a:latin typeface="Arial"/>
                <a:ea typeface="Arial"/>
                <a:cs typeface="Arial"/>
                <a:sym typeface="Arial"/>
              </a:defRPr>
            </a:lvl6pPr>
            <a:lvl7pPr marL="1015949" marR="0" lvl="6" indent="-14070" algn="l" rtl="0">
              <a:spcBef>
                <a:spcPts val="0"/>
              </a:spcBef>
              <a:spcAft>
                <a:spcPts val="0"/>
              </a:spcAft>
              <a:buNone/>
              <a:defRPr sz="3556" b="1" i="0" u="none" strike="noStrike" cap="none">
                <a:solidFill>
                  <a:srgbClr val="73B900"/>
                </a:solidFill>
                <a:latin typeface="Arial"/>
                <a:ea typeface="Arial"/>
                <a:cs typeface="Arial"/>
                <a:sym typeface="Arial"/>
              </a:defRPr>
            </a:lvl7pPr>
            <a:lvl8pPr marL="1523924" marR="0" lvl="7" indent="-14049" algn="l" rtl="0">
              <a:spcBef>
                <a:spcPts val="0"/>
              </a:spcBef>
              <a:spcAft>
                <a:spcPts val="0"/>
              </a:spcAft>
              <a:buNone/>
              <a:defRPr sz="3556" b="1" i="0" u="none" strike="noStrike" cap="none">
                <a:solidFill>
                  <a:srgbClr val="73B900"/>
                </a:solidFill>
                <a:latin typeface="Arial"/>
                <a:ea typeface="Arial"/>
                <a:cs typeface="Arial"/>
                <a:sym typeface="Arial"/>
              </a:defRPr>
            </a:lvl8pPr>
            <a:lvl9pPr marL="2031899" marR="0" lvl="8" indent="-14029" algn="l" rtl="0">
              <a:spcBef>
                <a:spcPts val="0"/>
              </a:spcBef>
              <a:spcAft>
                <a:spcPts val="0"/>
              </a:spcAft>
              <a:buNone/>
              <a:defRPr sz="3556" b="1" i="0" u="none" strike="noStrike" cap="none">
                <a:solidFill>
                  <a:srgbClr val="73B900"/>
                </a:solidFill>
                <a:latin typeface="Arial"/>
                <a:ea typeface="Arial"/>
                <a:cs typeface="Arial"/>
                <a:sym typeface="Arial"/>
              </a:defRPr>
            </a:lvl9pPr>
          </a:lstStyle>
          <a:p>
            <a:endParaRPr/>
          </a:p>
        </p:txBody>
      </p:sp>
      <p:cxnSp>
        <p:nvCxnSpPr>
          <p:cNvPr id="351" name="Shape 351"/>
          <p:cNvCxnSpPr/>
          <p:nvPr/>
        </p:nvCxnSpPr>
        <p:spPr>
          <a:xfrm>
            <a:off x="648152" y="4989988"/>
            <a:ext cx="6063078" cy="0"/>
          </a:xfrm>
          <a:prstGeom prst="straightConnector1">
            <a:avLst/>
          </a:prstGeom>
          <a:noFill/>
          <a:ln w="9525" cap="rnd" cmpd="sng">
            <a:solidFill>
              <a:schemeClr val="accent4"/>
            </a:solidFill>
            <a:prstDash val="solid"/>
            <a:round/>
            <a:headEnd type="none" w="med" len="med"/>
            <a:tailEnd type="none" w="med" len="med"/>
          </a:ln>
        </p:spPr>
      </p:cxnSp>
      <p:pic>
        <p:nvPicPr>
          <p:cNvPr id="352" name="Shape 35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8153" y="536956"/>
            <a:ext cx="2538434" cy="889428"/>
          </a:xfrm>
          <a:prstGeom prst="rect">
            <a:avLst/>
          </a:prstGeom>
          <a:noFill/>
          <a:ln>
            <a:noFill/>
          </a:ln>
        </p:spPr>
      </p:pic>
    </p:spTree>
    <p:extLst>
      <p:ext uri="{BB962C8B-B14F-4D97-AF65-F5344CB8AC3E}">
        <p14:creationId xmlns:p14="http://schemas.microsoft.com/office/powerpoint/2010/main" val="2108326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Closing Slide">
    <p:bg>
      <p:bgPr>
        <a:solidFill>
          <a:schemeClr val="lt1"/>
        </a:solidFill>
        <a:effectLst/>
      </p:bgPr>
    </p:bg>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cstate="email">
            <a:alphaModFix/>
            <a:extLst>
              <a:ext uri="{28A0092B-C50C-407E-A947-70E740481C1C}">
                <a14:useLocalDpi xmlns:a14="http://schemas.microsoft.com/office/drawing/2010/main"/>
              </a:ext>
            </a:extLst>
          </a:blip>
          <a:srcRect l="-21753" b="-229"/>
          <a:stretch/>
        </p:blipFill>
        <p:spPr>
          <a:xfrm>
            <a:off x="1" y="0"/>
            <a:ext cx="12191999" cy="6602778"/>
          </a:xfrm>
          <a:prstGeom prst="rect">
            <a:avLst/>
          </a:prstGeom>
          <a:noFill/>
          <a:ln>
            <a:noFill/>
          </a:ln>
        </p:spPr>
      </p:pic>
      <p:sp>
        <p:nvSpPr>
          <p:cNvPr id="355" name="Shape 355"/>
          <p:cNvSpPr/>
          <p:nvPr/>
        </p:nvSpPr>
        <p:spPr>
          <a:xfrm rot="10800000" flipH="1">
            <a:off x="1" y="1"/>
            <a:ext cx="12191999" cy="6857999"/>
          </a:xfrm>
          <a:prstGeom prst="rect">
            <a:avLst/>
          </a:prstGeom>
          <a:gradFill>
            <a:gsLst>
              <a:gs pos="0">
                <a:schemeClr val="lt1"/>
              </a:gs>
              <a:gs pos="34000">
                <a:schemeClr val="lt1"/>
              </a:gs>
              <a:gs pos="100000">
                <a:srgbClr val="FFFFFF">
                  <a:alpha val="34901"/>
                </a:srgbClr>
              </a:gs>
            </a:gsLst>
            <a:lin ang="3000000"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pic>
        <p:nvPicPr>
          <p:cNvPr id="356" name="Shape 35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8153" y="4336020"/>
            <a:ext cx="3592063" cy="1258603"/>
          </a:xfrm>
          <a:prstGeom prst="rect">
            <a:avLst/>
          </a:prstGeom>
          <a:noFill/>
          <a:ln>
            <a:noFill/>
          </a:ln>
        </p:spPr>
      </p:pic>
      <p:sp>
        <p:nvSpPr>
          <p:cNvPr id="357" name="Shape 357"/>
          <p:cNvSpPr txBox="1"/>
          <p:nvPr/>
        </p:nvSpPr>
        <p:spPr>
          <a:xfrm>
            <a:off x="535157" y="5901099"/>
            <a:ext cx="2821641" cy="410369"/>
          </a:xfrm>
          <a:prstGeom prst="rect">
            <a:avLst/>
          </a:prstGeom>
          <a:noFill/>
          <a:ln>
            <a:noFill/>
          </a:ln>
        </p:spPr>
        <p:txBody>
          <a:bodyPr lIns="101583" tIns="50778" rIns="101583" bIns="50778" anchor="ctr" anchorCtr="0">
            <a:noAutofit/>
          </a:bodyPr>
          <a:lstStyle/>
          <a:p>
            <a:pPr marL="0" marR="0" lvl="0" indent="0" algn="l" rtl="0">
              <a:lnSpc>
                <a:spcPct val="90000"/>
              </a:lnSpc>
              <a:spcBef>
                <a:spcPts val="0"/>
              </a:spcBef>
              <a:spcAft>
                <a:spcPts val="0"/>
              </a:spcAft>
              <a:buClr>
                <a:schemeClr val="lt2"/>
              </a:buClr>
              <a:buSzPct val="25000"/>
              <a:buFont typeface="Trebuchet MS"/>
              <a:buNone/>
            </a:pPr>
            <a:r>
              <a:rPr lang="en-US" sz="2222" b="0" i="0" u="none" strike="noStrike" cap="none">
                <a:solidFill>
                  <a:schemeClr val="lt2"/>
                </a:solidFill>
                <a:latin typeface="Trebuchet MS"/>
                <a:ea typeface="Trebuchet MS"/>
                <a:cs typeface="Trebuchet MS"/>
                <a:sym typeface="Trebuchet MS"/>
              </a:rPr>
              <a:t>www.nvidia.com/dli</a:t>
            </a:r>
          </a:p>
        </p:txBody>
      </p:sp>
    </p:spTree>
    <p:extLst>
      <p:ext uri="{BB962C8B-B14F-4D97-AF65-F5344CB8AC3E}">
        <p14:creationId xmlns:p14="http://schemas.microsoft.com/office/powerpoint/2010/main" val="40554006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itle, Subtitle, and Content with CONFIDENTIAL">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553719" y="734697"/>
            <a:ext cx="11084559" cy="656590"/>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None/>
              <a:defRPr sz="4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3556" b="1" i="0" u="none" strike="noStrike" cap="none">
                <a:solidFill>
                  <a:srgbClr val="73B900"/>
                </a:solidFill>
                <a:latin typeface="Arial"/>
                <a:ea typeface="Arial"/>
                <a:cs typeface="Arial"/>
                <a:sym typeface="Arial"/>
              </a:defRPr>
            </a:lvl5pPr>
            <a:lvl6pPr marL="507974" marR="0" lvl="5" indent="-14090" algn="l" rtl="0">
              <a:spcBef>
                <a:spcPts val="0"/>
              </a:spcBef>
              <a:spcAft>
                <a:spcPts val="0"/>
              </a:spcAft>
              <a:buNone/>
              <a:defRPr sz="3556" b="1" i="0" u="none" strike="noStrike" cap="none">
                <a:solidFill>
                  <a:srgbClr val="73B900"/>
                </a:solidFill>
                <a:latin typeface="Arial"/>
                <a:ea typeface="Arial"/>
                <a:cs typeface="Arial"/>
                <a:sym typeface="Arial"/>
              </a:defRPr>
            </a:lvl6pPr>
            <a:lvl7pPr marL="1015949" marR="0" lvl="6" indent="-14070" algn="l" rtl="0">
              <a:spcBef>
                <a:spcPts val="0"/>
              </a:spcBef>
              <a:spcAft>
                <a:spcPts val="0"/>
              </a:spcAft>
              <a:buNone/>
              <a:defRPr sz="3556" b="1" i="0" u="none" strike="noStrike" cap="none">
                <a:solidFill>
                  <a:srgbClr val="73B900"/>
                </a:solidFill>
                <a:latin typeface="Arial"/>
                <a:ea typeface="Arial"/>
                <a:cs typeface="Arial"/>
                <a:sym typeface="Arial"/>
              </a:defRPr>
            </a:lvl7pPr>
            <a:lvl8pPr marL="1523924" marR="0" lvl="7" indent="-14049" algn="l" rtl="0">
              <a:spcBef>
                <a:spcPts val="0"/>
              </a:spcBef>
              <a:spcAft>
                <a:spcPts val="0"/>
              </a:spcAft>
              <a:buNone/>
              <a:defRPr sz="3556" b="1" i="0" u="none" strike="noStrike" cap="none">
                <a:solidFill>
                  <a:srgbClr val="73B900"/>
                </a:solidFill>
                <a:latin typeface="Arial"/>
                <a:ea typeface="Arial"/>
                <a:cs typeface="Arial"/>
                <a:sym typeface="Arial"/>
              </a:defRPr>
            </a:lvl8pPr>
            <a:lvl9pPr marL="2031899" marR="0" lvl="8" indent="-14029" algn="l" rtl="0">
              <a:spcBef>
                <a:spcPts val="0"/>
              </a:spcBef>
              <a:spcAft>
                <a:spcPts val="0"/>
              </a:spcAft>
              <a:buNone/>
              <a:defRPr sz="3556" b="1" i="0" u="none" strike="noStrike" cap="none">
                <a:solidFill>
                  <a:srgbClr val="73B900"/>
                </a:solidFill>
                <a:latin typeface="Arial"/>
                <a:ea typeface="Arial"/>
                <a:cs typeface="Arial"/>
                <a:sym typeface="Arial"/>
              </a:defRPr>
            </a:lvl9pPr>
          </a:lstStyle>
          <a:p>
            <a:endParaRPr/>
          </a:p>
        </p:txBody>
      </p:sp>
      <p:sp>
        <p:nvSpPr>
          <p:cNvPr id="364" name="Shape 364"/>
          <p:cNvSpPr txBox="1">
            <a:spLocks noGrp="1"/>
          </p:cNvSpPr>
          <p:nvPr>
            <p:ph type="body" idx="1"/>
          </p:nvPr>
        </p:nvSpPr>
        <p:spPr>
          <a:xfrm>
            <a:off x="574167" y="2336705"/>
            <a:ext cx="11054080" cy="4132138"/>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1000"/>
              </a:spcAft>
              <a:buClr>
                <a:schemeClr val="dk1"/>
              </a:buClr>
              <a:buFont typeface="Trebuchet MS"/>
              <a:buNone/>
              <a:defRPr sz="2222" b="0" i="0" u="none" strike="noStrike" cap="none">
                <a:solidFill>
                  <a:schemeClr val="dk2"/>
                </a:solidFill>
                <a:latin typeface="Trebuchet MS"/>
                <a:ea typeface="Trebuchet MS"/>
                <a:cs typeface="Trebuchet MS"/>
                <a:sym typeface="Trebuchet MS"/>
              </a:defRPr>
            </a:lvl1pPr>
            <a:lvl2pPr marL="634968" marR="0" lvl="1" indent="-14084"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2pPr>
            <a:lvl3pPr marL="1209968" marR="0" lvl="2" indent="-10534" algn="l" rtl="0">
              <a:lnSpc>
                <a:spcPct val="90000"/>
              </a:lnSpc>
              <a:spcBef>
                <a:spcPts val="1000"/>
              </a:spcBef>
              <a:spcAft>
                <a:spcPts val="1000"/>
              </a:spcAft>
              <a:buClr>
                <a:schemeClr val="dk1"/>
              </a:buClr>
              <a:buFont typeface="Trebuchet MS"/>
              <a:buNone/>
              <a:defRPr sz="1778" b="0" i="0" u="none" strike="noStrike" cap="none">
                <a:solidFill>
                  <a:schemeClr val="dk2"/>
                </a:solidFill>
                <a:latin typeface="Trebuchet MS"/>
                <a:ea typeface="Trebuchet MS"/>
                <a:cs typeface="Trebuchet MS"/>
                <a:sym typeface="Trebuchet MS"/>
              </a:defRPr>
            </a:lvl3pPr>
            <a:lvl4pPr marL="1971929" marR="0" lvl="3" indent="-137503" algn="l" rtl="0">
              <a:spcBef>
                <a:spcPts val="400"/>
              </a:spcBef>
              <a:spcAft>
                <a:spcPts val="0"/>
              </a:spcAft>
              <a:buClr>
                <a:schemeClr val="dk1"/>
              </a:buClr>
              <a:buSzPct val="100000"/>
              <a:buFont typeface="Noto Sans Symbols"/>
              <a:buChar char="▪"/>
              <a:defRPr sz="2000" b="0" i="0" u="none" strike="noStrike" cap="none">
                <a:solidFill>
                  <a:schemeClr val="lt1"/>
                </a:solidFill>
                <a:latin typeface="Trebuchet MS"/>
                <a:ea typeface="Trebuchet MS"/>
                <a:cs typeface="Trebuchet MS"/>
                <a:sym typeface="Trebuchet MS"/>
              </a:defRPr>
            </a:lvl4pPr>
            <a:lvl5pPr marL="2352910" marR="0" lvl="4" indent="-123375" algn="l" rtl="0">
              <a:spcBef>
                <a:spcPts val="444"/>
              </a:spcBef>
              <a:spcAft>
                <a:spcPts val="0"/>
              </a:spcAft>
              <a:buClr>
                <a:schemeClr val="dk1"/>
              </a:buClr>
              <a:buSzPct val="100000"/>
              <a:buFont typeface="Noto Sans Symbols"/>
              <a:buChar char="▪"/>
              <a:defRPr sz="2222" b="0" i="0" u="none" strike="noStrike" cap="none">
                <a:solidFill>
                  <a:schemeClr val="lt1"/>
                </a:solidFill>
                <a:latin typeface="Trebuchet MS"/>
                <a:ea typeface="Trebuchet MS"/>
                <a:cs typeface="Trebuchet MS"/>
                <a:sym typeface="Trebuchet MS"/>
              </a:defRPr>
            </a:lvl5pPr>
            <a:lvl6pPr marL="2860885" marR="0" lvl="5" indent="-12335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860" marR="0" lvl="6" indent="-123337"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833" marR="0" lvl="7" indent="-12331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807" marR="0" lvl="8" indent="-123294"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365" name="Shape 365"/>
          <p:cNvSpPr txBox="1">
            <a:spLocks noGrp="1"/>
          </p:cNvSpPr>
          <p:nvPr>
            <p:ph type="body" idx="2"/>
          </p:nvPr>
        </p:nvSpPr>
        <p:spPr>
          <a:xfrm>
            <a:off x="553719" y="1314814"/>
            <a:ext cx="11084559" cy="583847"/>
          </a:xfrm>
          <a:prstGeom prst="rect">
            <a:avLst/>
          </a:prstGeom>
          <a:noFill/>
          <a:ln>
            <a:noFill/>
          </a:ln>
        </p:spPr>
        <p:txBody>
          <a:bodyPr lIns="91425" tIns="91425" rIns="91425" bIns="91425" anchor="t" anchorCtr="0"/>
          <a:lstStyle>
            <a:lvl1pPr marL="0" marR="0" lvl="0" indent="0" algn="ctr" rtl="0">
              <a:lnSpc>
                <a:spcPct val="90000"/>
              </a:lnSpc>
              <a:spcBef>
                <a:spcPts val="1000"/>
              </a:spcBef>
              <a:spcAft>
                <a:spcPts val="1000"/>
              </a:spcAft>
              <a:buClr>
                <a:schemeClr val="dk1"/>
              </a:buClr>
              <a:buFont typeface="Trebuchet MS"/>
              <a:buNone/>
              <a:defRPr sz="2667" b="0" i="0" u="none" strike="noStrike" cap="none">
                <a:solidFill>
                  <a:schemeClr val="lt2"/>
                </a:solidFill>
                <a:latin typeface="Trebuchet MS"/>
                <a:ea typeface="Trebuchet MS"/>
                <a:cs typeface="Trebuchet MS"/>
                <a:sym typeface="Trebuchet MS"/>
              </a:defRPr>
            </a:lvl1pPr>
            <a:lvl2pPr marL="634968" marR="0" lvl="1" indent="-14084"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2pPr>
            <a:lvl3pPr marL="1209968" marR="0" lvl="2" indent="-10534"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3pPr>
            <a:lvl4pPr marL="1717942" marR="0" lvl="3" indent="-10513" algn="ctr" rtl="0">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4pPr>
            <a:lvl5pPr marL="2098923" marR="0" lvl="4" indent="-10500" algn="ctr" rtl="0">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5pPr>
            <a:lvl6pPr marL="2860885" marR="0" lvl="5" indent="-12335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860" marR="0" lvl="6" indent="-123337"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833" marR="0" lvl="7" indent="-12331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807" marR="0" lvl="8" indent="-123294"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366" name="Shape 366"/>
          <p:cNvSpPr/>
          <p:nvPr/>
        </p:nvSpPr>
        <p:spPr>
          <a:xfrm>
            <a:off x="7833031" y="6424131"/>
            <a:ext cx="3069851" cy="275712"/>
          </a:xfrm>
          <a:prstGeom prst="rect">
            <a:avLst/>
          </a:prstGeom>
          <a:noFill/>
          <a:ln>
            <a:noFill/>
          </a:ln>
        </p:spPr>
        <p:txBody>
          <a:bodyPr lIns="101583" tIns="50778" rIns="101583" bIns="50778" anchor="b" anchorCtr="0">
            <a:noAutofit/>
          </a:bodyPr>
          <a:lstStyle/>
          <a:p>
            <a:pPr marL="0" marR="0" lvl="0" indent="0" algn="r" rtl="0">
              <a:lnSpc>
                <a:spcPct val="90000"/>
              </a:lnSpc>
              <a:spcBef>
                <a:spcPts val="0"/>
              </a:spcBef>
              <a:spcAft>
                <a:spcPts val="0"/>
              </a:spcAft>
              <a:buClr>
                <a:schemeClr val="dk2"/>
              </a:buClr>
              <a:buSzPct val="25000"/>
              <a:buFont typeface="Trebuchet MS"/>
              <a:buNone/>
            </a:pPr>
            <a:r>
              <a:rPr lang="en-US" sz="889" b="1" i="0" u="none" strike="noStrike" cap="none">
                <a:solidFill>
                  <a:schemeClr val="dk2"/>
                </a:solidFill>
                <a:latin typeface="Trebuchet MS"/>
                <a:ea typeface="Trebuchet MS"/>
                <a:cs typeface="Trebuchet MS"/>
                <a:sym typeface="Trebuchet MS"/>
              </a:rPr>
              <a:t>NVIDIA CONFIDENTIAL. DO NOT DISTRIBUTE.</a:t>
            </a:r>
          </a:p>
        </p:txBody>
      </p:sp>
    </p:spTree>
    <p:extLst>
      <p:ext uri="{BB962C8B-B14F-4D97-AF65-F5344CB8AC3E}">
        <p14:creationId xmlns:p14="http://schemas.microsoft.com/office/powerpoint/2010/main" val="16754654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Content with Photograph">
    <p:spTree>
      <p:nvGrpSpPr>
        <p:cNvPr id="1" name="Shape 367"/>
        <p:cNvGrpSpPr/>
        <p:nvPr/>
      </p:nvGrpSpPr>
      <p:grpSpPr>
        <a:xfrm>
          <a:off x="0" y="0"/>
          <a:ext cx="0" cy="0"/>
          <a:chOff x="0" y="0"/>
          <a:chExt cx="0" cy="0"/>
        </a:xfrm>
      </p:grpSpPr>
      <p:sp>
        <p:nvSpPr>
          <p:cNvPr id="368" name="Shape 368"/>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sp>
        <p:nvSpPr>
          <p:cNvPr id="369" name="Shape 369"/>
          <p:cNvSpPr txBox="1">
            <a:spLocks noGrp="1"/>
          </p:cNvSpPr>
          <p:nvPr>
            <p:ph type="title"/>
          </p:nvPr>
        </p:nvSpPr>
        <p:spPr>
          <a:xfrm>
            <a:off x="553719" y="703919"/>
            <a:ext cx="6580130" cy="68736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4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3556" b="1" i="0" u="none" strike="noStrike" cap="none">
                <a:solidFill>
                  <a:srgbClr val="73B900"/>
                </a:solidFill>
                <a:latin typeface="Arial"/>
                <a:ea typeface="Arial"/>
                <a:cs typeface="Arial"/>
                <a:sym typeface="Arial"/>
              </a:defRPr>
            </a:lvl5pPr>
            <a:lvl6pPr marL="507974" marR="0" lvl="5" indent="-14090" algn="l" rtl="0">
              <a:spcBef>
                <a:spcPts val="0"/>
              </a:spcBef>
              <a:spcAft>
                <a:spcPts val="0"/>
              </a:spcAft>
              <a:buNone/>
              <a:defRPr sz="3556" b="1" i="0" u="none" strike="noStrike" cap="none">
                <a:solidFill>
                  <a:srgbClr val="73B900"/>
                </a:solidFill>
                <a:latin typeface="Arial"/>
                <a:ea typeface="Arial"/>
                <a:cs typeface="Arial"/>
                <a:sym typeface="Arial"/>
              </a:defRPr>
            </a:lvl6pPr>
            <a:lvl7pPr marL="1015949" marR="0" lvl="6" indent="-14070" algn="l" rtl="0">
              <a:spcBef>
                <a:spcPts val="0"/>
              </a:spcBef>
              <a:spcAft>
                <a:spcPts val="0"/>
              </a:spcAft>
              <a:buNone/>
              <a:defRPr sz="3556" b="1" i="0" u="none" strike="noStrike" cap="none">
                <a:solidFill>
                  <a:srgbClr val="73B900"/>
                </a:solidFill>
                <a:latin typeface="Arial"/>
                <a:ea typeface="Arial"/>
                <a:cs typeface="Arial"/>
                <a:sym typeface="Arial"/>
              </a:defRPr>
            </a:lvl7pPr>
            <a:lvl8pPr marL="1523924" marR="0" lvl="7" indent="-14049" algn="l" rtl="0">
              <a:spcBef>
                <a:spcPts val="0"/>
              </a:spcBef>
              <a:spcAft>
                <a:spcPts val="0"/>
              </a:spcAft>
              <a:buNone/>
              <a:defRPr sz="3556" b="1" i="0" u="none" strike="noStrike" cap="none">
                <a:solidFill>
                  <a:srgbClr val="73B900"/>
                </a:solidFill>
                <a:latin typeface="Arial"/>
                <a:ea typeface="Arial"/>
                <a:cs typeface="Arial"/>
                <a:sym typeface="Arial"/>
              </a:defRPr>
            </a:lvl8pPr>
            <a:lvl9pPr marL="2031899" marR="0" lvl="8" indent="-14029" algn="l" rtl="0">
              <a:spcBef>
                <a:spcPts val="0"/>
              </a:spcBef>
              <a:spcAft>
                <a:spcPts val="0"/>
              </a:spcAft>
              <a:buNone/>
              <a:defRPr sz="3556" b="1" i="0" u="none" strike="noStrike" cap="none">
                <a:solidFill>
                  <a:srgbClr val="73B900"/>
                </a:solidFill>
                <a:latin typeface="Arial"/>
                <a:ea typeface="Arial"/>
                <a:cs typeface="Arial"/>
                <a:sym typeface="Arial"/>
              </a:defRPr>
            </a:lvl9pPr>
          </a:lstStyle>
          <a:p>
            <a:endParaRPr/>
          </a:p>
        </p:txBody>
      </p:sp>
      <p:sp>
        <p:nvSpPr>
          <p:cNvPr id="370" name="Shape 370"/>
          <p:cNvSpPr txBox="1">
            <a:spLocks noGrp="1"/>
          </p:cNvSpPr>
          <p:nvPr>
            <p:ph type="body" idx="1"/>
          </p:nvPr>
        </p:nvSpPr>
        <p:spPr>
          <a:xfrm>
            <a:off x="568960" y="2336704"/>
            <a:ext cx="6562038" cy="410417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1000"/>
              </a:spcAft>
              <a:buClr>
                <a:schemeClr val="dk1"/>
              </a:buClr>
              <a:buFont typeface="Trebuchet MS"/>
              <a:buNone/>
              <a:defRPr sz="2222" b="0" i="0" u="none" strike="noStrike" cap="none">
                <a:solidFill>
                  <a:schemeClr val="dk2"/>
                </a:solidFill>
                <a:latin typeface="Trebuchet MS"/>
                <a:ea typeface="Trebuchet MS"/>
                <a:cs typeface="Trebuchet MS"/>
                <a:sym typeface="Trebuchet MS"/>
              </a:defRPr>
            </a:lvl1pPr>
            <a:lvl2pPr marL="634968" marR="0" lvl="1" indent="-14084"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2pPr>
            <a:lvl3pPr marL="1209968" marR="0" lvl="2" indent="-10534"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3pPr>
            <a:lvl4pPr marL="1971929" marR="0" lvl="3" indent="-137503" algn="l" rtl="0">
              <a:spcBef>
                <a:spcPts val="400"/>
              </a:spcBef>
              <a:spcAft>
                <a:spcPts val="0"/>
              </a:spcAft>
              <a:buClr>
                <a:schemeClr val="dk1"/>
              </a:buClr>
              <a:buSzPct val="100000"/>
              <a:buFont typeface="Noto Sans Symbols"/>
              <a:buChar char="▪"/>
              <a:defRPr sz="2000" b="0" i="0" u="none" strike="noStrike" cap="none">
                <a:solidFill>
                  <a:schemeClr val="lt1"/>
                </a:solidFill>
                <a:latin typeface="Trebuchet MS"/>
                <a:ea typeface="Trebuchet MS"/>
                <a:cs typeface="Trebuchet MS"/>
                <a:sym typeface="Trebuchet MS"/>
              </a:defRPr>
            </a:lvl4pPr>
            <a:lvl5pPr marL="2352910" marR="0" lvl="4" indent="-123375" algn="l" rtl="0">
              <a:spcBef>
                <a:spcPts val="444"/>
              </a:spcBef>
              <a:spcAft>
                <a:spcPts val="0"/>
              </a:spcAft>
              <a:buClr>
                <a:schemeClr val="dk1"/>
              </a:buClr>
              <a:buSzPct val="100000"/>
              <a:buFont typeface="Noto Sans Symbols"/>
              <a:buChar char="▪"/>
              <a:defRPr sz="2222" b="0" i="0" u="none" strike="noStrike" cap="none">
                <a:solidFill>
                  <a:schemeClr val="lt1"/>
                </a:solidFill>
                <a:latin typeface="Trebuchet MS"/>
                <a:ea typeface="Trebuchet MS"/>
                <a:cs typeface="Trebuchet MS"/>
                <a:sym typeface="Trebuchet MS"/>
              </a:defRPr>
            </a:lvl5pPr>
            <a:lvl6pPr marL="2860885" marR="0" lvl="5" indent="-12335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860" marR="0" lvl="6" indent="-123337"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833" marR="0" lvl="7" indent="-12331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807" marR="0" lvl="8" indent="-123294"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371" name="Shape 371"/>
          <p:cNvSpPr txBox="1">
            <a:spLocks noGrp="1"/>
          </p:cNvSpPr>
          <p:nvPr>
            <p:ph type="body" idx="2"/>
          </p:nvPr>
        </p:nvSpPr>
        <p:spPr>
          <a:xfrm>
            <a:off x="553719" y="1314814"/>
            <a:ext cx="6580130" cy="583847"/>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1000"/>
              </a:spcAft>
              <a:buClr>
                <a:schemeClr val="dk1"/>
              </a:buClr>
              <a:buFont typeface="Trebuchet MS"/>
              <a:buNone/>
              <a:defRPr sz="2667" b="0" i="0" u="none" strike="noStrike" cap="none">
                <a:solidFill>
                  <a:schemeClr val="lt2"/>
                </a:solidFill>
                <a:latin typeface="Trebuchet MS"/>
                <a:ea typeface="Trebuchet MS"/>
                <a:cs typeface="Trebuchet MS"/>
                <a:sym typeface="Trebuchet MS"/>
              </a:defRPr>
            </a:lvl1pPr>
            <a:lvl2pPr marL="634968" marR="0" lvl="1" indent="-14084"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2pPr>
            <a:lvl3pPr marL="1209968" marR="0" lvl="2" indent="-10534"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3pPr>
            <a:lvl4pPr marL="1717942" marR="0" lvl="3" indent="-10513" algn="ctr" rtl="0">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4pPr>
            <a:lvl5pPr marL="2098923" marR="0" lvl="4" indent="-10500" algn="ctr" rtl="0">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5pPr>
            <a:lvl6pPr marL="2860885" marR="0" lvl="5" indent="-12335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860" marR="0" lvl="6" indent="-123337"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833" marR="0" lvl="7" indent="-12331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807" marR="0" lvl="8" indent="-123294"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pic>
        <p:nvPicPr>
          <p:cNvPr id="372" name="Shape 372"/>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1256464" y="6428244"/>
            <a:ext cx="645332" cy="229333"/>
          </a:xfrm>
          <a:prstGeom prst="rect">
            <a:avLst/>
          </a:prstGeom>
          <a:noFill/>
          <a:ln>
            <a:noFill/>
          </a:ln>
        </p:spPr>
      </p:pic>
      <p:sp>
        <p:nvSpPr>
          <p:cNvPr id="373" name="Shape 373"/>
          <p:cNvSpPr txBox="1"/>
          <p:nvPr/>
        </p:nvSpPr>
        <p:spPr>
          <a:xfrm>
            <a:off x="10846948" y="6479205"/>
            <a:ext cx="356697" cy="179536"/>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accent4"/>
              </a:buClr>
              <a:buSzPct val="25000"/>
              <a:buFont typeface="Trebuchet MS"/>
              <a:buNone/>
            </a:pPr>
            <a:fld id="{00000000-1234-1234-1234-123412341234}" type="slidenum">
              <a:rPr lang="en-US" sz="944" b="0" i="0" u="none" strike="noStrike" cap="none">
                <a:solidFill>
                  <a:schemeClr val="accent4"/>
                </a:solidFill>
                <a:latin typeface="Trebuchet MS"/>
                <a:ea typeface="Trebuchet MS"/>
                <a:cs typeface="Trebuchet MS"/>
                <a:sym typeface="Trebuchet MS"/>
              </a:rPr>
              <a:pPr marL="0" marR="0" lvl="0" indent="0" algn="r" rtl="0">
                <a:lnSpc>
                  <a:spcPct val="100000"/>
                </a:lnSpc>
                <a:spcBef>
                  <a:spcPts val="0"/>
                </a:spcBef>
                <a:spcAft>
                  <a:spcPts val="0"/>
                </a:spcAft>
                <a:buClr>
                  <a:schemeClr val="accent4"/>
                </a:buClr>
                <a:buSzPct val="25000"/>
                <a:buFont typeface="Trebuchet MS"/>
                <a:buNone/>
              </a:pPr>
              <a:t>‹#›</a:t>
            </a:fld>
            <a:r>
              <a:rPr lang="en-US" sz="1167" b="0" i="0" u="none" strike="noStrike" cap="none">
                <a:solidFill>
                  <a:srgbClr val="12FEB6"/>
                </a:solidFill>
                <a:latin typeface="Questrial"/>
                <a:ea typeface="Questrial"/>
                <a:cs typeface="Questrial"/>
                <a:sym typeface="Questrial"/>
              </a:rPr>
              <a:t> </a:t>
            </a:r>
          </a:p>
        </p:txBody>
      </p:sp>
    </p:spTree>
    <p:extLst>
      <p:ext uri="{BB962C8B-B14F-4D97-AF65-F5344CB8AC3E}">
        <p14:creationId xmlns:p14="http://schemas.microsoft.com/office/powerpoint/2010/main" val="1291064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Agenda">
    <p:spTree>
      <p:nvGrpSpPr>
        <p:cNvPr id="1" name="Shape 394"/>
        <p:cNvGrpSpPr/>
        <p:nvPr/>
      </p:nvGrpSpPr>
      <p:grpSpPr>
        <a:xfrm>
          <a:off x="0" y="0"/>
          <a:ext cx="0" cy="0"/>
          <a:chOff x="0" y="0"/>
          <a:chExt cx="0" cy="0"/>
        </a:xfrm>
      </p:grpSpPr>
      <p:sp>
        <p:nvSpPr>
          <p:cNvPr id="395" name="Shape 395"/>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pic>
        <p:nvPicPr>
          <p:cNvPr id="396" name="Shape 396"/>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1256464" y="6428244"/>
            <a:ext cx="645332" cy="229333"/>
          </a:xfrm>
          <a:prstGeom prst="rect">
            <a:avLst/>
          </a:prstGeom>
          <a:noFill/>
          <a:ln>
            <a:noFill/>
          </a:ln>
        </p:spPr>
      </p:pic>
      <p:sp>
        <p:nvSpPr>
          <p:cNvPr id="397" name="Shape 397"/>
          <p:cNvSpPr txBox="1"/>
          <p:nvPr/>
        </p:nvSpPr>
        <p:spPr>
          <a:xfrm>
            <a:off x="10846948" y="6479205"/>
            <a:ext cx="356697" cy="179536"/>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accent4"/>
              </a:buClr>
              <a:buSzPct val="25000"/>
              <a:buFont typeface="Trebuchet MS"/>
              <a:buNone/>
            </a:pPr>
            <a:fld id="{00000000-1234-1234-1234-123412341234}" type="slidenum">
              <a:rPr lang="en-US" sz="944" b="0" i="0" u="none" strike="noStrike" cap="none">
                <a:solidFill>
                  <a:schemeClr val="accent4"/>
                </a:solidFill>
                <a:latin typeface="Trebuchet MS"/>
                <a:ea typeface="Trebuchet MS"/>
                <a:cs typeface="Trebuchet MS"/>
                <a:sym typeface="Trebuchet MS"/>
              </a:rPr>
              <a:pPr marL="0" marR="0" lvl="0" indent="0" algn="r" rtl="0">
                <a:lnSpc>
                  <a:spcPct val="100000"/>
                </a:lnSpc>
                <a:spcBef>
                  <a:spcPts val="0"/>
                </a:spcBef>
                <a:spcAft>
                  <a:spcPts val="0"/>
                </a:spcAft>
                <a:buClr>
                  <a:schemeClr val="accent4"/>
                </a:buClr>
                <a:buSzPct val="25000"/>
                <a:buFont typeface="Trebuchet MS"/>
                <a:buNone/>
              </a:pPr>
              <a:t>‹#›</a:t>
            </a:fld>
            <a:r>
              <a:rPr lang="en-US" sz="1167" b="0" i="0" u="none" strike="noStrike" cap="none">
                <a:solidFill>
                  <a:srgbClr val="12FEB6"/>
                </a:solidFill>
                <a:latin typeface="Questrial"/>
                <a:ea typeface="Questrial"/>
                <a:cs typeface="Questrial"/>
                <a:sym typeface="Questrial"/>
              </a:rPr>
              <a:t> </a:t>
            </a:r>
          </a:p>
        </p:txBody>
      </p:sp>
    </p:spTree>
    <p:extLst>
      <p:ext uri="{BB962C8B-B14F-4D97-AF65-F5344CB8AC3E}">
        <p14:creationId xmlns:p14="http://schemas.microsoft.com/office/powerpoint/2010/main" val="375491755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DEMO Placeholder">
    <p:spTree>
      <p:nvGrpSpPr>
        <p:cNvPr id="1" name="Shape 398"/>
        <p:cNvGrpSpPr/>
        <p:nvPr/>
      </p:nvGrpSpPr>
      <p:grpSpPr>
        <a:xfrm>
          <a:off x="0" y="0"/>
          <a:ext cx="0" cy="0"/>
          <a:chOff x="0" y="0"/>
          <a:chExt cx="0" cy="0"/>
        </a:xfrm>
      </p:grpSpPr>
      <p:sp>
        <p:nvSpPr>
          <p:cNvPr id="399" name="Shape 399"/>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sp>
        <p:nvSpPr>
          <p:cNvPr id="400" name="Shape 400"/>
          <p:cNvSpPr txBox="1">
            <a:spLocks noGrp="1"/>
          </p:cNvSpPr>
          <p:nvPr>
            <p:ph type="title"/>
          </p:nvPr>
        </p:nvSpPr>
        <p:spPr>
          <a:xfrm>
            <a:off x="553719" y="5743860"/>
            <a:ext cx="11084559" cy="595034"/>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None/>
              <a:defRPr sz="3556" b="1" i="0" u="none" strike="noStrike" cap="none">
                <a:solidFill>
                  <a:schemeClr val="lt1"/>
                </a:solidFill>
                <a:latin typeface="Trebuchet MS"/>
                <a:ea typeface="Trebuchet MS"/>
                <a:cs typeface="Trebuchet MS"/>
                <a:sym typeface="Trebuchet MS"/>
              </a:defRPr>
            </a:lvl1pPr>
            <a:lvl2pPr marL="0" marR="0" lvl="1" indent="0" algn="l" rtl="0">
              <a:spcBef>
                <a:spcPts val="0"/>
              </a:spcBef>
              <a:spcAft>
                <a:spcPts val="0"/>
              </a:spcAft>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3556" b="1" i="0" u="none" strike="noStrike" cap="none">
                <a:solidFill>
                  <a:srgbClr val="73B900"/>
                </a:solidFill>
                <a:latin typeface="Arial"/>
                <a:ea typeface="Arial"/>
                <a:cs typeface="Arial"/>
                <a:sym typeface="Arial"/>
              </a:defRPr>
            </a:lvl5pPr>
            <a:lvl6pPr marL="507974" marR="0" lvl="5" indent="-14090" algn="l" rtl="0">
              <a:spcBef>
                <a:spcPts val="0"/>
              </a:spcBef>
              <a:spcAft>
                <a:spcPts val="0"/>
              </a:spcAft>
              <a:buNone/>
              <a:defRPr sz="3556" b="1" i="0" u="none" strike="noStrike" cap="none">
                <a:solidFill>
                  <a:srgbClr val="73B900"/>
                </a:solidFill>
                <a:latin typeface="Arial"/>
                <a:ea typeface="Arial"/>
                <a:cs typeface="Arial"/>
                <a:sym typeface="Arial"/>
              </a:defRPr>
            </a:lvl6pPr>
            <a:lvl7pPr marL="1015949" marR="0" lvl="6" indent="-14070" algn="l" rtl="0">
              <a:spcBef>
                <a:spcPts val="0"/>
              </a:spcBef>
              <a:spcAft>
                <a:spcPts val="0"/>
              </a:spcAft>
              <a:buNone/>
              <a:defRPr sz="3556" b="1" i="0" u="none" strike="noStrike" cap="none">
                <a:solidFill>
                  <a:srgbClr val="73B900"/>
                </a:solidFill>
                <a:latin typeface="Arial"/>
                <a:ea typeface="Arial"/>
                <a:cs typeface="Arial"/>
                <a:sym typeface="Arial"/>
              </a:defRPr>
            </a:lvl7pPr>
            <a:lvl8pPr marL="1523924" marR="0" lvl="7" indent="-14049" algn="l" rtl="0">
              <a:spcBef>
                <a:spcPts val="0"/>
              </a:spcBef>
              <a:spcAft>
                <a:spcPts val="0"/>
              </a:spcAft>
              <a:buNone/>
              <a:defRPr sz="3556" b="1" i="0" u="none" strike="noStrike" cap="none">
                <a:solidFill>
                  <a:srgbClr val="73B900"/>
                </a:solidFill>
                <a:latin typeface="Arial"/>
                <a:ea typeface="Arial"/>
                <a:cs typeface="Arial"/>
                <a:sym typeface="Arial"/>
              </a:defRPr>
            </a:lvl8pPr>
            <a:lvl9pPr marL="2031899" marR="0" lvl="8" indent="-14029" algn="l" rtl="0">
              <a:spcBef>
                <a:spcPts val="0"/>
              </a:spcBef>
              <a:spcAft>
                <a:spcPts val="0"/>
              </a:spcAft>
              <a:buNone/>
              <a:defRPr sz="3556" b="1" i="0" u="none" strike="noStrike" cap="none">
                <a:solidFill>
                  <a:srgbClr val="73B900"/>
                </a:solidFill>
                <a:latin typeface="Arial"/>
                <a:ea typeface="Arial"/>
                <a:cs typeface="Arial"/>
                <a:sym typeface="Arial"/>
              </a:defRPr>
            </a:lvl9pPr>
          </a:lstStyle>
          <a:p>
            <a:endParaRPr/>
          </a:p>
        </p:txBody>
      </p:sp>
    </p:spTree>
    <p:extLst>
      <p:ext uri="{BB962C8B-B14F-4D97-AF65-F5344CB8AC3E}">
        <p14:creationId xmlns:p14="http://schemas.microsoft.com/office/powerpoint/2010/main" val="3640977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1_Quote and Segue">
    <p:spTree>
      <p:nvGrpSpPr>
        <p:cNvPr id="1" name="Shape 406"/>
        <p:cNvGrpSpPr/>
        <p:nvPr/>
      </p:nvGrpSpPr>
      <p:grpSpPr>
        <a:xfrm>
          <a:off x="0" y="0"/>
          <a:ext cx="0" cy="0"/>
          <a:chOff x="0" y="0"/>
          <a:chExt cx="0" cy="0"/>
        </a:xfrm>
      </p:grpSpPr>
      <p:sp>
        <p:nvSpPr>
          <p:cNvPr id="407" name="Shape 407"/>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pic>
        <p:nvPicPr>
          <p:cNvPr id="408" name="Shape 408"/>
          <p:cNvPicPr preferRelativeResize="0"/>
          <p:nvPr/>
        </p:nvPicPr>
        <p:blipFill rotWithShape="1">
          <a:blip r:embed="rId2" cstate="email">
            <a:alphaModFix/>
            <a:extLst>
              <a:ext uri="{28A0092B-C50C-407E-A947-70E740481C1C}">
                <a14:useLocalDpi xmlns:a14="http://schemas.microsoft.com/office/drawing/2010/main"/>
              </a:ext>
            </a:extLst>
          </a:blip>
          <a:srcRect l="-36080" b="-11664"/>
          <a:stretch/>
        </p:blipFill>
        <p:spPr>
          <a:xfrm flipH="1">
            <a:off x="1" y="1"/>
            <a:ext cx="12191999" cy="6857999"/>
          </a:xfrm>
          <a:prstGeom prst="rect">
            <a:avLst/>
          </a:prstGeom>
          <a:noFill/>
          <a:ln>
            <a:noFill/>
          </a:ln>
        </p:spPr>
      </p:pic>
      <p:sp>
        <p:nvSpPr>
          <p:cNvPr id="409" name="Shape 409"/>
          <p:cNvSpPr/>
          <p:nvPr/>
        </p:nvSpPr>
        <p:spPr>
          <a:xfrm rot="10800000">
            <a:off x="1" y="1"/>
            <a:ext cx="12191999" cy="6857999"/>
          </a:xfrm>
          <a:prstGeom prst="rect">
            <a:avLst/>
          </a:prstGeom>
          <a:gradFill>
            <a:gsLst>
              <a:gs pos="0">
                <a:schemeClr val="lt1"/>
              </a:gs>
              <a:gs pos="40000">
                <a:schemeClr val="lt1"/>
              </a:gs>
              <a:gs pos="100000">
                <a:srgbClr val="FFFFFF">
                  <a:alpha val="0"/>
                </a:srgbClr>
              </a:gs>
            </a:gsLst>
            <a:lin ang="3000000"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sp>
        <p:nvSpPr>
          <p:cNvPr id="410" name="Shape 410"/>
          <p:cNvSpPr/>
          <p:nvPr/>
        </p:nvSpPr>
        <p:spPr>
          <a:xfrm rot="10800000">
            <a:off x="1" y="1"/>
            <a:ext cx="12191999" cy="6857999"/>
          </a:xfrm>
          <a:prstGeom prst="rect">
            <a:avLst/>
          </a:prstGeom>
          <a:gradFill>
            <a:gsLst>
              <a:gs pos="0">
                <a:schemeClr val="lt1"/>
              </a:gs>
              <a:gs pos="100000">
                <a:srgbClr val="FFFFFF">
                  <a:alpha val="29803"/>
                </a:srgbClr>
              </a:gs>
            </a:gsLst>
            <a:lin ang="5400000"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599401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Segoe UI Light" panose="020B0502040204020203" pitchFamily="34" charset="0"/>
            </a:endParaRPr>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90469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F64E22-710B-431D-8F60-8FC7CCFCB99B}"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56625-E5C0-4CE6-A05A-FFDD675FC238}" type="slidenum">
              <a:rPr lang="en-US" smtClean="0"/>
              <a:t>‹#›</a:t>
            </a:fld>
            <a:endParaRPr lang="en-US"/>
          </a:p>
        </p:txBody>
      </p:sp>
    </p:spTree>
    <p:extLst>
      <p:ext uri="{BB962C8B-B14F-4D97-AF65-F5344CB8AC3E}">
        <p14:creationId xmlns:p14="http://schemas.microsoft.com/office/powerpoint/2010/main" val="11623497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0_Title Slide - Image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55222"/>
            <a:ext cx="12192000" cy="6602779"/>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2192000" cy="68580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10" name="Picture 9">
            <a:extLst>
              <a:ext uri="{FF2B5EF4-FFF2-40B4-BE49-F238E27FC236}">
                <a16:creationId xmlns:a16="http://schemas.microsoft.com/office/drawing/2014/main" id="{1A9FFCD0-CFA5-4BC7-BCE6-3E92554098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76378" y="2942501"/>
            <a:ext cx="2239920" cy="784834"/>
          </a:xfrm>
          <a:prstGeom prst="rect">
            <a:avLst/>
          </a:prstGeom>
        </p:spPr>
      </p:pic>
      <p:sp>
        <p:nvSpPr>
          <p:cNvPr id="11" name="Rectangle 4"/>
          <p:cNvSpPr>
            <a:spLocks noGrp="1" noChangeArrowheads="1"/>
          </p:cNvSpPr>
          <p:nvPr userDrawn="1">
            <p:ph type="subTitle" idx="1"/>
          </p:nvPr>
        </p:nvSpPr>
        <p:spPr>
          <a:xfrm>
            <a:off x="578722" y="1985663"/>
            <a:ext cx="9667451" cy="379591"/>
          </a:xfrm>
        </p:spPr>
        <p:txBody>
          <a:bodyPr wrap="square" anchor="t">
            <a:spAutoFit/>
          </a:bodyPr>
          <a:lstStyle>
            <a:lvl1pPr marL="0" indent="0" algn="l">
              <a:lnSpc>
                <a:spcPct val="90000"/>
              </a:lnSpc>
              <a:spcBef>
                <a:spcPts val="667"/>
              </a:spcBef>
              <a:spcAft>
                <a:spcPts val="333"/>
              </a:spcAft>
              <a:buFontTx/>
              <a:buNone/>
              <a:defRPr sz="2000" b="0">
                <a:solidFill>
                  <a:schemeClr val="bg2">
                    <a:lumMod val="50000"/>
                  </a:schemeClr>
                </a:solidFill>
                <a:latin typeface="Trebuchet MS" pitchFamily="34" charset="0"/>
              </a:defRPr>
            </a:lvl1pPr>
          </a:lstStyle>
          <a:p>
            <a:r>
              <a:rPr lang="en-US"/>
              <a:t>Click to edit Master subtitle style</a:t>
            </a:r>
            <a:endParaRPr lang="en-US" dirty="0"/>
          </a:p>
        </p:txBody>
      </p:sp>
      <p:sp>
        <p:nvSpPr>
          <p:cNvPr id="305" name="Title 304"/>
          <p:cNvSpPr>
            <a:spLocks noGrp="1"/>
          </p:cNvSpPr>
          <p:nvPr userDrawn="1">
            <p:ph type="title" hasCustomPrompt="1"/>
          </p:nvPr>
        </p:nvSpPr>
        <p:spPr>
          <a:xfrm>
            <a:off x="535180" y="932541"/>
            <a:ext cx="9710378" cy="1092061"/>
          </a:xfrm>
        </p:spPr>
        <p:txBody>
          <a:bodyPr anchor="b">
            <a:noAutofit/>
          </a:bodyPr>
          <a:lstStyle>
            <a:lvl1pPr algn="l">
              <a:lnSpc>
                <a:spcPct val="90000"/>
              </a:lnSpc>
              <a:spcBef>
                <a:spcPts val="0"/>
              </a:spcBef>
              <a:defRPr sz="5111" b="1" cap="all" baseline="0">
                <a:solidFill>
                  <a:schemeClr val="tx2"/>
                </a:solidFill>
                <a:latin typeface="Trebuchet MS" panose="020B0603020202020204" pitchFamily="34" charset="0"/>
              </a:defRPr>
            </a:lvl1pPr>
          </a:lstStyle>
          <a:p>
            <a:r>
              <a:rPr lang="en-US" dirty="0"/>
              <a:t>CLICK TO EDIT MASTER TITLE STYLE</a:t>
            </a:r>
          </a:p>
        </p:txBody>
      </p:sp>
    </p:spTree>
    <p:extLst>
      <p:ext uri="{BB962C8B-B14F-4D97-AF65-F5344CB8AC3E}">
        <p14:creationId xmlns:p14="http://schemas.microsoft.com/office/powerpoint/2010/main" val="226135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D5CEBF-9338-476B-8052-A0C77DB3EF1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21753" b="-229"/>
          <a:stretch/>
        </p:blipFill>
        <p:spPr>
          <a:xfrm flipV="1">
            <a:off x="0" y="255222"/>
            <a:ext cx="12192000" cy="6602779"/>
          </a:xfrm>
          <a:prstGeom prst="rect">
            <a:avLst/>
          </a:prstGeom>
        </p:spPr>
      </p:pic>
      <p:sp>
        <p:nvSpPr>
          <p:cNvPr id="9" name="Rectangle 8">
            <a:extLst>
              <a:ext uri="{FF2B5EF4-FFF2-40B4-BE49-F238E27FC236}">
                <a16:creationId xmlns:a16="http://schemas.microsoft.com/office/drawing/2014/main" id="{DA649158-47CE-48EE-8573-A982767AD701}"/>
              </a:ext>
            </a:extLst>
          </p:cNvPr>
          <p:cNvSpPr/>
          <p:nvPr userDrawn="1"/>
        </p:nvSpPr>
        <p:spPr>
          <a:xfrm>
            <a:off x="0" y="0"/>
            <a:ext cx="12192000" cy="6858000"/>
          </a:xfrm>
          <a:prstGeom prst="rect">
            <a:avLst/>
          </a:prstGeom>
          <a:gradFill>
            <a:gsLst>
              <a:gs pos="34000">
                <a:schemeClr val="tx1"/>
              </a:gs>
              <a:gs pos="100000">
                <a:schemeClr val="tx1">
                  <a:alpha val="3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8" name="Picture 7">
            <a:extLst>
              <a:ext uri="{FF2B5EF4-FFF2-40B4-BE49-F238E27FC236}">
                <a16:creationId xmlns:a16="http://schemas.microsoft.com/office/drawing/2014/main" id="{4F85E20E-9E0B-4DBA-ADE0-F4952632A5A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8152" y="4336019"/>
            <a:ext cx="3592064" cy="1258604"/>
          </a:xfrm>
          <a:prstGeom prst="rect">
            <a:avLst/>
          </a:prstGeom>
        </p:spPr>
      </p:pic>
      <p:sp>
        <p:nvSpPr>
          <p:cNvPr id="12" name="TextBox 11">
            <a:extLst>
              <a:ext uri="{FF2B5EF4-FFF2-40B4-BE49-F238E27FC236}">
                <a16:creationId xmlns:a16="http://schemas.microsoft.com/office/drawing/2014/main" id="{6BA3ACD0-451D-4ABB-8870-656D424348FF}"/>
              </a:ext>
            </a:extLst>
          </p:cNvPr>
          <p:cNvSpPr txBox="1"/>
          <p:nvPr userDrawn="1"/>
        </p:nvSpPr>
        <p:spPr>
          <a:xfrm>
            <a:off x="535157" y="5906228"/>
            <a:ext cx="2767361" cy="40011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lnSpc>
                <a:spcPct val="90000"/>
              </a:lnSpc>
            </a:pPr>
            <a:r>
              <a:rPr lang="en-US" sz="2222" dirty="0">
                <a:solidFill>
                  <a:schemeClr val="tx2"/>
                </a:solidFill>
                <a:latin typeface="Trebuchet MS" panose="020B0603020202020204" pitchFamily="34" charset="0"/>
              </a:rPr>
              <a:t>www.nvidia.com/dli</a:t>
            </a:r>
          </a:p>
        </p:txBody>
      </p:sp>
    </p:spTree>
    <p:extLst>
      <p:ext uri="{BB962C8B-B14F-4D97-AF65-F5344CB8AC3E}">
        <p14:creationId xmlns:p14="http://schemas.microsoft.com/office/powerpoint/2010/main" val="295075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baseline="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74167" y="2336706"/>
            <a:ext cx="11054080" cy="4132139"/>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a:t>Edit Master text styles</a:t>
            </a:r>
          </a:p>
        </p:txBody>
      </p:sp>
    </p:spTree>
    <p:extLst>
      <p:ext uri="{BB962C8B-B14F-4D97-AF65-F5344CB8AC3E}">
        <p14:creationId xmlns:p14="http://schemas.microsoft.com/office/powerpoint/2010/main" val="110493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74167" y="2336706"/>
            <a:ext cx="11054080" cy="4132139"/>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a:t>Edit Master text styles</a:t>
            </a:r>
          </a:p>
        </p:txBody>
      </p:sp>
      <p:sp>
        <p:nvSpPr>
          <p:cNvPr id="7" name="Rectangle 6"/>
          <p:cNvSpPr/>
          <p:nvPr userDrawn="1"/>
        </p:nvSpPr>
        <p:spPr>
          <a:xfrm>
            <a:off x="7833032" y="6424130"/>
            <a:ext cx="3069851" cy="275713"/>
          </a:xfrm>
          <a:prstGeom prst="rect">
            <a:avLst/>
          </a:prstGeom>
          <a:noFill/>
          <a:ln w="25400" cap="flat" cmpd="sng" algn="ctr">
            <a:noFill/>
            <a:prstDash val="solid"/>
          </a:ln>
          <a:effectLst/>
        </p:spPr>
        <p:txBody>
          <a:bodyPr rtlCol="0" anchor="b"/>
          <a:lstStyle/>
          <a:p>
            <a:pPr marL="0" marR="0" lvl="0" indent="0" algn="r" defTabSz="507995" eaLnBrk="1" fontAlgn="auto" latinLnBrk="0" hangingPunct="1">
              <a:lnSpc>
                <a:spcPct val="90000"/>
              </a:lnSpc>
              <a:spcBef>
                <a:spcPts val="0"/>
              </a:spcBef>
              <a:spcAft>
                <a:spcPts val="0"/>
              </a:spcAft>
              <a:buClrTx/>
              <a:buSzTx/>
              <a:buFontTx/>
              <a:buNone/>
              <a:tabLst/>
              <a:defRPr/>
            </a:pPr>
            <a:r>
              <a:rPr lang="en-US" sz="889" b="1" i="0" kern="0" dirty="0">
                <a:solidFill>
                  <a:schemeClr val="bg1"/>
                </a:solidFill>
                <a:latin typeface="Trebuchet MS"/>
              </a:rPr>
              <a:t>NVIDIA CONFIDENTIAL. DO NOT DISTRIBUTE.</a:t>
            </a:r>
          </a:p>
        </p:txBody>
      </p:sp>
    </p:spTree>
    <p:extLst>
      <p:ext uri="{BB962C8B-B14F-4D97-AF65-F5344CB8AC3E}">
        <p14:creationId xmlns:p14="http://schemas.microsoft.com/office/powerpoint/2010/main" val="295596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68960" y="2336705"/>
            <a:ext cx="11054080" cy="4104176"/>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2000">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a:t>Edit Master text styles</a:t>
            </a:r>
          </a:p>
        </p:txBody>
      </p:sp>
    </p:spTree>
    <p:extLst>
      <p:ext uri="{BB962C8B-B14F-4D97-AF65-F5344CB8AC3E}">
        <p14:creationId xmlns:p14="http://schemas.microsoft.com/office/powerpoint/2010/main" val="401389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1" y="703918"/>
            <a:ext cx="6580130" cy="687368"/>
          </a:xfrm>
        </p:spPr>
        <p:txBody>
          <a:bodyPr/>
          <a:lstStyle>
            <a:lvl1pPr algn="l">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68960" y="2336705"/>
            <a:ext cx="6562037" cy="4104176"/>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2000">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1" y="1314815"/>
            <a:ext cx="6580130" cy="583848"/>
          </a:xfrm>
        </p:spPr>
        <p:txBody>
          <a:bodyPr/>
          <a:lstStyle>
            <a:lvl1pPr marL="0" indent="0" algn="l">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a:t>Edit Master text styles</a:t>
            </a:r>
          </a:p>
        </p:txBody>
      </p:sp>
    </p:spTree>
    <p:extLst>
      <p:ext uri="{BB962C8B-B14F-4D97-AF65-F5344CB8AC3E}">
        <p14:creationId xmlns:p14="http://schemas.microsoft.com/office/powerpoint/2010/main" val="141269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959229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764AE4-97B7-4C45-A0D0-BEE3BA17B70F}"/>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5" name="Picture 4">
            <a:extLst>
              <a:ext uri="{FF2B5EF4-FFF2-40B4-BE49-F238E27FC236}">
                <a16:creationId xmlns:a16="http://schemas.microsoft.com/office/drawing/2014/main" id="{7F046E4A-4011-49A2-955F-F689C05DCB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2192000" cy="6858000"/>
          </a:xfrm>
          <a:prstGeom prst="rect">
            <a:avLst/>
          </a:prstGeom>
        </p:spPr>
      </p:pic>
      <p:sp>
        <p:nvSpPr>
          <p:cNvPr id="6" name="Rectangle 5">
            <a:extLst>
              <a:ext uri="{FF2B5EF4-FFF2-40B4-BE49-F238E27FC236}">
                <a16:creationId xmlns:a16="http://schemas.microsoft.com/office/drawing/2014/main" id="{03DE1DF3-9BB4-4DC8-8A61-394EC1805CCA}"/>
              </a:ext>
            </a:extLst>
          </p:cNvPr>
          <p:cNvSpPr/>
          <p:nvPr userDrawn="1"/>
        </p:nvSpPr>
        <p:spPr>
          <a:xfrm>
            <a:off x="0" y="0"/>
            <a:ext cx="12192000" cy="68580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Rectangle 6">
            <a:extLst>
              <a:ext uri="{FF2B5EF4-FFF2-40B4-BE49-F238E27FC236}">
                <a16:creationId xmlns:a16="http://schemas.microsoft.com/office/drawing/2014/main" id="{3E187F1F-4ACA-4D48-ACDC-152646CBD130}"/>
              </a:ext>
            </a:extLst>
          </p:cNvPr>
          <p:cNvSpPr/>
          <p:nvPr userDrawn="1"/>
        </p:nvSpPr>
        <p:spPr>
          <a:xfrm>
            <a:off x="0" y="0"/>
            <a:ext cx="12192000" cy="68580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3100706"/>
            <a:ext cx="11084560" cy="656590"/>
          </a:xfrm>
        </p:spPr>
        <p:txBody>
          <a:bodyPr anchor="ctr"/>
          <a:lstStyle>
            <a:lvl1pPr algn="ct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3436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27058"/>
            <a:ext cx="11084560" cy="656590"/>
          </a:xfrm>
        </p:spPr>
        <p:txBody>
          <a:bodyPr/>
          <a:lstStyle>
            <a:lvl1pPr algn="ctr">
              <a:defRPr>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53721" y="2346291"/>
            <a:ext cx="5494514" cy="4103912"/>
          </a:xfrm>
        </p:spPr>
        <p:txBody>
          <a:bodyPr/>
          <a:lstStyle>
            <a:lvl1pPr marL="257525" indent="-257525">
              <a:buSzPct val="100000"/>
              <a:buFontTx/>
              <a:buBlip>
                <a:blip r:embed="rId2"/>
              </a:buBlip>
              <a:defRPr sz="2667" b="0">
                <a:solidFill>
                  <a:schemeClr val="bg1"/>
                </a:solidFill>
              </a:defRPr>
            </a:lvl1pPr>
            <a:lvl2pPr marL="892519" indent="-257525">
              <a:buSzPct val="100000"/>
              <a:buFontTx/>
              <a:buBlip>
                <a:blip r:embed="rId2"/>
              </a:buBlip>
              <a:defRPr sz="2222" b="0">
                <a:solidFill>
                  <a:schemeClr val="bg1"/>
                </a:solidFill>
              </a:defRPr>
            </a:lvl2pPr>
            <a:lvl3pPr marL="1395223" indent="-185207">
              <a:buSzPct val="100000"/>
              <a:buFontTx/>
              <a:buBlip>
                <a:blip r:embed="rId2"/>
              </a:buBlip>
              <a:defRPr sz="2000" b="0">
                <a:solidFill>
                  <a:schemeClr val="bg1"/>
                </a:solidFill>
              </a:defRPr>
            </a:lvl3pPr>
            <a:lvl4pPr marL="1972008" indent="-253997">
              <a:buFont typeface="Wingdings" panose="05000000000000000000" pitchFamily="2" charset="2"/>
              <a:buChar char="§"/>
              <a:defRPr sz="2000" b="0">
                <a:solidFill>
                  <a:schemeClr val="tx1"/>
                </a:solidFill>
              </a:defRPr>
            </a:lvl4pPr>
            <a:lvl5pPr marL="2353004" indent="-253997">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43767" y="2346291"/>
            <a:ext cx="5494513" cy="4103912"/>
          </a:xfrm>
        </p:spPr>
        <p:txBody>
          <a:bodyPr/>
          <a:lstStyle>
            <a:lvl1pPr marL="257525" indent="-257525">
              <a:buSzPct val="100000"/>
              <a:buFontTx/>
              <a:buBlip>
                <a:blip r:embed="rId2"/>
              </a:buBlip>
              <a:defRPr sz="2667" b="0">
                <a:solidFill>
                  <a:schemeClr val="bg1"/>
                </a:solidFill>
              </a:defRPr>
            </a:lvl1pPr>
            <a:lvl2pPr marL="892519" indent="-257525">
              <a:buSzPct val="100000"/>
              <a:buFontTx/>
              <a:buBlip>
                <a:blip r:embed="rId2"/>
              </a:buBlip>
              <a:defRPr sz="2222" b="0">
                <a:solidFill>
                  <a:schemeClr val="bg1"/>
                </a:solidFill>
              </a:defRPr>
            </a:lvl2pPr>
            <a:lvl3pPr marL="1395223" indent="-185207">
              <a:buSzPct val="100000"/>
              <a:buFontTx/>
              <a:buBlip>
                <a:blip r:embed="rId2"/>
              </a:buBlip>
              <a:defRPr sz="2000" b="0">
                <a:solidFill>
                  <a:schemeClr val="bg1"/>
                </a:solidFill>
              </a:defRPr>
            </a:lvl3pPr>
            <a:lvl4pPr marL="1972008" indent="-253997">
              <a:buFont typeface="Wingdings" panose="05000000000000000000" pitchFamily="2" charset="2"/>
              <a:buChar char="§"/>
              <a:defRPr sz="2000" b="0">
                <a:solidFill>
                  <a:schemeClr val="tx1"/>
                </a:solidFill>
              </a:defRPr>
            </a:lvl4pPr>
            <a:lvl5pPr marL="2353004" indent="-253997">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10"/>
          </p:nvPr>
        </p:nvSpPr>
        <p:spPr>
          <a:xfrm>
            <a:off x="553720" y="1311743"/>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a:t>Edit Master text styles</a:t>
            </a:r>
          </a:p>
        </p:txBody>
      </p:sp>
    </p:spTree>
    <p:extLst>
      <p:ext uri="{BB962C8B-B14F-4D97-AF65-F5344CB8AC3E}">
        <p14:creationId xmlns:p14="http://schemas.microsoft.com/office/powerpoint/2010/main" val="294855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Segoe UI Light" panose="020B0502040204020203" pitchFamily="34" charset="0"/>
            </a:endParaRPr>
          </a:p>
        </p:txBody>
      </p:sp>
      <p:sp>
        <p:nvSpPr>
          <p:cNvPr id="2" name="Title 1"/>
          <p:cNvSpPr>
            <a:spLocks noGrp="1"/>
          </p:cNvSpPr>
          <p:nvPr>
            <p:ph type="title"/>
          </p:nvPr>
        </p:nvSpPr>
        <p:spPr>
          <a:xfrm>
            <a:off x="553720" y="3100706"/>
            <a:ext cx="11084560" cy="656590"/>
          </a:xfrm>
        </p:spPr>
        <p:txBody>
          <a:bodyPr anchor="ct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543191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1726108" y="5947368"/>
            <a:ext cx="8739784" cy="410369"/>
          </a:xfrm>
        </p:spPr>
        <p:txBody>
          <a:bodyPr anchor="b"/>
          <a:lstStyle>
            <a:lvl1pPr algn="l">
              <a:defRPr sz="2222">
                <a:solidFill>
                  <a:schemeClr val="bg1"/>
                </a:solidFill>
              </a:defRPr>
            </a:lvl1pPr>
          </a:lstStyle>
          <a:p>
            <a:r>
              <a:rPr lang="en-US"/>
              <a:t>Click to edit Master title style</a:t>
            </a:r>
            <a:endParaRPr lang="en-US" dirty="0"/>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03635" y="5713473"/>
            <a:ext cx="8384731" cy="115651"/>
          </a:xfrm>
          <a:prstGeom prst="rect">
            <a:avLst/>
          </a:prstGeom>
        </p:spPr>
      </p:pic>
    </p:spTree>
    <p:extLst>
      <p:ext uri="{BB962C8B-B14F-4D97-AF65-F5344CB8AC3E}">
        <p14:creationId xmlns:p14="http://schemas.microsoft.com/office/powerpoint/2010/main" val="312913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137080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p:cNvSpPr>
            <a:spLocks noGrp="1"/>
          </p:cNvSpPr>
          <p:nvPr>
            <p:ph type="title"/>
          </p:nvPr>
        </p:nvSpPr>
        <p:spPr>
          <a:xfrm>
            <a:off x="553720" y="5743860"/>
            <a:ext cx="11084560" cy="595034"/>
          </a:xfrm>
        </p:spPr>
        <p:txBody>
          <a:bodyPr anchor="ctr"/>
          <a:lstStyle>
            <a:lvl1pPr algn="l">
              <a:defRPr sz="3556">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12368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3CF5E6-4F92-46E0-8DC2-62095040401C}"/>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4" name="Picture 3">
            <a:extLst>
              <a:ext uri="{FF2B5EF4-FFF2-40B4-BE49-F238E27FC236}">
                <a16:creationId xmlns:a16="http://schemas.microsoft.com/office/drawing/2014/main" id="{A3B9ABDF-4D75-49CA-83AC-B3309B79A6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5219" t="22933" r="58849" b="-4267"/>
          <a:stretch/>
        </p:blipFill>
        <p:spPr>
          <a:xfrm flipV="1">
            <a:off x="0" y="0"/>
            <a:ext cx="12192000" cy="6858000"/>
          </a:xfrm>
          <a:prstGeom prst="rect">
            <a:avLst/>
          </a:prstGeom>
        </p:spPr>
      </p:pic>
      <p:sp>
        <p:nvSpPr>
          <p:cNvPr id="6" name="Rectangle 5">
            <a:extLst>
              <a:ext uri="{FF2B5EF4-FFF2-40B4-BE49-F238E27FC236}">
                <a16:creationId xmlns:a16="http://schemas.microsoft.com/office/drawing/2014/main" id="{A9E186C6-9892-4B49-86F3-D3AE54301309}"/>
              </a:ext>
            </a:extLst>
          </p:cNvPr>
          <p:cNvSpPr/>
          <p:nvPr userDrawn="1"/>
        </p:nvSpPr>
        <p:spPr>
          <a:xfrm>
            <a:off x="0" y="0"/>
            <a:ext cx="12192000" cy="6858000"/>
          </a:xfrm>
          <a:prstGeom prst="rect">
            <a:avLst/>
          </a:prstGeom>
          <a:gradFill>
            <a:gsLst>
              <a:gs pos="40000">
                <a:schemeClr val="tx2"/>
              </a:gs>
              <a:gs pos="100000">
                <a:schemeClr val="tx2">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Rectangle 6">
            <a:extLst>
              <a:ext uri="{FF2B5EF4-FFF2-40B4-BE49-F238E27FC236}">
                <a16:creationId xmlns:a16="http://schemas.microsoft.com/office/drawing/2014/main" id="{A0D92F76-2157-4482-88C8-AE386F9B730D}"/>
              </a:ext>
            </a:extLst>
          </p:cNvPr>
          <p:cNvSpPr/>
          <p:nvPr userDrawn="1"/>
        </p:nvSpPr>
        <p:spPr>
          <a:xfrm>
            <a:off x="0" y="0"/>
            <a:ext cx="12192000" cy="6858000"/>
          </a:xfrm>
          <a:prstGeom prst="rect">
            <a:avLst/>
          </a:prstGeom>
          <a:gradFill>
            <a:gsLst>
              <a:gs pos="0">
                <a:schemeClr val="tx2"/>
              </a:gs>
              <a:gs pos="100000">
                <a:schemeClr val="tx2">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977975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12_Title Slide - Images">
    <p:bg>
      <p:bgPr>
        <a:solidFill>
          <a:schemeClr val="lt1"/>
        </a:solidFill>
        <a:effectLst/>
      </p:bgPr>
    </p:bg>
    <p:spTree>
      <p:nvGrpSpPr>
        <p:cNvPr id="1" name="Shape 346"/>
        <p:cNvGrpSpPr/>
        <p:nvPr/>
      </p:nvGrpSpPr>
      <p:grpSpPr>
        <a:xfrm>
          <a:off x="0" y="0"/>
          <a:ext cx="0" cy="0"/>
          <a:chOff x="0" y="0"/>
          <a:chExt cx="0" cy="0"/>
        </a:xfrm>
      </p:grpSpPr>
      <p:pic>
        <p:nvPicPr>
          <p:cNvPr id="347" name="Shape 347"/>
          <p:cNvPicPr preferRelativeResize="0"/>
          <p:nvPr/>
        </p:nvPicPr>
        <p:blipFill rotWithShape="1">
          <a:blip r:embed="rId2" cstate="email">
            <a:alphaModFix/>
            <a:extLst>
              <a:ext uri="{28A0092B-C50C-407E-A947-70E740481C1C}">
                <a14:useLocalDpi xmlns:a14="http://schemas.microsoft.com/office/drawing/2010/main"/>
              </a:ext>
            </a:extLst>
          </a:blip>
          <a:srcRect l="-21753" b="-229"/>
          <a:stretch/>
        </p:blipFill>
        <p:spPr>
          <a:xfrm>
            <a:off x="1" y="0"/>
            <a:ext cx="12191999" cy="6602778"/>
          </a:xfrm>
          <a:prstGeom prst="rect">
            <a:avLst/>
          </a:prstGeom>
          <a:noFill/>
          <a:ln>
            <a:noFill/>
          </a:ln>
        </p:spPr>
      </p:pic>
      <p:sp>
        <p:nvSpPr>
          <p:cNvPr id="348" name="Shape 348"/>
          <p:cNvSpPr/>
          <p:nvPr/>
        </p:nvSpPr>
        <p:spPr>
          <a:xfrm rot="10800000" flipH="1">
            <a:off x="1" y="1"/>
            <a:ext cx="12191999" cy="6857999"/>
          </a:xfrm>
          <a:prstGeom prst="rect">
            <a:avLst/>
          </a:prstGeom>
          <a:gradFill>
            <a:gsLst>
              <a:gs pos="0">
                <a:schemeClr val="lt1"/>
              </a:gs>
              <a:gs pos="34000">
                <a:schemeClr val="lt1"/>
              </a:gs>
              <a:gs pos="100000">
                <a:srgbClr val="FFFFFF">
                  <a:alpha val="34901"/>
                </a:srgbClr>
              </a:gs>
            </a:gsLst>
            <a:lin ang="3000000"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sp>
        <p:nvSpPr>
          <p:cNvPr id="349" name="Shape 349"/>
          <p:cNvSpPr txBox="1">
            <a:spLocks noGrp="1"/>
          </p:cNvSpPr>
          <p:nvPr>
            <p:ph type="subTitle" idx="1"/>
          </p:nvPr>
        </p:nvSpPr>
        <p:spPr>
          <a:xfrm>
            <a:off x="545528" y="5124779"/>
            <a:ext cx="6730148" cy="410369"/>
          </a:xfrm>
          <a:prstGeom prst="rect">
            <a:avLst/>
          </a:prstGeom>
          <a:noFill/>
          <a:ln>
            <a:noFill/>
          </a:ln>
        </p:spPr>
        <p:txBody>
          <a:bodyPr lIns="91425" tIns="91425" rIns="91425" bIns="91425" anchor="t" anchorCtr="0"/>
          <a:lstStyle>
            <a:lvl1pPr marL="0" marR="0" lvl="0" indent="0" algn="l" rtl="0">
              <a:lnSpc>
                <a:spcPct val="90000"/>
              </a:lnSpc>
              <a:spcBef>
                <a:spcPts val="0"/>
              </a:spcBef>
              <a:spcAft>
                <a:spcPts val="0"/>
              </a:spcAft>
              <a:buClr>
                <a:schemeClr val="dk1"/>
              </a:buClr>
              <a:buFont typeface="Trebuchet MS"/>
              <a:buNone/>
              <a:defRPr sz="2222" b="0" i="0" u="none" strike="noStrike" cap="none">
                <a:solidFill>
                  <a:srgbClr val="595959"/>
                </a:solidFill>
                <a:latin typeface="Trebuchet MS"/>
                <a:ea typeface="Trebuchet MS"/>
                <a:cs typeface="Trebuchet MS"/>
                <a:sym typeface="Trebuchet MS"/>
              </a:defRPr>
            </a:lvl1pPr>
            <a:lvl2pPr marL="634968" marR="0" lvl="1" indent="-14084"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2pPr>
            <a:lvl3pPr marL="1209968" marR="0" lvl="2" indent="-10534" algn="l" rtl="0">
              <a:lnSpc>
                <a:spcPct val="90000"/>
              </a:lnSpc>
              <a:spcBef>
                <a:spcPts val="1000"/>
              </a:spcBef>
              <a:spcAft>
                <a:spcPts val="1000"/>
              </a:spcAft>
              <a:buClr>
                <a:schemeClr val="dk1"/>
              </a:buClr>
              <a:buFont typeface="Trebuchet MS"/>
              <a:buNone/>
              <a:defRPr sz="1778" b="0" i="0" u="none" strike="noStrike" cap="none">
                <a:solidFill>
                  <a:schemeClr val="dk2"/>
                </a:solidFill>
                <a:latin typeface="Trebuchet MS"/>
                <a:ea typeface="Trebuchet MS"/>
                <a:cs typeface="Trebuchet MS"/>
                <a:sym typeface="Trebuchet MS"/>
              </a:defRPr>
            </a:lvl3pPr>
            <a:lvl4pPr marL="1971929" marR="0" lvl="3" indent="-123392"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4pPr>
            <a:lvl5pPr marL="2352910" marR="0" lvl="4" indent="-12337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5pPr>
            <a:lvl6pPr marL="2860885" marR="0" lvl="5" indent="-12335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860" marR="0" lvl="6" indent="-123337"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833" marR="0" lvl="7" indent="-12331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807" marR="0" lvl="8" indent="-123294"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350" name="Shape 350"/>
          <p:cNvSpPr txBox="1">
            <a:spLocks noGrp="1"/>
          </p:cNvSpPr>
          <p:nvPr>
            <p:ph type="title"/>
          </p:nvPr>
        </p:nvSpPr>
        <p:spPr>
          <a:xfrm>
            <a:off x="545528" y="3816231"/>
            <a:ext cx="6730148" cy="1092060"/>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4889" b="1" i="0" u="none" strike="noStrike" cap="none">
                <a:solidFill>
                  <a:schemeClr val="lt2"/>
                </a:solidFill>
                <a:latin typeface="Trebuchet MS"/>
                <a:ea typeface="Trebuchet MS"/>
                <a:cs typeface="Trebuchet MS"/>
                <a:sym typeface="Trebuchet MS"/>
              </a:defRPr>
            </a:lvl1pPr>
            <a:lvl2pPr marL="0" marR="0" lvl="1" indent="0" algn="l" rtl="0">
              <a:spcBef>
                <a:spcPts val="0"/>
              </a:spcBef>
              <a:spcAft>
                <a:spcPts val="0"/>
              </a:spcAft>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3556" b="1" i="0" u="none" strike="noStrike" cap="none">
                <a:solidFill>
                  <a:srgbClr val="73B900"/>
                </a:solidFill>
                <a:latin typeface="Arial"/>
                <a:ea typeface="Arial"/>
                <a:cs typeface="Arial"/>
                <a:sym typeface="Arial"/>
              </a:defRPr>
            </a:lvl5pPr>
            <a:lvl6pPr marL="507974" marR="0" lvl="5" indent="-14090" algn="l" rtl="0">
              <a:spcBef>
                <a:spcPts val="0"/>
              </a:spcBef>
              <a:spcAft>
                <a:spcPts val="0"/>
              </a:spcAft>
              <a:buNone/>
              <a:defRPr sz="3556" b="1" i="0" u="none" strike="noStrike" cap="none">
                <a:solidFill>
                  <a:srgbClr val="73B900"/>
                </a:solidFill>
                <a:latin typeface="Arial"/>
                <a:ea typeface="Arial"/>
                <a:cs typeface="Arial"/>
                <a:sym typeface="Arial"/>
              </a:defRPr>
            </a:lvl6pPr>
            <a:lvl7pPr marL="1015949" marR="0" lvl="6" indent="-14070" algn="l" rtl="0">
              <a:spcBef>
                <a:spcPts val="0"/>
              </a:spcBef>
              <a:spcAft>
                <a:spcPts val="0"/>
              </a:spcAft>
              <a:buNone/>
              <a:defRPr sz="3556" b="1" i="0" u="none" strike="noStrike" cap="none">
                <a:solidFill>
                  <a:srgbClr val="73B900"/>
                </a:solidFill>
                <a:latin typeface="Arial"/>
                <a:ea typeface="Arial"/>
                <a:cs typeface="Arial"/>
                <a:sym typeface="Arial"/>
              </a:defRPr>
            </a:lvl7pPr>
            <a:lvl8pPr marL="1523924" marR="0" lvl="7" indent="-14049" algn="l" rtl="0">
              <a:spcBef>
                <a:spcPts val="0"/>
              </a:spcBef>
              <a:spcAft>
                <a:spcPts val="0"/>
              </a:spcAft>
              <a:buNone/>
              <a:defRPr sz="3556" b="1" i="0" u="none" strike="noStrike" cap="none">
                <a:solidFill>
                  <a:srgbClr val="73B900"/>
                </a:solidFill>
                <a:latin typeface="Arial"/>
                <a:ea typeface="Arial"/>
                <a:cs typeface="Arial"/>
                <a:sym typeface="Arial"/>
              </a:defRPr>
            </a:lvl8pPr>
            <a:lvl9pPr marL="2031899" marR="0" lvl="8" indent="-14029" algn="l" rtl="0">
              <a:spcBef>
                <a:spcPts val="0"/>
              </a:spcBef>
              <a:spcAft>
                <a:spcPts val="0"/>
              </a:spcAft>
              <a:buNone/>
              <a:defRPr sz="3556" b="1" i="0" u="none" strike="noStrike" cap="none">
                <a:solidFill>
                  <a:srgbClr val="73B900"/>
                </a:solidFill>
                <a:latin typeface="Arial"/>
                <a:ea typeface="Arial"/>
                <a:cs typeface="Arial"/>
                <a:sym typeface="Arial"/>
              </a:defRPr>
            </a:lvl9pPr>
          </a:lstStyle>
          <a:p>
            <a:endParaRPr/>
          </a:p>
        </p:txBody>
      </p:sp>
      <p:cxnSp>
        <p:nvCxnSpPr>
          <p:cNvPr id="351" name="Shape 351"/>
          <p:cNvCxnSpPr/>
          <p:nvPr/>
        </p:nvCxnSpPr>
        <p:spPr>
          <a:xfrm>
            <a:off x="648152" y="4989988"/>
            <a:ext cx="6063078" cy="0"/>
          </a:xfrm>
          <a:prstGeom prst="straightConnector1">
            <a:avLst/>
          </a:prstGeom>
          <a:noFill/>
          <a:ln w="9525" cap="rnd" cmpd="sng">
            <a:solidFill>
              <a:schemeClr val="accent4"/>
            </a:solidFill>
            <a:prstDash val="solid"/>
            <a:round/>
            <a:headEnd type="none" w="med" len="med"/>
            <a:tailEnd type="none" w="med" len="med"/>
          </a:ln>
        </p:spPr>
      </p:cxnSp>
      <p:pic>
        <p:nvPicPr>
          <p:cNvPr id="352" name="Shape 35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8153" y="536956"/>
            <a:ext cx="2538434" cy="889428"/>
          </a:xfrm>
          <a:prstGeom prst="rect">
            <a:avLst/>
          </a:prstGeom>
          <a:noFill/>
          <a:ln>
            <a:noFill/>
          </a:ln>
        </p:spPr>
      </p:pic>
    </p:spTree>
    <p:extLst>
      <p:ext uri="{BB962C8B-B14F-4D97-AF65-F5344CB8AC3E}">
        <p14:creationId xmlns:p14="http://schemas.microsoft.com/office/powerpoint/2010/main" val="237906315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Closing Slide">
    <p:bg>
      <p:bgPr>
        <a:solidFill>
          <a:schemeClr val="lt1"/>
        </a:solidFill>
        <a:effectLst/>
      </p:bgPr>
    </p:bg>
    <p:spTree>
      <p:nvGrpSpPr>
        <p:cNvPr id="1" name="Shape 353"/>
        <p:cNvGrpSpPr/>
        <p:nvPr/>
      </p:nvGrpSpPr>
      <p:grpSpPr>
        <a:xfrm>
          <a:off x="0" y="0"/>
          <a:ext cx="0" cy="0"/>
          <a:chOff x="0" y="0"/>
          <a:chExt cx="0" cy="0"/>
        </a:xfrm>
      </p:grpSpPr>
      <p:pic>
        <p:nvPicPr>
          <p:cNvPr id="354" name="Shape 354"/>
          <p:cNvPicPr preferRelativeResize="0"/>
          <p:nvPr/>
        </p:nvPicPr>
        <p:blipFill rotWithShape="1">
          <a:blip r:embed="rId2" cstate="email">
            <a:alphaModFix/>
            <a:extLst>
              <a:ext uri="{28A0092B-C50C-407E-A947-70E740481C1C}">
                <a14:useLocalDpi xmlns:a14="http://schemas.microsoft.com/office/drawing/2010/main"/>
              </a:ext>
            </a:extLst>
          </a:blip>
          <a:srcRect l="-21753" b="-229"/>
          <a:stretch/>
        </p:blipFill>
        <p:spPr>
          <a:xfrm>
            <a:off x="1" y="0"/>
            <a:ext cx="12191999" cy="6602778"/>
          </a:xfrm>
          <a:prstGeom prst="rect">
            <a:avLst/>
          </a:prstGeom>
          <a:noFill/>
          <a:ln>
            <a:noFill/>
          </a:ln>
        </p:spPr>
      </p:pic>
      <p:sp>
        <p:nvSpPr>
          <p:cNvPr id="355" name="Shape 355"/>
          <p:cNvSpPr/>
          <p:nvPr/>
        </p:nvSpPr>
        <p:spPr>
          <a:xfrm rot="10800000" flipH="1">
            <a:off x="1" y="1"/>
            <a:ext cx="12191999" cy="6857999"/>
          </a:xfrm>
          <a:prstGeom prst="rect">
            <a:avLst/>
          </a:prstGeom>
          <a:gradFill>
            <a:gsLst>
              <a:gs pos="0">
                <a:schemeClr val="lt1"/>
              </a:gs>
              <a:gs pos="34000">
                <a:schemeClr val="lt1"/>
              </a:gs>
              <a:gs pos="100000">
                <a:srgbClr val="FFFFFF">
                  <a:alpha val="34901"/>
                </a:srgbClr>
              </a:gs>
            </a:gsLst>
            <a:lin ang="3000000"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pic>
        <p:nvPicPr>
          <p:cNvPr id="356" name="Shape 35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8153" y="4336020"/>
            <a:ext cx="3592063" cy="1258603"/>
          </a:xfrm>
          <a:prstGeom prst="rect">
            <a:avLst/>
          </a:prstGeom>
          <a:noFill/>
          <a:ln>
            <a:noFill/>
          </a:ln>
        </p:spPr>
      </p:pic>
      <p:sp>
        <p:nvSpPr>
          <p:cNvPr id="357" name="Shape 357"/>
          <p:cNvSpPr txBox="1"/>
          <p:nvPr/>
        </p:nvSpPr>
        <p:spPr>
          <a:xfrm>
            <a:off x="535157" y="5901099"/>
            <a:ext cx="2821641" cy="410369"/>
          </a:xfrm>
          <a:prstGeom prst="rect">
            <a:avLst/>
          </a:prstGeom>
          <a:noFill/>
          <a:ln>
            <a:noFill/>
          </a:ln>
        </p:spPr>
        <p:txBody>
          <a:bodyPr lIns="101583" tIns="50778" rIns="101583" bIns="50778" anchor="ctr" anchorCtr="0">
            <a:noAutofit/>
          </a:bodyPr>
          <a:lstStyle/>
          <a:p>
            <a:pPr marL="0" marR="0" lvl="0" indent="0" algn="l" rtl="0">
              <a:lnSpc>
                <a:spcPct val="90000"/>
              </a:lnSpc>
              <a:spcBef>
                <a:spcPts val="0"/>
              </a:spcBef>
              <a:spcAft>
                <a:spcPts val="0"/>
              </a:spcAft>
              <a:buClr>
                <a:schemeClr val="lt2"/>
              </a:buClr>
              <a:buSzPct val="25000"/>
              <a:buFont typeface="Trebuchet MS"/>
              <a:buNone/>
            </a:pPr>
            <a:r>
              <a:rPr lang="en-US" sz="2222" b="0" i="0" u="none" strike="noStrike" cap="none">
                <a:solidFill>
                  <a:schemeClr val="lt2"/>
                </a:solidFill>
                <a:latin typeface="Trebuchet MS"/>
                <a:ea typeface="Trebuchet MS"/>
                <a:cs typeface="Trebuchet MS"/>
                <a:sym typeface="Trebuchet MS"/>
              </a:rPr>
              <a:t>www.nvidia.com/dli</a:t>
            </a:r>
          </a:p>
        </p:txBody>
      </p:sp>
    </p:spTree>
    <p:extLst>
      <p:ext uri="{BB962C8B-B14F-4D97-AF65-F5344CB8AC3E}">
        <p14:creationId xmlns:p14="http://schemas.microsoft.com/office/powerpoint/2010/main" val="166537289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553719" y="734697"/>
            <a:ext cx="11084559" cy="656590"/>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None/>
              <a:defRPr sz="4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3556" b="1" i="0" u="none" strike="noStrike" cap="none">
                <a:solidFill>
                  <a:srgbClr val="73B900"/>
                </a:solidFill>
                <a:latin typeface="Arial"/>
                <a:ea typeface="Arial"/>
                <a:cs typeface="Arial"/>
                <a:sym typeface="Arial"/>
              </a:defRPr>
            </a:lvl5pPr>
            <a:lvl6pPr marL="507974" marR="0" lvl="5" indent="-14090" algn="l" rtl="0">
              <a:spcBef>
                <a:spcPts val="0"/>
              </a:spcBef>
              <a:spcAft>
                <a:spcPts val="0"/>
              </a:spcAft>
              <a:buNone/>
              <a:defRPr sz="3556" b="1" i="0" u="none" strike="noStrike" cap="none">
                <a:solidFill>
                  <a:srgbClr val="73B900"/>
                </a:solidFill>
                <a:latin typeface="Arial"/>
                <a:ea typeface="Arial"/>
                <a:cs typeface="Arial"/>
                <a:sym typeface="Arial"/>
              </a:defRPr>
            </a:lvl6pPr>
            <a:lvl7pPr marL="1015949" marR="0" lvl="6" indent="-14070" algn="l" rtl="0">
              <a:spcBef>
                <a:spcPts val="0"/>
              </a:spcBef>
              <a:spcAft>
                <a:spcPts val="0"/>
              </a:spcAft>
              <a:buNone/>
              <a:defRPr sz="3556" b="1" i="0" u="none" strike="noStrike" cap="none">
                <a:solidFill>
                  <a:srgbClr val="73B900"/>
                </a:solidFill>
                <a:latin typeface="Arial"/>
                <a:ea typeface="Arial"/>
                <a:cs typeface="Arial"/>
                <a:sym typeface="Arial"/>
              </a:defRPr>
            </a:lvl7pPr>
            <a:lvl8pPr marL="1523924" marR="0" lvl="7" indent="-14049" algn="l" rtl="0">
              <a:spcBef>
                <a:spcPts val="0"/>
              </a:spcBef>
              <a:spcAft>
                <a:spcPts val="0"/>
              </a:spcAft>
              <a:buNone/>
              <a:defRPr sz="3556" b="1" i="0" u="none" strike="noStrike" cap="none">
                <a:solidFill>
                  <a:srgbClr val="73B900"/>
                </a:solidFill>
                <a:latin typeface="Arial"/>
                <a:ea typeface="Arial"/>
                <a:cs typeface="Arial"/>
                <a:sym typeface="Arial"/>
              </a:defRPr>
            </a:lvl8pPr>
            <a:lvl9pPr marL="2031899" marR="0" lvl="8" indent="-14029" algn="l" rtl="0">
              <a:spcBef>
                <a:spcPts val="0"/>
              </a:spcBef>
              <a:spcAft>
                <a:spcPts val="0"/>
              </a:spcAft>
              <a:buNone/>
              <a:defRPr sz="3556" b="1" i="0" u="none" strike="noStrike" cap="none">
                <a:solidFill>
                  <a:srgbClr val="73B900"/>
                </a:solidFill>
                <a:latin typeface="Arial"/>
                <a:ea typeface="Arial"/>
                <a:cs typeface="Arial"/>
                <a:sym typeface="Arial"/>
              </a:defRPr>
            </a:lvl9pPr>
          </a:lstStyle>
          <a:p>
            <a:endParaRPr/>
          </a:p>
        </p:txBody>
      </p:sp>
      <p:sp>
        <p:nvSpPr>
          <p:cNvPr id="360" name="Shape 360"/>
          <p:cNvSpPr txBox="1">
            <a:spLocks noGrp="1"/>
          </p:cNvSpPr>
          <p:nvPr>
            <p:ph type="body" idx="1"/>
          </p:nvPr>
        </p:nvSpPr>
        <p:spPr>
          <a:xfrm>
            <a:off x="574167" y="2336705"/>
            <a:ext cx="11054080" cy="4132138"/>
          </a:xfrm>
          <a:prstGeom prst="rect">
            <a:avLst/>
          </a:prstGeom>
          <a:noFill/>
          <a:ln>
            <a:noFill/>
          </a:ln>
        </p:spPr>
        <p:txBody>
          <a:bodyPr lIns="91425" tIns="91425" rIns="91425" bIns="91425" anchor="t" anchorCtr="0"/>
          <a:lstStyle>
            <a:lvl1pPr marL="380982" marR="0" lvl="0" indent="-239871" algn="l" rtl="0">
              <a:lnSpc>
                <a:spcPct val="90000"/>
              </a:lnSpc>
              <a:spcBef>
                <a:spcPts val="1000"/>
              </a:spcBef>
              <a:spcAft>
                <a:spcPts val="1000"/>
              </a:spcAft>
              <a:buClr>
                <a:schemeClr val="dk1"/>
              </a:buClr>
              <a:buSzPct val="100000"/>
              <a:buFont typeface="Trebuchet MS"/>
              <a:buChar char="—"/>
              <a:defRPr sz="2222" b="0" i="0" u="none" strike="noStrike" cap="none">
                <a:solidFill>
                  <a:schemeClr val="dk2"/>
                </a:solidFill>
                <a:latin typeface="Trebuchet MS"/>
                <a:ea typeface="Trebuchet MS"/>
                <a:cs typeface="Trebuchet MS"/>
                <a:sym typeface="Trebuchet MS"/>
              </a:defRPr>
            </a:lvl1pPr>
            <a:lvl2pPr marL="952452" marR="0" lvl="1" indent="-204570" algn="l" rtl="0">
              <a:lnSpc>
                <a:spcPct val="90000"/>
              </a:lnSpc>
              <a:spcBef>
                <a:spcPts val="1000"/>
              </a:spcBef>
              <a:spcAft>
                <a:spcPts val="1000"/>
              </a:spcAft>
              <a:buClr>
                <a:schemeClr val="dk1"/>
              </a:buClr>
              <a:buSzPct val="100000"/>
              <a:buFont typeface="Trebuchet MS"/>
              <a:buChar char="—"/>
              <a:defRPr sz="2000" b="0" i="0" u="none" strike="noStrike" cap="none">
                <a:solidFill>
                  <a:schemeClr val="dk2"/>
                </a:solidFill>
                <a:latin typeface="Trebuchet MS"/>
                <a:ea typeface="Trebuchet MS"/>
                <a:cs typeface="Trebuchet MS"/>
                <a:sym typeface="Trebuchet MS"/>
              </a:defRPr>
            </a:lvl2pPr>
            <a:lvl3pPr marL="1527451" marR="0" lvl="2" indent="-215130" algn="l" rtl="0">
              <a:lnSpc>
                <a:spcPct val="90000"/>
              </a:lnSpc>
              <a:spcBef>
                <a:spcPts val="1000"/>
              </a:spcBef>
              <a:spcAft>
                <a:spcPts val="1000"/>
              </a:spcAft>
              <a:buClr>
                <a:schemeClr val="dk1"/>
              </a:buClr>
              <a:buSzPct val="100000"/>
              <a:buFont typeface="Trebuchet MS"/>
              <a:buChar char="—"/>
              <a:defRPr sz="1778" b="0" i="0" u="none" strike="noStrike" cap="none">
                <a:solidFill>
                  <a:schemeClr val="dk2"/>
                </a:solidFill>
                <a:latin typeface="Trebuchet MS"/>
                <a:ea typeface="Trebuchet MS"/>
                <a:cs typeface="Trebuchet MS"/>
                <a:sym typeface="Trebuchet MS"/>
              </a:defRPr>
            </a:lvl3pPr>
            <a:lvl4pPr marL="1971929" marR="0" lvl="3" indent="-137503" algn="l" rtl="0">
              <a:spcBef>
                <a:spcPts val="400"/>
              </a:spcBef>
              <a:spcAft>
                <a:spcPts val="0"/>
              </a:spcAft>
              <a:buClr>
                <a:schemeClr val="dk1"/>
              </a:buClr>
              <a:buSzPct val="100000"/>
              <a:buFont typeface="Noto Sans Symbols"/>
              <a:buChar char="▪"/>
              <a:defRPr sz="2000" b="0" i="0" u="none" strike="noStrike" cap="none">
                <a:solidFill>
                  <a:schemeClr val="lt1"/>
                </a:solidFill>
                <a:latin typeface="Trebuchet MS"/>
                <a:ea typeface="Trebuchet MS"/>
                <a:cs typeface="Trebuchet MS"/>
                <a:sym typeface="Trebuchet MS"/>
              </a:defRPr>
            </a:lvl4pPr>
            <a:lvl5pPr marL="2352910" marR="0" lvl="4" indent="-123375" algn="l" rtl="0">
              <a:spcBef>
                <a:spcPts val="444"/>
              </a:spcBef>
              <a:spcAft>
                <a:spcPts val="0"/>
              </a:spcAft>
              <a:buClr>
                <a:schemeClr val="dk1"/>
              </a:buClr>
              <a:buSzPct val="100000"/>
              <a:buFont typeface="Noto Sans Symbols"/>
              <a:buChar char="▪"/>
              <a:defRPr sz="2222" b="0" i="0" u="none" strike="noStrike" cap="none">
                <a:solidFill>
                  <a:schemeClr val="lt1"/>
                </a:solidFill>
                <a:latin typeface="Trebuchet MS"/>
                <a:ea typeface="Trebuchet MS"/>
                <a:cs typeface="Trebuchet MS"/>
                <a:sym typeface="Trebuchet MS"/>
              </a:defRPr>
            </a:lvl5pPr>
            <a:lvl6pPr marL="2860885" marR="0" lvl="5" indent="-12335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860" marR="0" lvl="6" indent="-123337"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833" marR="0" lvl="7" indent="-12331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807" marR="0" lvl="8" indent="-123294"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361" name="Shape 361"/>
          <p:cNvSpPr txBox="1">
            <a:spLocks noGrp="1"/>
          </p:cNvSpPr>
          <p:nvPr>
            <p:ph type="body" idx="2"/>
          </p:nvPr>
        </p:nvSpPr>
        <p:spPr>
          <a:xfrm>
            <a:off x="553719" y="1314814"/>
            <a:ext cx="11084559" cy="583847"/>
          </a:xfrm>
          <a:prstGeom prst="rect">
            <a:avLst/>
          </a:prstGeom>
          <a:noFill/>
          <a:ln>
            <a:noFill/>
          </a:ln>
        </p:spPr>
        <p:txBody>
          <a:bodyPr lIns="91425" tIns="91425" rIns="91425" bIns="91425" anchor="t" anchorCtr="0"/>
          <a:lstStyle>
            <a:lvl1pPr marL="0" marR="0" lvl="0" indent="0" algn="ctr" rtl="0">
              <a:lnSpc>
                <a:spcPct val="90000"/>
              </a:lnSpc>
              <a:spcBef>
                <a:spcPts val="1000"/>
              </a:spcBef>
              <a:spcAft>
                <a:spcPts val="1000"/>
              </a:spcAft>
              <a:buClr>
                <a:schemeClr val="dk1"/>
              </a:buClr>
              <a:buFont typeface="Trebuchet MS"/>
              <a:buNone/>
              <a:defRPr sz="2667" b="0" i="0" u="none" strike="noStrike" cap="none">
                <a:solidFill>
                  <a:schemeClr val="lt2"/>
                </a:solidFill>
                <a:latin typeface="Trebuchet MS"/>
                <a:ea typeface="Trebuchet MS"/>
                <a:cs typeface="Trebuchet MS"/>
                <a:sym typeface="Trebuchet MS"/>
              </a:defRPr>
            </a:lvl1pPr>
            <a:lvl2pPr marL="634968" marR="0" lvl="1" indent="-14084"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2pPr>
            <a:lvl3pPr marL="1209968" marR="0" lvl="2" indent="-10534"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3pPr>
            <a:lvl4pPr marL="1717942" marR="0" lvl="3" indent="-10513" algn="ctr" rtl="0">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4pPr>
            <a:lvl5pPr marL="2098923" marR="0" lvl="4" indent="-10500" algn="ctr" rtl="0">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5pPr>
            <a:lvl6pPr marL="2860885" marR="0" lvl="5" indent="-12335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860" marR="0" lvl="6" indent="-123337"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833" marR="0" lvl="7" indent="-12331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807" marR="0" lvl="8" indent="-123294"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Tree>
    <p:extLst>
      <p:ext uri="{BB962C8B-B14F-4D97-AF65-F5344CB8AC3E}">
        <p14:creationId xmlns:p14="http://schemas.microsoft.com/office/powerpoint/2010/main" val="121031090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Title, Subtitle, and Content with CONFIDENTIAL">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553719" y="734697"/>
            <a:ext cx="11084559" cy="656590"/>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None/>
              <a:defRPr sz="4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3556" b="1" i="0" u="none" strike="noStrike" cap="none">
                <a:solidFill>
                  <a:srgbClr val="73B900"/>
                </a:solidFill>
                <a:latin typeface="Arial"/>
                <a:ea typeface="Arial"/>
                <a:cs typeface="Arial"/>
                <a:sym typeface="Arial"/>
              </a:defRPr>
            </a:lvl5pPr>
            <a:lvl6pPr marL="507974" marR="0" lvl="5" indent="-14090" algn="l" rtl="0">
              <a:spcBef>
                <a:spcPts val="0"/>
              </a:spcBef>
              <a:spcAft>
                <a:spcPts val="0"/>
              </a:spcAft>
              <a:buNone/>
              <a:defRPr sz="3556" b="1" i="0" u="none" strike="noStrike" cap="none">
                <a:solidFill>
                  <a:srgbClr val="73B900"/>
                </a:solidFill>
                <a:latin typeface="Arial"/>
                <a:ea typeface="Arial"/>
                <a:cs typeface="Arial"/>
                <a:sym typeface="Arial"/>
              </a:defRPr>
            </a:lvl6pPr>
            <a:lvl7pPr marL="1015949" marR="0" lvl="6" indent="-14070" algn="l" rtl="0">
              <a:spcBef>
                <a:spcPts val="0"/>
              </a:spcBef>
              <a:spcAft>
                <a:spcPts val="0"/>
              </a:spcAft>
              <a:buNone/>
              <a:defRPr sz="3556" b="1" i="0" u="none" strike="noStrike" cap="none">
                <a:solidFill>
                  <a:srgbClr val="73B900"/>
                </a:solidFill>
                <a:latin typeface="Arial"/>
                <a:ea typeface="Arial"/>
                <a:cs typeface="Arial"/>
                <a:sym typeface="Arial"/>
              </a:defRPr>
            </a:lvl7pPr>
            <a:lvl8pPr marL="1523924" marR="0" lvl="7" indent="-14049" algn="l" rtl="0">
              <a:spcBef>
                <a:spcPts val="0"/>
              </a:spcBef>
              <a:spcAft>
                <a:spcPts val="0"/>
              </a:spcAft>
              <a:buNone/>
              <a:defRPr sz="3556" b="1" i="0" u="none" strike="noStrike" cap="none">
                <a:solidFill>
                  <a:srgbClr val="73B900"/>
                </a:solidFill>
                <a:latin typeface="Arial"/>
                <a:ea typeface="Arial"/>
                <a:cs typeface="Arial"/>
                <a:sym typeface="Arial"/>
              </a:defRPr>
            </a:lvl8pPr>
            <a:lvl9pPr marL="2031899" marR="0" lvl="8" indent="-14029" algn="l" rtl="0">
              <a:spcBef>
                <a:spcPts val="0"/>
              </a:spcBef>
              <a:spcAft>
                <a:spcPts val="0"/>
              </a:spcAft>
              <a:buNone/>
              <a:defRPr sz="3556" b="1" i="0" u="none" strike="noStrike" cap="none">
                <a:solidFill>
                  <a:srgbClr val="73B900"/>
                </a:solidFill>
                <a:latin typeface="Arial"/>
                <a:ea typeface="Arial"/>
                <a:cs typeface="Arial"/>
                <a:sym typeface="Arial"/>
              </a:defRPr>
            </a:lvl9pPr>
          </a:lstStyle>
          <a:p>
            <a:endParaRPr/>
          </a:p>
        </p:txBody>
      </p:sp>
      <p:sp>
        <p:nvSpPr>
          <p:cNvPr id="364" name="Shape 364"/>
          <p:cNvSpPr txBox="1">
            <a:spLocks noGrp="1"/>
          </p:cNvSpPr>
          <p:nvPr>
            <p:ph type="body" idx="1"/>
          </p:nvPr>
        </p:nvSpPr>
        <p:spPr>
          <a:xfrm>
            <a:off x="574167" y="2336705"/>
            <a:ext cx="11054080" cy="4132138"/>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1000"/>
              </a:spcAft>
              <a:buClr>
                <a:schemeClr val="dk1"/>
              </a:buClr>
              <a:buFont typeface="Trebuchet MS"/>
              <a:buNone/>
              <a:defRPr sz="2222" b="0" i="0" u="none" strike="noStrike" cap="none">
                <a:solidFill>
                  <a:schemeClr val="dk2"/>
                </a:solidFill>
                <a:latin typeface="Trebuchet MS"/>
                <a:ea typeface="Trebuchet MS"/>
                <a:cs typeface="Trebuchet MS"/>
                <a:sym typeface="Trebuchet MS"/>
              </a:defRPr>
            </a:lvl1pPr>
            <a:lvl2pPr marL="634968" marR="0" lvl="1" indent="-14084"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2pPr>
            <a:lvl3pPr marL="1209968" marR="0" lvl="2" indent="-10534" algn="l" rtl="0">
              <a:lnSpc>
                <a:spcPct val="90000"/>
              </a:lnSpc>
              <a:spcBef>
                <a:spcPts val="1000"/>
              </a:spcBef>
              <a:spcAft>
                <a:spcPts val="1000"/>
              </a:spcAft>
              <a:buClr>
                <a:schemeClr val="dk1"/>
              </a:buClr>
              <a:buFont typeface="Trebuchet MS"/>
              <a:buNone/>
              <a:defRPr sz="1778" b="0" i="0" u="none" strike="noStrike" cap="none">
                <a:solidFill>
                  <a:schemeClr val="dk2"/>
                </a:solidFill>
                <a:latin typeface="Trebuchet MS"/>
                <a:ea typeface="Trebuchet MS"/>
                <a:cs typeface="Trebuchet MS"/>
                <a:sym typeface="Trebuchet MS"/>
              </a:defRPr>
            </a:lvl3pPr>
            <a:lvl4pPr marL="1971929" marR="0" lvl="3" indent="-137503" algn="l" rtl="0">
              <a:spcBef>
                <a:spcPts val="400"/>
              </a:spcBef>
              <a:spcAft>
                <a:spcPts val="0"/>
              </a:spcAft>
              <a:buClr>
                <a:schemeClr val="dk1"/>
              </a:buClr>
              <a:buSzPct val="100000"/>
              <a:buFont typeface="Noto Sans Symbols"/>
              <a:buChar char="▪"/>
              <a:defRPr sz="2000" b="0" i="0" u="none" strike="noStrike" cap="none">
                <a:solidFill>
                  <a:schemeClr val="lt1"/>
                </a:solidFill>
                <a:latin typeface="Trebuchet MS"/>
                <a:ea typeface="Trebuchet MS"/>
                <a:cs typeface="Trebuchet MS"/>
                <a:sym typeface="Trebuchet MS"/>
              </a:defRPr>
            </a:lvl4pPr>
            <a:lvl5pPr marL="2352910" marR="0" lvl="4" indent="-123375" algn="l" rtl="0">
              <a:spcBef>
                <a:spcPts val="444"/>
              </a:spcBef>
              <a:spcAft>
                <a:spcPts val="0"/>
              </a:spcAft>
              <a:buClr>
                <a:schemeClr val="dk1"/>
              </a:buClr>
              <a:buSzPct val="100000"/>
              <a:buFont typeface="Noto Sans Symbols"/>
              <a:buChar char="▪"/>
              <a:defRPr sz="2222" b="0" i="0" u="none" strike="noStrike" cap="none">
                <a:solidFill>
                  <a:schemeClr val="lt1"/>
                </a:solidFill>
                <a:latin typeface="Trebuchet MS"/>
                <a:ea typeface="Trebuchet MS"/>
                <a:cs typeface="Trebuchet MS"/>
                <a:sym typeface="Trebuchet MS"/>
              </a:defRPr>
            </a:lvl5pPr>
            <a:lvl6pPr marL="2860885" marR="0" lvl="5" indent="-12335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860" marR="0" lvl="6" indent="-123337"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833" marR="0" lvl="7" indent="-12331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807" marR="0" lvl="8" indent="-123294"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365" name="Shape 365"/>
          <p:cNvSpPr txBox="1">
            <a:spLocks noGrp="1"/>
          </p:cNvSpPr>
          <p:nvPr>
            <p:ph type="body" idx="2"/>
          </p:nvPr>
        </p:nvSpPr>
        <p:spPr>
          <a:xfrm>
            <a:off x="553719" y="1314814"/>
            <a:ext cx="11084559" cy="583847"/>
          </a:xfrm>
          <a:prstGeom prst="rect">
            <a:avLst/>
          </a:prstGeom>
          <a:noFill/>
          <a:ln>
            <a:noFill/>
          </a:ln>
        </p:spPr>
        <p:txBody>
          <a:bodyPr lIns="91425" tIns="91425" rIns="91425" bIns="91425" anchor="t" anchorCtr="0"/>
          <a:lstStyle>
            <a:lvl1pPr marL="0" marR="0" lvl="0" indent="0" algn="ctr" rtl="0">
              <a:lnSpc>
                <a:spcPct val="90000"/>
              </a:lnSpc>
              <a:spcBef>
                <a:spcPts val="1000"/>
              </a:spcBef>
              <a:spcAft>
                <a:spcPts val="1000"/>
              </a:spcAft>
              <a:buClr>
                <a:schemeClr val="dk1"/>
              </a:buClr>
              <a:buFont typeface="Trebuchet MS"/>
              <a:buNone/>
              <a:defRPr sz="2667" b="0" i="0" u="none" strike="noStrike" cap="none">
                <a:solidFill>
                  <a:schemeClr val="lt2"/>
                </a:solidFill>
                <a:latin typeface="Trebuchet MS"/>
                <a:ea typeface="Trebuchet MS"/>
                <a:cs typeface="Trebuchet MS"/>
                <a:sym typeface="Trebuchet MS"/>
              </a:defRPr>
            </a:lvl1pPr>
            <a:lvl2pPr marL="634968" marR="0" lvl="1" indent="-14084"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2pPr>
            <a:lvl3pPr marL="1209968" marR="0" lvl="2" indent="-10534"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3pPr>
            <a:lvl4pPr marL="1717942" marR="0" lvl="3" indent="-10513" algn="ctr" rtl="0">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4pPr>
            <a:lvl5pPr marL="2098923" marR="0" lvl="4" indent="-10500" algn="ctr" rtl="0">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5pPr>
            <a:lvl6pPr marL="2860885" marR="0" lvl="5" indent="-12335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860" marR="0" lvl="6" indent="-123337"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833" marR="0" lvl="7" indent="-12331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807" marR="0" lvl="8" indent="-123294"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366" name="Shape 366"/>
          <p:cNvSpPr/>
          <p:nvPr/>
        </p:nvSpPr>
        <p:spPr>
          <a:xfrm>
            <a:off x="7833031" y="6424131"/>
            <a:ext cx="3069851" cy="275712"/>
          </a:xfrm>
          <a:prstGeom prst="rect">
            <a:avLst/>
          </a:prstGeom>
          <a:noFill/>
          <a:ln>
            <a:noFill/>
          </a:ln>
        </p:spPr>
        <p:txBody>
          <a:bodyPr lIns="101583" tIns="50778" rIns="101583" bIns="50778" anchor="b" anchorCtr="0">
            <a:noAutofit/>
          </a:bodyPr>
          <a:lstStyle/>
          <a:p>
            <a:pPr marL="0" marR="0" lvl="0" indent="0" algn="r" rtl="0">
              <a:lnSpc>
                <a:spcPct val="90000"/>
              </a:lnSpc>
              <a:spcBef>
                <a:spcPts val="0"/>
              </a:spcBef>
              <a:spcAft>
                <a:spcPts val="0"/>
              </a:spcAft>
              <a:buClr>
                <a:schemeClr val="dk2"/>
              </a:buClr>
              <a:buSzPct val="25000"/>
              <a:buFont typeface="Trebuchet MS"/>
              <a:buNone/>
            </a:pPr>
            <a:r>
              <a:rPr lang="en-US" sz="889" b="1" i="0" u="none" strike="noStrike" cap="none">
                <a:solidFill>
                  <a:schemeClr val="dk2"/>
                </a:solidFill>
                <a:latin typeface="Trebuchet MS"/>
                <a:ea typeface="Trebuchet MS"/>
                <a:cs typeface="Trebuchet MS"/>
                <a:sym typeface="Trebuchet MS"/>
              </a:rPr>
              <a:t>NVIDIA CONFIDENTIAL. DO NOT DISTRIBUTE.</a:t>
            </a:r>
          </a:p>
        </p:txBody>
      </p:sp>
    </p:spTree>
    <p:extLst>
      <p:ext uri="{BB962C8B-B14F-4D97-AF65-F5344CB8AC3E}">
        <p14:creationId xmlns:p14="http://schemas.microsoft.com/office/powerpoint/2010/main" val="99814355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Content with Photograph">
    <p:spTree>
      <p:nvGrpSpPr>
        <p:cNvPr id="1" name="Shape 367"/>
        <p:cNvGrpSpPr/>
        <p:nvPr/>
      </p:nvGrpSpPr>
      <p:grpSpPr>
        <a:xfrm>
          <a:off x="0" y="0"/>
          <a:ext cx="0" cy="0"/>
          <a:chOff x="0" y="0"/>
          <a:chExt cx="0" cy="0"/>
        </a:xfrm>
      </p:grpSpPr>
      <p:sp>
        <p:nvSpPr>
          <p:cNvPr id="368" name="Shape 368"/>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sp>
        <p:nvSpPr>
          <p:cNvPr id="369" name="Shape 369"/>
          <p:cNvSpPr txBox="1">
            <a:spLocks noGrp="1"/>
          </p:cNvSpPr>
          <p:nvPr>
            <p:ph type="title"/>
          </p:nvPr>
        </p:nvSpPr>
        <p:spPr>
          <a:xfrm>
            <a:off x="553719" y="703919"/>
            <a:ext cx="6580130" cy="687367"/>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4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3556" b="1" i="0" u="none" strike="noStrike" cap="none">
                <a:solidFill>
                  <a:srgbClr val="73B900"/>
                </a:solidFill>
                <a:latin typeface="Arial"/>
                <a:ea typeface="Arial"/>
                <a:cs typeface="Arial"/>
                <a:sym typeface="Arial"/>
              </a:defRPr>
            </a:lvl5pPr>
            <a:lvl6pPr marL="507974" marR="0" lvl="5" indent="-14090" algn="l" rtl="0">
              <a:spcBef>
                <a:spcPts val="0"/>
              </a:spcBef>
              <a:spcAft>
                <a:spcPts val="0"/>
              </a:spcAft>
              <a:buNone/>
              <a:defRPr sz="3556" b="1" i="0" u="none" strike="noStrike" cap="none">
                <a:solidFill>
                  <a:srgbClr val="73B900"/>
                </a:solidFill>
                <a:latin typeface="Arial"/>
                <a:ea typeface="Arial"/>
                <a:cs typeface="Arial"/>
                <a:sym typeface="Arial"/>
              </a:defRPr>
            </a:lvl6pPr>
            <a:lvl7pPr marL="1015949" marR="0" lvl="6" indent="-14070" algn="l" rtl="0">
              <a:spcBef>
                <a:spcPts val="0"/>
              </a:spcBef>
              <a:spcAft>
                <a:spcPts val="0"/>
              </a:spcAft>
              <a:buNone/>
              <a:defRPr sz="3556" b="1" i="0" u="none" strike="noStrike" cap="none">
                <a:solidFill>
                  <a:srgbClr val="73B900"/>
                </a:solidFill>
                <a:latin typeface="Arial"/>
                <a:ea typeface="Arial"/>
                <a:cs typeface="Arial"/>
                <a:sym typeface="Arial"/>
              </a:defRPr>
            </a:lvl7pPr>
            <a:lvl8pPr marL="1523924" marR="0" lvl="7" indent="-14049" algn="l" rtl="0">
              <a:spcBef>
                <a:spcPts val="0"/>
              </a:spcBef>
              <a:spcAft>
                <a:spcPts val="0"/>
              </a:spcAft>
              <a:buNone/>
              <a:defRPr sz="3556" b="1" i="0" u="none" strike="noStrike" cap="none">
                <a:solidFill>
                  <a:srgbClr val="73B900"/>
                </a:solidFill>
                <a:latin typeface="Arial"/>
                <a:ea typeface="Arial"/>
                <a:cs typeface="Arial"/>
                <a:sym typeface="Arial"/>
              </a:defRPr>
            </a:lvl8pPr>
            <a:lvl9pPr marL="2031899" marR="0" lvl="8" indent="-14029" algn="l" rtl="0">
              <a:spcBef>
                <a:spcPts val="0"/>
              </a:spcBef>
              <a:spcAft>
                <a:spcPts val="0"/>
              </a:spcAft>
              <a:buNone/>
              <a:defRPr sz="3556" b="1" i="0" u="none" strike="noStrike" cap="none">
                <a:solidFill>
                  <a:srgbClr val="73B900"/>
                </a:solidFill>
                <a:latin typeface="Arial"/>
                <a:ea typeface="Arial"/>
                <a:cs typeface="Arial"/>
                <a:sym typeface="Arial"/>
              </a:defRPr>
            </a:lvl9pPr>
          </a:lstStyle>
          <a:p>
            <a:endParaRPr/>
          </a:p>
        </p:txBody>
      </p:sp>
      <p:sp>
        <p:nvSpPr>
          <p:cNvPr id="370" name="Shape 370"/>
          <p:cNvSpPr txBox="1">
            <a:spLocks noGrp="1"/>
          </p:cNvSpPr>
          <p:nvPr>
            <p:ph type="body" idx="1"/>
          </p:nvPr>
        </p:nvSpPr>
        <p:spPr>
          <a:xfrm>
            <a:off x="568960" y="2336704"/>
            <a:ext cx="6562038" cy="4104176"/>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1000"/>
              </a:spcAft>
              <a:buClr>
                <a:schemeClr val="dk1"/>
              </a:buClr>
              <a:buFont typeface="Trebuchet MS"/>
              <a:buNone/>
              <a:defRPr sz="2222" b="0" i="0" u="none" strike="noStrike" cap="none">
                <a:solidFill>
                  <a:schemeClr val="dk2"/>
                </a:solidFill>
                <a:latin typeface="Trebuchet MS"/>
                <a:ea typeface="Trebuchet MS"/>
                <a:cs typeface="Trebuchet MS"/>
                <a:sym typeface="Trebuchet MS"/>
              </a:defRPr>
            </a:lvl1pPr>
            <a:lvl2pPr marL="634968" marR="0" lvl="1" indent="-14084"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2pPr>
            <a:lvl3pPr marL="1209968" marR="0" lvl="2" indent="-10534" algn="l" rtl="0">
              <a:lnSpc>
                <a:spcPct val="90000"/>
              </a:lnSpc>
              <a:spcBef>
                <a:spcPts val="1000"/>
              </a:spcBef>
              <a:spcAft>
                <a:spcPts val="10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3pPr>
            <a:lvl4pPr marL="1971929" marR="0" lvl="3" indent="-137503" algn="l" rtl="0">
              <a:spcBef>
                <a:spcPts val="400"/>
              </a:spcBef>
              <a:spcAft>
                <a:spcPts val="0"/>
              </a:spcAft>
              <a:buClr>
                <a:schemeClr val="dk1"/>
              </a:buClr>
              <a:buSzPct val="100000"/>
              <a:buFont typeface="Noto Sans Symbols"/>
              <a:buChar char="▪"/>
              <a:defRPr sz="2000" b="0" i="0" u="none" strike="noStrike" cap="none">
                <a:solidFill>
                  <a:schemeClr val="lt1"/>
                </a:solidFill>
                <a:latin typeface="Trebuchet MS"/>
                <a:ea typeface="Trebuchet MS"/>
                <a:cs typeface="Trebuchet MS"/>
                <a:sym typeface="Trebuchet MS"/>
              </a:defRPr>
            </a:lvl4pPr>
            <a:lvl5pPr marL="2352910" marR="0" lvl="4" indent="-123375" algn="l" rtl="0">
              <a:spcBef>
                <a:spcPts val="444"/>
              </a:spcBef>
              <a:spcAft>
                <a:spcPts val="0"/>
              </a:spcAft>
              <a:buClr>
                <a:schemeClr val="dk1"/>
              </a:buClr>
              <a:buSzPct val="100000"/>
              <a:buFont typeface="Noto Sans Symbols"/>
              <a:buChar char="▪"/>
              <a:defRPr sz="2222" b="0" i="0" u="none" strike="noStrike" cap="none">
                <a:solidFill>
                  <a:schemeClr val="lt1"/>
                </a:solidFill>
                <a:latin typeface="Trebuchet MS"/>
                <a:ea typeface="Trebuchet MS"/>
                <a:cs typeface="Trebuchet MS"/>
                <a:sym typeface="Trebuchet MS"/>
              </a:defRPr>
            </a:lvl5pPr>
            <a:lvl6pPr marL="2860885" marR="0" lvl="5" indent="-12335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860" marR="0" lvl="6" indent="-123337"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833" marR="0" lvl="7" indent="-12331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807" marR="0" lvl="8" indent="-123294"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sp>
        <p:nvSpPr>
          <p:cNvPr id="371" name="Shape 371"/>
          <p:cNvSpPr txBox="1">
            <a:spLocks noGrp="1"/>
          </p:cNvSpPr>
          <p:nvPr>
            <p:ph type="body" idx="2"/>
          </p:nvPr>
        </p:nvSpPr>
        <p:spPr>
          <a:xfrm>
            <a:off x="553719" y="1314814"/>
            <a:ext cx="6580130" cy="583847"/>
          </a:xfrm>
          <a:prstGeom prst="rect">
            <a:avLst/>
          </a:prstGeom>
          <a:noFill/>
          <a:ln>
            <a:noFill/>
          </a:ln>
        </p:spPr>
        <p:txBody>
          <a:bodyPr lIns="91425" tIns="91425" rIns="91425" bIns="91425" anchor="t" anchorCtr="0"/>
          <a:lstStyle>
            <a:lvl1pPr marL="0" marR="0" lvl="0" indent="0" algn="l" rtl="0">
              <a:lnSpc>
                <a:spcPct val="90000"/>
              </a:lnSpc>
              <a:spcBef>
                <a:spcPts val="1000"/>
              </a:spcBef>
              <a:spcAft>
                <a:spcPts val="1000"/>
              </a:spcAft>
              <a:buClr>
                <a:schemeClr val="dk1"/>
              </a:buClr>
              <a:buFont typeface="Trebuchet MS"/>
              <a:buNone/>
              <a:defRPr sz="2667" b="0" i="0" u="none" strike="noStrike" cap="none">
                <a:solidFill>
                  <a:schemeClr val="lt2"/>
                </a:solidFill>
                <a:latin typeface="Trebuchet MS"/>
                <a:ea typeface="Trebuchet MS"/>
                <a:cs typeface="Trebuchet MS"/>
                <a:sym typeface="Trebuchet MS"/>
              </a:defRPr>
            </a:lvl1pPr>
            <a:lvl2pPr marL="634968" marR="0" lvl="1" indent="-14084"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2pPr>
            <a:lvl3pPr marL="1209968" marR="0" lvl="2" indent="-10534" algn="ctr" rtl="0">
              <a:lnSpc>
                <a:spcPct val="90000"/>
              </a:lnSpc>
              <a:spcBef>
                <a:spcPts val="1000"/>
              </a:spcBef>
              <a:spcAft>
                <a:spcPts val="1000"/>
              </a:spcAft>
              <a:buClr>
                <a:schemeClr val="dk1"/>
              </a:buClr>
              <a:buFont typeface="Trebuchet MS"/>
              <a:buNone/>
              <a:defRPr sz="3111" b="0" i="0" u="none" strike="noStrike" cap="none">
                <a:solidFill>
                  <a:schemeClr val="lt2"/>
                </a:solidFill>
                <a:latin typeface="Trebuchet MS"/>
                <a:ea typeface="Trebuchet MS"/>
                <a:cs typeface="Trebuchet MS"/>
                <a:sym typeface="Trebuchet MS"/>
              </a:defRPr>
            </a:lvl3pPr>
            <a:lvl4pPr marL="1717942" marR="0" lvl="3" indent="-10513" algn="ctr" rtl="0">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4pPr>
            <a:lvl5pPr marL="2098923" marR="0" lvl="4" indent="-10500" algn="ctr" rtl="0">
              <a:spcBef>
                <a:spcPts val="622"/>
              </a:spcBef>
              <a:spcAft>
                <a:spcPts val="0"/>
              </a:spcAft>
              <a:buClr>
                <a:schemeClr val="lt2"/>
              </a:buClr>
              <a:buFont typeface="Trebuchet MS"/>
              <a:buNone/>
              <a:defRPr sz="3111" b="0" i="0" u="none" strike="noStrike" cap="none">
                <a:solidFill>
                  <a:schemeClr val="lt2"/>
                </a:solidFill>
                <a:latin typeface="Trebuchet MS"/>
                <a:ea typeface="Trebuchet MS"/>
                <a:cs typeface="Trebuchet MS"/>
                <a:sym typeface="Trebuchet MS"/>
              </a:defRPr>
            </a:lvl5pPr>
            <a:lvl6pPr marL="2860885" marR="0" lvl="5" indent="-12335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6pPr>
            <a:lvl7pPr marL="3368860" marR="0" lvl="6" indent="-123337"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7pPr>
            <a:lvl8pPr marL="3876833" marR="0" lvl="7" indent="-123315"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8pPr>
            <a:lvl9pPr marL="4384807" marR="0" lvl="8" indent="-123294" algn="l" rtl="0">
              <a:spcBef>
                <a:spcPts val="444"/>
              </a:spcBef>
              <a:spcAft>
                <a:spcPts val="0"/>
              </a:spcAft>
              <a:buClr>
                <a:schemeClr val="dk2"/>
              </a:buClr>
              <a:buSzPct val="100000"/>
              <a:buFont typeface="Trebuchet MS"/>
              <a:buChar char="»"/>
              <a:defRPr sz="2222" b="0" i="0" u="none" strike="noStrike" cap="none">
                <a:solidFill>
                  <a:schemeClr val="dk2"/>
                </a:solidFill>
                <a:latin typeface="Trebuchet MS"/>
                <a:ea typeface="Trebuchet MS"/>
                <a:cs typeface="Trebuchet MS"/>
                <a:sym typeface="Trebuchet MS"/>
              </a:defRPr>
            </a:lvl9pPr>
          </a:lstStyle>
          <a:p>
            <a:endParaRPr/>
          </a:p>
        </p:txBody>
      </p:sp>
      <p:pic>
        <p:nvPicPr>
          <p:cNvPr id="372" name="Shape 372"/>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1256464" y="6428244"/>
            <a:ext cx="645332" cy="229333"/>
          </a:xfrm>
          <a:prstGeom prst="rect">
            <a:avLst/>
          </a:prstGeom>
          <a:noFill/>
          <a:ln>
            <a:noFill/>
          </a:ln>
        </p:spPr>
      </p:pic>
      <p:sp>
        <p:nvSpPr>
          <p:cNvPr id="373" name="Shape 373"/>
          <p:cNvSpPr txBox="1"/>
          <p:nvPr/>
        </p:nvSpPr>
        <p:spPr>
          <a:xfrm>
            <a:off x="10846948" y="6479205"/>
            <a:ext cx="356697" cy="179536"/>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accent4"/>
              </a:buClr>
              <a:buSzPct val="25000"/>
              <a:buFont typeface="Trebuchet MS"/>
              <a:buNone/>
            </a:pPr>
            <a:fld id="{00000000-1234-1234-1234-123412341234}" type="slidenum">
              <a:rPr lang="en-US" sz="944" b="0" i="0" u="none" strike="noStrike" cap="none">
                <a:solidFill>
                  <a:schemeClr val="accent4"/>
                </a:solidFill>
                <a:latin typeface="Trebuchet MS"/>
                <a:ea typeface="Trebuchet MS"/>
                <a:cs typeface="Trebuchet MS"/>
                <a:sym typeface="Trebuchet MS"/>
              </a:rPr>
              <a:pPr marL="0" marR="0" lvl="0" indent="0" algn="r" rtl="0">
                <a:lnSpc>
                  <a:spcPct val="100000"/>
                </a:lnSpc>
                <a:spcBef>
                  <a:spcPts val="0"/>
                </a:spcBef>
                <a:spcAft>
                  <a:spcPts val="0"/>
                </a:spcAft>
                <a:buClr>
                  <a:schemeClr val="accent4"/>
                </a:buClr>
                <a:buSzPct val="25000"/>
                <a:buFont typeface="Trebuchet MS"/>
                <a:buNone/>
              </a:pPr>
              <a:t>‹#›</a:t>
            </a:fld>
            <a:r>
              <a:rPr lang="en-US" sz="1167" b="0" i="0" u="none" strike="noStrike" cap="none">
                <a:solidFill>
                  <a:srgbClr val="12FEB6"/>
                </a:solidFill>
                <a:latin typeface="Questrial"/>
                <a:ea typeface="Questrial"/>
                <a:cs typeface="Questrial"/>
                <a:sym typeface="Questrial"/>
              </a:rPr>
              <a:t> </a:t>
            </a:r>
          </a:p>
        </p:txBody>
      </p:sp>
    </p:spTree>
    <p:extLst>
      <p:ext uri="{BB962C8B-B14F-4D97-AF65-F5344CB8AC3E}">
        <p14:creationId xmlns:p14="http://schemas.microsoft.com/office/powerpoint/2010/main" val="11792476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Title Only">
    <p:spTree>
      <p:nvGrpSpPr>
        <p:cNvPr id="1" name="Shape 374"/>
        <p:cNvGrpSpPr/>
        <p:nvPr/>
      </p:nvGrpSpPr>
      <p:grpSpPr>
        <a:xfrm>
          <a:off x="0" y="0"/>
          <a:ext cx="0" cy="0"/>
          <a:chOff x="0" y="0"/>
          <a:chExt cx="0" cy="0"/>
        </a:xfrm>
      </p:grpSpPr>
      <p:sp>
        <p:nvSpPr>
          <p:cNvPr id="375" name="Shape 375"/>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sp>
        <p:nvSpPr>
          <p:cNvPr id="376" name="Shape 376"/>
          <p:cNvSpPr txBox="1">
            <a:spLocks noGrp="1"/>
          </p:cNvSpPr>
          <p:nvPr>
            <p:ph type="title"/>
          </p:nvPr>
        </p:nvSpPr>
        <p:spPr>
          <a:xfrm>
            <a:off x="553719" y="734697"/>
            <a:ext cx="11084559" cy="656590"/>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None/>
              <a:defRPr sz="40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3556" b="1" i="0" u="none" strike="noStrike" cap="none">
                <a:solidFill>
                  <a:srgbClr val="73B900"/>
                </a:solidFill>
                <a:latin typeface="Arial"/>
                <a:ea typeface="Arial"/>
                <a:cs typeface="Arial"/>
                <a:sym typeface="Arial"/>
              </a:defRPr>
            </a:lvl5pPr>
            <a:lvl6pPr marL="507974" marR="0" lvl="5" indent="-14090" algn="l" rtl="0">
              <a:spcBef>
                <a:spcPts val="0"/>
              </a:spcBef>
              <a:spcAft>
                <a:spcPts val="0"/>
              </a:spcAft>
              <a:buNone/>
              <a:defRPr sz="3556" b="1" i="0" u="none" strike="noStrike" cap="none">
                <a:solidFill>
                  <a:srgbClr val="73B900"/>
                </a:solidFill>
                <a:latin typeface="Arial"/>
                <a:ea typeface="Arial"/>
                <a:cs typeface="Arial"/>
                <a:sym typeface="Arial"/>
              </a:defRPr>
            </a:lvl6pPr>
            <a:lvl7pPr marL="1015949" marR="0" lvl="6" indent="-14070" algn="l" rtl="0">
              <a:spcBef>
                <a:spcPts val="0"/>
              </a:spcBef>
              <a:spcAft>
                <a:spcPts val="0"/>
              </a:spcAft>
              <a:buNone/>
              <a:defRPr sz="3556" b="1" i="0" u="none" strike="noStrike" cap="none">
                <a:solidFill>
                  <a:srgbClr val="73B900"/>
                </a:solidFill>
                <a:latin typeface="Arial"/>
                <a:ea typeface="Arial"/>
                <a:cs typeface="Arial"/>
                <a:sym typeface="Arial"/>
              </a:defRPr>
            </a:lvl7pPr>
            <a:lvl8pPr marL="1523924" marR="0" lvl="7" indent="-14049" algn="l" rtl="0">
              <a:spcBef>
                <a:spcPts val="0"/>
              </a:spcBef>
              <a:spcAft>
                <a:spcPts val="0"/>
              </a:spcAft>
              <a:buNone/>
              <a:defRPr sz="3556" b="1" i="0" u="none" strike="noStrike" cap="none">
                <a:solidFill>
                  <a:srgbClr val="73B900"/>
                </a:solidFill>
                <a:latin typeface="Arial"/>
                <a:ea typeface="Arial"/>
                <a:cs typeface="Arial"/>
                <a:sym typeface="Arial"/>
              </a:defRPr>
            </a:lvl8pPr>
            <a:lvl9pPr marL="2031899" marR="0" lvl="8" indent="-14029" algn="l" rtl="0">
              <a:spcBef>
                <a:spcPts val="0"/>
              </a:spcBef>
              <a:spcAft>
                <a:spcPts val="0"/>
              </a:spcAft>
              <a:buNone/>
              <a:defRPr sz="3556" b="1" i="0" u="none" strike="noStrike" cap="none">
                <a:solidFill>
                  <a:srgbClr val="73B900"/>
                </a:solidFill>
                <a:latin typeface="Arial"/>
                <a:ea typeface="Arial"/>
                <a:cs typeface="Arial"/>
                <a:sym typeface="Arial"/>
              </a:defRPr>
            </a:lvl9pPr>
          </a:lstStyle>
          <a:p>
            <a:endParaRPr/>
          </a:p>
        </p:txBody>
      </p:sp>
      <p:pic>
        <p:nvPicPr>
          <p:cNvPr id="377" name="Shape 377"/>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1256464" y="6428244"/>
            <a:ext cx="645332" cy="229333"/>
          </a:xfrm>
          <a:prstGeom prst="rect">
            <a:avLst/>
          </a:prstGeom>
          <a:noFill/>
          <a:ln>
            <a:noFill/>
          </a:ln>
        </p:spPr>
      </p:pic>
      <p:sp>
        <p:nvSpPr>
          <p:cNvPr id="378" name="Shape 378"/>
          <p:cNvSpPr txBox="1"/>
          <p:nvPr/>
        </p:nvSpPr>
        <p:spPr>
          <a:xfrm>
            <a:off x="10846948" y="6479205"/>
            <a:ext cx="356697" cy="179536"/>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accent4"/>
              </a:buClr>
              <a:buSzPct val="25000"/>
              <a:buFont typeface="Trebuchet MS"/>
              <a:buNone/>
            </a:pPr>
            <a:fld id="{00000000-1234-1234-1234-123412341234}" type="slidenum">
              <a:rPr lang="en-US" sz="944" b="0" i="0" u="none" strike="noStrike" cap="none">
                <a:solidFill>
                  <a:schemeClr val="accent4"/>
                </a:solidFill>
                <a:latin typeface="Trebuchet MS"/>
                <a:ea typeface="Trebuchet MS"/>
                <a:cs typeface="Trebuchet MS"/>
                <a:sym typeface="Trebuchet MS"/>
              </a:rPr>
              <a:pPr marL="0" marR="0" lvl="0" indent="0" algn="r" rtl="0">
                <a:lnSpc>
                  <a:spcPct val="100000"/>
                </a:lnSpc>
                <a:spcBef>
                  <a:spcPts val="0"/>
                </a:spcBef>
                <a:spcAft>
                  <a:spcPts val="0"/>
                </a:spcAft>
                <a:buClr>
                  <a:schemeClr val="accent4"/>
                </a:buClr>
                <a:buSzPct val="25000"/>
                <a:buFont typeface="Trebuchet MS"/>
                <a:buNone/>
              </a:pPr>
              <a:t>‹#›</a:t>
            </a:fld>
            <a:r>
              <a:rPr lang="en-US" sz="1167" b="0" i="0" u="none" strike="noStrike" cap="none">
                <a:solidFill>
                  <a:srgbClr val="12FEB6"/>
                </a:solidFill>
                <a:latin typeface="Questrial"/>
                <a:ea typeface="Questrial"/>
                <a:cs typeface="Questrial"/>
                <a:sym typeface="Questrial"/>
              </a:rPr>
              <a:t> </a:t>
            </a:r>
          </a:p>
        </p:txBody>
      </p:sp>
    </p:spTree>
    <p:extLst>
      <p:ext uri="{BB962C8B-B14F-4D97-AF65-F5344CB8AC3E}">
        <p14:creationId xmlns:p14="http://schemas.microsoft.com/office/powerpoint/2010/main" val="86904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27058"/>
            <a:ext cx="11084560" cy="656590"/>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553721" y="2346291"/>
            <a:ext cx="5494514" cy="4103912"/>
          </a:xfrm>
        </p:spPr>
        <p:txBody>
          <a:bodyPr/>
          <a:lstStyle>
            <a:lvl1pPr marL="257525" indent="-257525">
              <a:buSzPct val="100000"/>
              <a:buFontTx/>
              <a:buBlip>
                <a:blip r:embed="rId2"/>
              </a:buBlip>
              <a:defRPr sz="2667" b="0">
                <a:solidFill>
                  <a:schemeClr val="bg1"/>
                </a:solidFill>
              </a:defRPr>
            </a:lvl1pPr>
            <a:lvl2pPr marL="892519" indent="-257525">
              <a:buSzPct val="100000"/>
              <a:buFontTx/>
              <a:buBlip>
                <a:blip r:embed="rId2"/>
              </a:buBlip>
              <a:defRPr sz="2222" b="0">
                <a:solidFill>
                  <a:schemeClr val="bg1"/>
                </a:solidFill>
              </a:defRPr>
            </a:lvl2pPr>
            <a:lvl3pPr marL="1395223" indent="-185207">
              <a:buSzPct val="100000"/>
              <a:buFontTx/>
              <a:buBlip>
                <a:blip r:embed="rId2"/>
              </a:buBlip>
              <a:defRPr sz="2000" b="0">
                <a:solidFill>
                  <a:schemeClr val="bg1"/>
                </a:solidFill>
              </a:defRPr>
            </a:lvl3pPr>
            <a:lvl4pPr marL="1972008" indent="-253997">
              <a:buFont typeface="Wingdings" panose="05000000000000000000" pitchFamily="2" charset="2"/>
              <a:buChar char="§"/>
              <a:defRPr sz="2000" b="0">
                <a:solidFill>
                  <a:schemeClr val="tx1"/>
                </a:solidFill>
              </a:defRPr>
            </a:lvl4pPr>
            <a:lvl5pPr marL="2353004" indent="-253997">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143767" y="2346291"/>
            <a:ext cx="5494513" cy="4103912"/>
          </a:xfrm>
        </p:spPr>
        <p:txBody>
          <a:bodyPr/>
          <a:lstStyle>
            <a:lvl1pPr marL="257525" indent="-257525">
              <a:buSzPct val="100000"/>
              <a:buFontTx/>
              <a:buBlip>
                <a:blip r:embed="rId2"/>
              </a:buBlip>
              <a:defRPr sz="2667" b="0">
                <a:solidFill>
                  <a:schemeClr val="bg1"/>
                </a:solidFill>
              </a:defRPr>
            </a:lvl1pPr>
            <a:lvl2pPr marL="892519" indent="-257525">
              <a:buSzPct val="100000"/>
              <a:buFontTx/>
              <a:buBlip>
                <a:blip r:embed="rId2"/>
              </a:buBlip>
              <a:defRPr sz="2222" b="0">
                <a:solidFill>
                  <a:schemeClr val="bg1"/>
                </a:solidFill>
              </a:defRPr>
            </a:lvl2pPr>
            <a:lvl3pPr marL="1395223" indent="-185207">
              <a:buSzPct val="100000"/>
              <a:buFontTx/>
              <a:buBlip>
                <a:blip r:embed="rId2"/>
              </a:buBlip>
              <a:defRPr sz="2000" b="0">
                <a:solidFill>
                  <a:schemeClr val="bg1"/>
                </a:solidFill>
              </a:defRPr>
            </a:lvl3pPr>
            <a:lvl4pPr marL="1972008" indent="-253997">
              <a:buFont typeface="Wingdings" panose="05000000000000000000" pitchFamily="2" charset="2"/>
              <a:buChar char="§"/>
              <a:defRPr sz="2000" b="0">
                <a:solidFill>
                  <a:schemeClr val="tx1"/>
                </a:solidFill>
              </a:defRPr>
            </a:lvl4pPr>
            <a:lvl5pPr marL="2353004" indent="-253997">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1743"/>
            <a:ext cx="11084560" cy="583848"/>
          </a:xfrm>
        </p:spPr>
        <p:txBody>
          <a:bodyPr/>
          <a:lstStyle>
            <a:lvl1pPr marL="0" indent="0" algn="ctr">
              <a:buFontTx/>
              <a:buNone/>
              <a:defRPr sz="2667" b="0">
                <a:solidFill>
                  <a:schemeClr val="tx2"/>
                </a:solidFill>
                <a:latin typeface="Segoe UI Light" panose="020B0502040204020203"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99891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cSld name="Video">
    <p:spTree>
      <p:nvGrpSpPr>
        <p:cNvPr id="1" name="Shape 390"/>
        <p:cNvGrpSpPr/>
        <p:nvPr/>
      </p:nvGrpSpPr>
      <p:grpSpPr>
        <a:xfrm>
          <a:off x="0" y="0"/>
          <a:ext cx="0" cy="0"/>
          <a:chOff x="0" y="0"/>
          <a:chExt cx="0" cy="0"/>
        </a:xfrm>
      </p:grpSpPr>
      <p:sp>
        <p:nvSpPr>
          <p:cNvPr id="391" name="Shape 391"/>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sp>
        <p:nvSpPr>
          <p:cNvPr id="392" name="Shape 392"/>
          <p:cNvSpPr txBox="1">
            <a:spLocks noGrp="1"/>
          </p:cNvSpPr>
          <p:nvPr>
            <p:ph type="title"/>
          </p:nvPr>
        </p:nvSpPr>
        <p:spPr>
          <a:xfrm>
            <a:off x="1726107" y="5947369"/>
            <a:ext cx="8739784" cy="410369"/>
          </a:xfrm>
          <a:prstGeom prst="rect">
            <a:avLst/>
          </a:prstGeom>
          <a:noFill/>
          <a:ln>
            <a:noFill/>
          </a:ln>
        </p:spPr>
        <p:txBody>
          <a:bodyPr lIns="91425" tIns="91425" rIns="91425" bIns="91425" anchor="b" anchorCtr="0"/>
          <a:lstStyle>
            <a:lvl1pPr marL="0" marR="0" lvl="0" indent="0" algn="l" rtl="0">
              <a:lnSpc>
                <a:spcPct val="90000"/>
              </a:lnSpc>
              <a:spcBef>
                <a:spcPts val="0"/>
              </a:spcBef>
              <a:spcAft>
                <a:spcPts val="0"/>
              </a:spcAft>
              <a:buNone/>
              <a:defRPr sz="2222"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3556" b="1" i="0" u="none" strike="noStrike" cap="none">
                <a:solidFill>
                  <a:srgbClr val="73B900"/>
                </a:solidFill>
                <a:latin typeface="Arial"/>
                <a:ea typeface="Arial"/>
                <a:cs typeface="Arial"/>
                <a:sym typeface="Arial"/>
              </a:defRPr>
            </a:lvl5pPr>
            <a:lvl6pPr marL="507974" marR="0" lvl="5" indent="-14090" algn="l" rtl="0">
              <a:spcBef>
                <a:spcPts val="0"/>
              </a:spcBef>
              <a:spcAft>
                <a:spcPts val="0"/>
              </a:spcAft>
              <a:buNone/>
              <a:defRPr sz="3556" b="1" i="0" u="none" strike="noStrike" cap="none">
                <a:solidFill>
                  <a:srgbClr val="73B900"/>
                </a:solidFill>
                <a:latin typeface="Arial"/>
                <a:ea typeface="Arial"/>
                <a:cs typeface="Arial"/>
                <a:sym typeface="Arial"/>
              </a:defRPr>
            </a:lvl6pPr>
            <a:lvl7pPr marL="1015949" marR="0" lvl="6" indent="-14070" algn="l" rtl="0">
              <a:spcBef>
                <a:spcPts val="0"/>
              </a:spcBef>
              <a:spcAft>
                <a:spcPts val="0"/>
              </a:spcAft>
              <a:buNone/>
              <a:defRPr sz="3556" b="1" i="0" u="none" strike="noStrike" cap="none">
                <a:solidFill>
                  <a:srgbClr val="73B900"/>
                </a:solidFill>
                <a:latin typeface="Arial"/>
                <a:ea typeface="Arial"/>
                <a:cs typeface="Arial"/>
                <a:sym typeface="Arial"/>
              </a:defRPr>
            </a:lvl7pPr>
            <a:lvl8pPr marL="1523924" marR="0" lvl="7" indent="-14049" algn="l" rtl="0">
              <a:spcBef>
                <a:spcPts val="0"/>
              </a:spcBef>
              <a:spcAft>
                <a:spcPts val="0"/>
              </a:spcAft>
              <a:buNone/>
              <a:defRPr sz="3556" b="1" i="0" u="none" strike="noStrike" cap="none">
                <a:solidFill>
                  <a:srgbClr val="73B900"/>
                </a:solidFill>
                <a:latin typeface="Arial"/>
                <a:ea typeface="Arial"/>
                <a:cs typeface="Arial"/>
                <a:sym typeface="Arial"/>
              </a:defRPr>
            </a:lvl8pPr>
            <a:lvl9pPr marL="2031899" marR="0" lvl="8" indent="-14029" algn="l" rtl="0">
              <a:spcBef>
                <a:spcPts val="0"/>
              </a:spcBef>
              <a:spcAft>
                <a:spcPts val="0"/>
              </a:spcAft>
              <a:buNone/>
              <a:defRPr sz="3556" b="1" i="0" u="none" strike="noStrike" cap="none">
                <a:solidFill>
                  <a:srgbClr val="73B900"/>
                </a:solidFill>
                <a:latin typeface="Arial"/>
                <a:ea typeface="Arial"/>
                <a:cs typeface="Arial"/>
                <a:sym typeface="Arial"/>
              </a:defRPr>
            </a:lvl9pPr>
          </a:lstStyle>
          <a:p>
            <a:endParaRPr/>
          </a:p>
        </p:txBody>
      </p:sp>
      <p:pic>
        <p:nvPicPr>
          <p:cNvPr id="393" name="Shape 393"/>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903635" y="5713473"/>
            <a:ext cx="8384730" cy="115651"/>
          </a:xfrm>
          <a:prstGeom prst="rect">
            <a:avLst/>
          </a:prstGeom>
          <a:noFill/>
          <a:ln>
            <a:noFill/>
          </a:ln>
        </p:spPr>
      </p:pic>
    </p:spTree>
    <p:extLst>
      <p:ext uri="{BB962C8B-B14F-4D97-AF65-F5344CB8AC3E}">
        <p14:creationId xmlns:p14="http://schemas.microsoft.com/office/powerpoint/2010/main" val="94727182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Agenda">
    <p:spTree>
      <p:nvGrpSpPr>
        <p:cNvPr id="1" name="Shape 394"/>
        <p:cNvGrpSpPr/>
        <p:nvPr/>
      </p:nvGrpSpPr>
      <p:grpSpPr>
        <a:xfrm>
          <a:off x="0" y="0"/>
          <a:ext cx="0" cy="0"/>
          <a:chOff x="0" y="0"/>
          <a:chExt cx="0" cy="0"/>
        </a:xfrm>
      </p:grpSpPr>
      <p:sp>
        <p:nvSpPr>
          <p:cNvPr id="395" name="Shape 395"/>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pic>
        <p:nvPicPr>
          <p:cNvPr id="396" name="Shape 396"/>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1256464" y="6428244"/>
            <a:ext cx="645332" cy="229333"/>
          </a:xfrm>
          <a:prstGeom prst="rect">
            <a:avLst/>
          </a:prstGeom>
          <a:noFill/>
          <a:ln>
            <a:noFill/>
          </a:ln>
        </p:spPr>
      </p:pic>
      <p:sp>
        <p:nvSpPr>
          <p:cNvPr id="397" name="Shape 397"/>
          <p:cNvSpPr txBox="1"/>
          <p:nvPr/>
        </p:nvSpPr>
        <p:spPr>
          <a:xfrm>
            <a:off x="10846948" y="6479205"/>
            <a:ext cx="356697" cy="179536"/>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accent4"/>
              </a:buClr>
              <a:buSzPct val="25000"/>
              <a:buFont typeface="Trebuchet MS"/>
              <a:buNone/>
            </a:pPr>
            <a:fld id="{00000000-1234-1234-1234-123412341234}" type="slidenum">
              <a:rPr lang="en-US" sz="944" b="0" i="0" u="none" strike="noStrike" cap="none">
                <a:solidFill>
                  <a:schemeClr val="accent4"/>
                </a:solidFill>
                <a:latin typeface="Trebuchet MS"/>
                <a:ea typeface="Trebuchet MS"/>
                <a:cs typeface="Trebuchet MS"/>
                <a:sym typeface="Trebuchet MS"/>
              </a:rPr>
              <a:pPr marL="0" marR="0" lvl="0" indent="0" algn="r" rtl="0">
                <a:lnSpc>
                  <a:spcPct val="100000"/>
                </a:lnSpc>
                <a:spcBef>
                  <a:spcPts val="0"/>
                </a:spcBef>
                <a:spcAft>
                  <a:spcPts val="0"/>
                </a:spcAft>
                <a:buClr>
                  <a:schemeClr val="accent4"/>
                </a:buClr>
                <a:buSzPct val="25000"/>
                <a:buFont typeface="Trebuchet MS"/>
                <a:buNone/>
              </a:pPr>
              <a:t>‹#›</a:t>
            </a:fld>
            <a:r>
              <a:rPr lang="en-US" sz="1167" b="0" i="0" u="none" strike="noStrike" cap="none">
                <a:solidFill>
                  <a:srgbClr val="12FEB6"/>
                </a:solidFill>
                <a:latin typeface="Questrial"/>
                <a:ea typeface="Questrial"/>
                <a:cs typeface="Questrial"/>
                <a:sym typeface="Questrial"/>
              </a:rPr>
              <a:t> </a:t>
            </a:r>
          </a:p>
        </p:txBody>
      </p:sp>
    </p:spTree>
    <p:extLst>
      <p:ext uri="{BB962C8B-B14F-4D97-AF65-F5344CB8AC3E}">
        <p14:creationId xmlns:p14="http://schemas.microsoft.com/office/powerpoint/2010/main" val="21552186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DEMO Placeholder">
    <p:spTree>
      <p:nvGrpSpPr>
        <p:cNvPr id="1" name="Shape 398"/>
        <p:cNvGrpSpPr/>
        <p:nvPr/>
      </p:nvGrpSpPr>
      <p:grpSpPr>
        <a:xfrm>
          <a:off x="0" y="0"/>
          <a:ext cx="0" cy="0"/>
          <a:chOff x="0" y="0"/>
          <a:chExt cx="0" cy="0"/>
        </a:xfrm>
      </p:grpSpPr>
      <p:sp>
        <p:nvSpPr>
          <p:cNvPr id="399" name="Shape 399"/>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sp>
        <p:nvSpPr>
          <p:cNvPr id="400" name="Shape 400"/>
          <p:cNvSpPr txBox="1">
            <a:spLocks noGrp="1"/>
          </p:cNvSpPr>
          <p:nvPr>
            <p:ph type="title"/>
          </p:nvPr>
        </p:nvSpPr>
        <p:spPr>
          <a:xfrm>
            <a:off x="553719" y="5743860"/>
            <a:ext cx="11084559" cy="595034"/>
          </a:xfrm>
          <a:prstGeom prst="rect">
            <a:avLst/>
          </a:prstGeom>
          <a:noFill/>
          <a:ln>
            <a:noFill/>
          </a:ln>
        </p:spPr>
        <p:txBody>
          <a:bodyPr lIns="91425" tIns="91425" rIns="91425" bIns="91425" anchor="ctr" anchorCtr="0"/>
          <a:lstStyle>
            <a:lvl1pPr marL="0" marR="0" lvl="0" indent="0" algn="l" rtl="0">
              <a:lnSpc>
                <a:spcPct val="90000"/>
              </a:lnSpc>
              <a:spcBef>
                <a:spcPts val="0"/>
              </a:spcBef>
              <a:spcAft>
                <a:spcPts val="0"/>
              </a:spcAft>
              <a:buNone/>
              <a:defRPr sz="3556" b="1" i="0" u="none" strike="noStrike" cap="none">
                <a:solidFill>
                  <a:schemeClr val="lt1"/>
                </a:solidFill>
                <a:latin typeface="Trebuchet MS"/>
                <a:ea typeface="Trebuchet MS"/>
                <a:cs typeface="Trebuchet MS"/>
                <a:sym typeface="Trebuchet MS"/>
              </a:defRPr>
            </a:lvl1pPr>
            <a:lvl2pPr marL="0" marR="0" lvl="1" indent="0" algn="l" rtl="0">
              <a:spcBef>
                <a:spcPts val="0"/>
              </a:spcBef>
              <a:spcAft>
                <a:spcPts val="0"/>
              </a:spcAft>
              <a:buNone/>
              <a:defRPr sz="3556"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3556"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3556"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3556" b="1" i="0" u="none" strike="noStrike" cap="none">
                <a:solidFill>
                  <a:srgbClr val="73B900"/>
                </a:solidFill>
                <a:latin typeface="Arial"/>
                <a:ea typeface="Arial"/>
                <a:cs typeface="Arial"/>
                <a:sym typeface="Arial"/>
              </a:defRPr>
            </a:lvl5pPr>
            <a:lvl6pPr marL="507974" marR="0" lvl="5" indent="-14090" algn="l" rtl="0">
              <a:spcBef>
                <a:spcPts val="0"/>
              </a:spcBef>
              <a:spcAft>
                <a:spcPts val="0"/>
              </a:spcAft>
              <a:buNone/>
              <a:defRPr sz="3556" b="1" i="0" u="none" strike="noStrike" cap="none">
                <a:solidFill>
                  <a:srgbClr val="73B900"/>
                </a:solidFill>
                <a:latin typeface="Arial"/>
                <a:ea typeface="Arial"/>
                <a:cs typeface="Arial"/>
                <a:sym typeface="Arial"/>
              </a:defRPr>
            </a:lvl6pPr>
            <a:lvl7pPr marL="1015949" marR="0" lvl="6" indent="-14070" algn="l" rtl="0">
              <a:spcBef>
                <a:spcPts val="0"/>
              </a:spcBef>
              <a:spcAft>
                <a:spcPts val="0"/>
              </a:spcAft>
              <a:buNone/>
              <a:defRPr sz="3556" b="1" i="0" u="none" strike="noStrike" cap="none">
                <a:solidFill>
                  <a:srgbClr val="73B900"/>
                </a:solidFill>
                <a:latin typeface="Arial"/>
                <a:ea typeface="Arial"/>
                <a:cs typeface="Arial"/>
                <a:sym typeface="Arial"/>
              </a:defRPr>
            </a:lvl7pPr>
            <a:lvl8pPr marL="1523924" marR="0" lvl="7" indent="-14049" algn="l" rtl="0">
              <a:spcBef>
                <a:spcPts val="0"/>
              </a:spcBef>
              <a:spcAft>
                <a:spcPts val="0"/>
              </a:spcAft>
              <a:buNone/>
              <a:defRPr sz="3556" b="1" i="0" u="none" strike="noStrike" cap="none">
                <a:solidFill>
                  <a:srgbClr val="73B900"/>
                </a:solidFill>
                <a:latin typeface="Arial"/>
                <a:ea typeface="Arial"/>
                <a:cs typeface="Arial"/>
                <a:sym typeface="Arial"/>
              </a:defRPr>
            </a:lvl8pPr>
            <a:lvl9pPr marL="2031899" marR="0" lvl="8" indent="-14029" algn="l" rtl="0">
              <a:spcBef>
                <a:spcPts val="0"/>
              </a:spcBef>
              <a:spcAft>
                <a:spcPts val="0"/>
              </a:spcAft>
              <a:buNone/>
              <a:defRPr sz="3556" b="1" i="0" u="none" strike="noStrike" cap="none">
                <a:solidFill>
                  <a:srgbClr val="73B9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235396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Quote and Segue">
    <p:spTree>
      <p:nvGrpSpPr>
        <p:cNvPr id="1" name="Shape 401"/>
        <p:cNvGrpSpPr/>
        <p:nvPr/>
      </p:nvGrpSpPr>
      <p:grpSpPr>
        <a:xfrm>
          <a:off x="0" y="0"/>
          <a:ext cx="0" cy="0"/>
          <a:chOff x="0" y="0"/>
          <a:chExt cx="0" cy="0"/>
        </a:xfrm>
      </p:grpSpPr>
      <p:sp>
        <p:nvSpPr>
          <p:cNvPr id="402" name="Shape 402"/>
          <p:cNvSpPr/>
          <p:nvPr/>
        </p:nvSpPr>
        <p:spPr>
          <a:xfrm>
            <a:off x="1" y="1"/>
            <a:ext cx="12191999" cy="6857999"/>
          </a:xfrm>
          <a:prstGeom prst="rect">
            <a:avLst/>
          </a:prstGeom>
          <a:solidFill>
            <a:schemeClr val="lt2"/>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pic>
        <p:nvPicPr>
          <p:cNvPr id="403" name="Shape 403"/>
          <p:cNvPicPr preferRelativeResize="0"/>
          <p:nvPr/>
        </p:nvPicPr>
        <p:blipFill rotWithShape="1">
          <a:blip r:embed="rId2" cstate="email">
            <a:alphaModFix/>
            <a:extLst>
              <a:ext uri="{28A0092B-C50C-407E-A947-70E740481C1C}">
                <a14:useLocalDpi xmlns:a14="http://schemas.microsoft.com/office/drawing/2010/main"/>
              </a:ext>
            </a:extLst>
          </a:blip>
          <a:srcRect l="-12680" b="-5537"/>
          <a:stretch/>
        </p:blipFill>
        <p:spPr>
          <a:xfrm rot="10800000" flipH="1">
            <a:off x="1" y="1"/>
            <a:ext cx="12191999" cy="6857999"/>
          </a:xfrm>
          <a:prstGeom prst="rect">
            <a:avLst/>
          </a:prstGeom>
          <a:noFill/>
          <a:ln>
            <a:noFill/>
          </a:ln>
        </p:spPr>
      </p:pic>
      <p:sp>
        <p:nvSpPr>
          <p:cNvPr id="404" name="Shape 404"/>
          <p:cNvSpPr/>
          <p:nvPr/>
        </p:nvSpPr>
        <p:spPr>
          <a:xfrm>
            <a:off x="1" y="1"/>
            <a:ext cx="12191999" cy="6857999"/>
          </a:xfrm>
          <a:prstGeom prst="rect">
            <a:avLst/>
          </a:prstGeom>
          <a:gradFill>
            <a:gsLst>
              <a:gs pos="0">
                <a:schemeClr val="lt2"/>
              </a:gs>
              <a:gs pos="40000">
                <a:schemeClr val="lt2"/>
              </a:gs>
              <a:gs pos="100000">
                <a:srgbClr val="76B900">
                  <a:alpha val="0"/>
                </a:srgbClr>
              </a:gs>
            </a:gsLst>
            <a:lin ang="3000000"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sp>
        <p:nvSpPr>
          <p:cNvPr id="405" name="Shape 405"/>
          <p:cNvSpPr/>
          <p:nvPr/>
        </p:nvSpPr>
        <p:spPr>
          <a:xfrm>
            <a:off x="1" y="1"/>
            <a:ext cx="12191999" cy="6857999"/>
          </a:xfrm>
          <a:prstGeom prst="rect">
            <a:avLst/>
          </a:prstGeom>
          <a:gradFill>
            <a:gsLst>
              <a:gs pos="0">
                <a:schemeClr val="lt2"/>
              </a:gs>
              <a:gs pos="100000">
                <a:srgbClr val="76B900">
                  <a:alpha val="29803"/>
                </a:srgbClr>
              </a:gs>
            </a:gsLst>
            <a:lin ang="5400000"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381339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cSld name="1_Quote and Segue">
    <p:spTree>
      <p:nvGrpSpPr>
        <p:cNvPr id="1" name="Shape 406"/>
        <p:cNvGrpSpPr/>
        <p:nvPr/>
      </p:nvGrpSpPr>
      <p:grpSpPr>
        <a:xfrm>
          <a:off x="0" y="0"/>
          <a:ext cx="0" cy="0"/>
          <a:chOff x="0" y="0"/>
          <a:chExt cx="0" cy="0"/>
        </a:xfrm>
      </p:grpSpPr>
      <p:sp>
        <p:nvSpPr>
          <p:cNvPr id="407" name="Shape 407"/>
          <p:cNvSpPr/>
          <p:nvPr/>
        </p:nvSpPr>
        <p:spPr>
          <a:xfrm>
            <a:off x="1" y="1"/>
            <a:ext cx="12191999" cy="6857999"/>
          </a:xfrm>
          <a:prstGeom prst="rect">
            <a:avLst/>
          </a:prstGeom>
          <a:solidFill>
            <a:schemeClr val="lt1"/>
          </a:soli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pic>
        <p:nvPicPr>
          <p:cNvPr id="408" name="Shape 408"/>
          <p:cNvPicPr preferRelativeResize="0"/>
          <p:nvPr/>
        </p:nvPicPr>
        <p:blipFill rotWithShape="1">
          <a:blip r:embed="rId2" cstate="email">
            <a:alphaModFix/>
            <a:extLst>
              <a:ext uri="{28A0092B-C50C-407E-A947-70E740481C1C}">
                <a14:useLocalDpi xmlns:a14="http://schemas.microsoft.com/office/drawing/2010/main"/>
              </a:ext>
            </a:extLst>
          </a:blip>
          <a:srcRect l="-36080" b="-11664"/>
          <a:stretch/>
        </p:blipFill>
        <p:spPr>
          <a:xfrm flipH="1">
            <a:off x="1" y="1"/>
            <a:ext cx="12191999" cy="6857999"/>
          </a:xfrm>
          <a:prstGeom prst="rect">
            <a:avLst/>
          </a:prstGeom>
          <a:noFill/>
          <a:ln>
            <a:noFill/>
          </a:ln>
        </p:spPr>
      </p:pic>
      <p:sp>
        <p:nvSpPr>
          <p:cNvPr id="409" name="Shape 409"/>
          <p:cNvSpPr/>
          <p:nvPr/>
        </p:nvSpPr>
        <p:spPr>
          <a:xfrm rot="10800000">
            <a:off x="1" y="1"/>
            <a:ext cx="12191999" cy="6857999"/>
          </a:xfrm>
          <a:prstGeom prst="rect">
            <a:avLst/>
          </a:prstGeom>
          <a:gradFill>
            <a:gsLst>
              <a:gs pos="0">
                <a:schemeClr val="lt1"/>
              </a:gs>
              <a:gs pos="40000">
                <a:schemeClr val="lt1"/>
              </a:gs>
              <a:gs pos="100000">
                <a:srgbClr val="FFFFFF">
                  <a:alpha val="0"/>
                </a:srgbClr>
              </a:gs>
            </a:gsLst>
            <a:lin ang="3000000"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sp>
        <p:nvSpPr>
          <p:cNvPr id="410" name="Shape 410"/>
          <p:cNvSpPr/>
          <p:nvPr/>
        </p:nvSpPr>
        <p:spPr>
          <a:xfrm rot="10800000">
            <a:off x="1" y="1"/>
            <a:ext cx="12191999" cy="6857999"/>
          </a:xfrm>
          <a:prstGeom prst="rect">
            <a:avLst/>
          </a:prstGeom>
          <a:gradFill>
            <a:gsLst>
              <a:gs pos="0">
                <a:schemeClr val="lt1"/>
              </a:gs>
              <a:gs pos="100000">
                <a:srgbClr val="FFFFFF">
                  <a:alpha val="29803"/>
                </a:srgbClr>
              </a:gs>
            </a:gsLst>
            <a:lin ang="5400000" scaled="0"/>
          </a:gradFill>
          <a:ln>
            <a:noFill/>
          </a:ln>
        </p:spPr>
        <p:txBody>
          <a:bodyPr lIns="101583" tIns="50778" rIns="101583" bIns="50778" anchor="ctr" anchorCtr="0">
            <a:noAutofit/>
          </a:bodyPr>
          <a:lstStyle/>
          <a:p>
            <a:pPr marL="0" marR="0" lvl="0" indent="0" algn="ctr" rtl="0">
              <a:lnSpc>
                <a:spcPct val="100000"/>
              </a:lnSpc>
              <a:spcBef>
                <a:spcPts val="0"/>
              </a:spcBef>
              <a:spcAft>
                <a:spcPts val="0"/>
              </a:spcAft>
              <a:buClr>
                <a:srgbClr val="000000"/>
              </a:buClr>
              <a:buFont typeface="Arial"/>
              <a:buNone/>
            </a:pPr>
            <a:endParaRPr sz="1556"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30810618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F64E22-710B-431D-8F60-8FC7CCFCB99B}"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56625-E5C0-4CE6-A05A-FFDD675FC238}" type="slidenum">
              <a:rPr lang="en-US" smtClean="0"/>
              <a:t>‹#›</a:t>
            </a:fld>
            <a:endParaRPr lang="en-US"/>
          </a:p>
        </p:txBody>
      </p:sp>
    </p:spTree>
    <p:extLst>
      <p:ext uri="{BB962C8B-B14F-4D97-AF65-F5344CB8AC3E}">
        <p14:creationId xmlns:p14="http://schemas.microsoft.com/office/powerpoint/2010/main" val="163148989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userDrawn="1"/>
        </p:nvSpPr>
        <p:spPr>
          <a:xfrm>
            <a:off x="0" y="0"/>
            <a:ext cx="12192000" cy="6858000"/>
          </a:xfrm>
          <a:prstGeom prst="rect">
            <a:avLst/>
          </a:prstGeom>
          <a:gradFill>
            <a:gsLst>
              <a:gs pos="0">
                <a:schemeClr val="bg1">
                  <a:alpha val="58000"/>
                </a:schemeClr>
              </a:gs>
              <a:gs pos="58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endParaRPr>
          </a:p>
        </p:txBody>
      </p:sp>
      <p:sp>
        <p:nvSpPr>
          <p:cNvPr id="11" name="Rectangle 4"/>
          <p:cNvSpPr>
            <a:spLocks noGrp="1" noChangeArrowheads="1"/>
          </p:cNvSpPr>
          <p:nvPr userDrawn="1">
            <p:ph type="subTitle" idx="1"/>
          </p:nvPr>
        </p:nvSpPr>
        <p:spPr>
          <a:xfrm>
            <a:off x="578722" y="1985663"/>
            <a:ext cx="9667451" cy="379591"/>
          </a:xfrm>
        </p:spPr>
        <p:txBody>
          <a:bodyPr wrap="square" anchor="t">
            <a:spAutoFit/>
          </a:bodyPr>
          <a:lstStyle>
            <a:lvl1pPr marL="0" indent="0" algn="l">
              <a:lnSpc>
                <a:spcPct val="90000"/>
              </a:lnSpc>
              <a:spcBef>
                <a:spcPts val="667"/>
              </a:spcBef>
              <a:spcAft>
                <a:spcPts val="333"/>
              </a:spcAft>
              <a:buFontTx/>
              <a:buNone/>
              <a:defRPr sz="2000" b="0">
                <a:solidFill>
                  <a:schemeClr val="tx1"/>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535180" y="932541"/>
            <a:ext cx="9710378" cy="1092061"/>
          </a:xfrm>
        </p:spPr>
        <p:txBody>
          <a:bodyPr anchor="b">
            <a:noAutofit/>
          </a:bodyPr>
          <a:lstStyle>
            <a:lvl1pPr algn="l">
              <a:lnSpc>
                <a:spcPct val="90000"/>
              </a:lnSpc>
              <a:spcBef>
                <a:spcPts val="0"/>
              </a:spcBef>
              <a:defRPr sz="5111" b="1" cap="all" baseline="0">
                <a:solidFill>
                  <a:schemeClr val="tx1"/>
                </a:solidFill>
                <a:latin typeface="Trebuchet MS" panose="020B0603020202020204" pitchFamily="34" charset="0"/>
              </a:defRPr>
            </a:lvl1pPr>
          </a:lstStyle>
          <a:p>
            <a:r>
              <a:rPr lang="en-US" dirty="0"/>
              <a:t>CLICK TO EDIT MASTER TITLE STYLE</a:t>
            </a:r>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49177" y="2808046"/>
            <a:ext cx="1807412" cy="389833"/>
          </a:xfrm>
          <a:prstGeom prst="rect">
            <a:avLst/>
          </a:prstGeom>
        </p:spPr>
      </p:pic>
    </p:spTree>
    <p:extLst>
      <p:ext uri="{BB962C8B-B14F-4D97-AF65-F5344CB8AC3E}">
        <p14:creationId xmlns:p14="http://schemas.microsoft.com/office/powerpoint/2010/main" val="366446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74167" y="2336706"/>
            <a:ext cx="11054080" cy="4132139"/>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6837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Subtitle, and Content with CONFIDENTIAL">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74167" y="2336706"/>
            <a:ext cx="11054080" cy="4132139"/>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9264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endParaRPr>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5"/>
            <a:ext cx="11054080" cy="4104176"/>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2000">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61703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Segoe UI Light" panose="020B0502040204020203" pitchFamily="34" charset="0"/>
            </a:endParaRPr>
          </a:p>
        </p:txBody>
      </p:sp>
      <p:sp>
        <p:nvSpPr>
          <p:cNvPr id="2" name="Title 1"/>
          <p:cNvSpPr>
            <a:spLocks noGrp="1"/>
          </p:cNvSpPr>
          <p:nvPr>
            <p:ph type="title"/>
          </p:nvPr>
        </p:nvSpPr>
        <p:spPr>
          <a:xfrm>
            <a:off x="1726108" y="5947368"/>
            <a:ext cx="8739784" cy="410369"/>
          </a:xfrm>
        </p:spPr>
        <p:txBody>
          <a:bodyPr anchor="b"/>
          <a:lstStyle>
            <a:lvl1pPr algn="l">
              <a:defRPr sz="2222">
                <a:solidFill>
                  <a:schemeClr val="bg1"/>
                </a:solidFill>
              </a:defRPr>
            </a:lvl1pPr>
          </a:lstStyle>
          <a:p>
            <a:r>
              <a:rPr lang="en-US" dirty="0"/>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03635" y="5713473"/>
            <a:ext cx="8384731" cy="115651"/>
          </a:xfrm>
          <a:prstGeom prst="rect">
            <a:avLst/>
          </a:prstGeom>
        </p:spPr>
      </p:pic>
    </p:spTree>
    <p:extLst>
      <p:ext uri="{BB962C8B-B14F-4D97-AF65-F5344CB8AC3E}">
        <p14:creationId xmlns:p14="http://schemas.microsoft.com/office/powerpoint/2010/main" val="427072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ith Photograph">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endParaRPr>
          </a:p>
        </p:txBody>
      </p:sp>
      <p:sp>
        <p:nvSpPr>
          <p:cNvPr id="2" name="Title 1"/>
          <p:cNvSpPr>
            <a:spLocks noGrp="1"/>
          </p:cNvSpPr>
          <p:nvPr>
            <p:ph type="title"/>
          </p:nvPr>
        </p:nvSpPr>
        <p:spPr>
          <a:xfrm>
            <a:off x="553721" y="703918"/>
            <a:ext cx="6580130" cy="687368"/>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68960" y="2336705"/>
            <a:ext cx="6562037" cy="4104176"/>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2000">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1" y="1314815"/>
            <a:ext cx="6580130" cy="583848"/>
          </a:xfrm>
        </p:spPr>
        <p:txBody>
          <a:bodyPr/>
          <a:lstStyle>
            <a:lvl1pPr marL="0" indent="0" algn="l">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96364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endParaRPr>
          </a:p>
        </p:txBody>
      </p:sp>
      <p:sp>
        <p:nvSpPr>
          <p:cNvPr id="2" name="Title 1"/>
          <p:cNvSpPr>
            <a:spLocks noGrp="1"/>
          </p:cNvSpPr>
          <p:nvPr>
            <p:ph type="title"/>
          </p:nvPr>
        </p:nvSpPr>
        <p:spPr>
          <a:xfrm>
            <a:off x="553720" y="734696"/>
            <a:ext cx="11084560" cy="656590"/>
          </a:xfrm>
        </p:spPr>
        <p:txBody>
          <a:bodyPr/>
          <a:lstStyle>
            <a:lvl1pPr algn="ct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85520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ransition - Green">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endParaRPr>
          </a:p>
        </p:txBody>
      </p:sp>
      <p:sp>
        <p:nvSpPr>
          <p:cNvPr id="2" name="Title 1"/>
          <p:cNvSpPr>
            <a:spLocks noGrp="1"/>
          </p:cNvSpPr>
          <p:nvPr>
            <p:ph type="title"/>
          </p:nvPr>
        </p:nvSpPr>
        <p:spPr>
          <a:xfrm>
            <a:off x="553720" y="3100706"/>
            <a:ext cx="11084560" cy="656590"/>
          </a:xfrm>
        </p:spPr>
        <p:txBody>
          <a:bodyPr anchor="ct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26030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ub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27058"/>
            <a:ext cx="11084560" cy="656590"/>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553721" y="2346291"/>
            <a:ext cx="5494514" cy="4103912"/>
          </a:xfrm>
        </p:spPr>
        <p:txBody>
          <a:bodyPr/>
          <a:lstStyle>
            <a:lvl1pPr marL="257525" indent="-257525">
              <a:buSzPct val="100000"/>
              <a:buFontTx/>
              <a:buBlip>
                <a:blip r:embed="rId2"/>
              </a:buBlip>
              <a:defRPr sz="2667" b="0">
                <a:solidFill>
                  <a:schemeClr val="bg1"/>
                </a:solidFill>
              </a:defRPr>
            </a:lvl1pPr>
            <a:lvl2pPr marL="892519" indent="-257525">
              <a:buSzPct val="100000"/>
              <a:buFontTx/>
              <a:buBlip>
                <a:blip r:embed="rId2"/>
              </a:buBlip>
              <a:defRPr sz="2222" b="0">
                <a:solidFill>
                  <a:schemeClr val="bg1"/>
                </a:solidFill>
              </a:defRPr>
            </a:lvl2pPr>
            <a:lvl3pPr marL="1395223" indent="-185207">
              <a:buSzPct val="100000"/>
              <a:buFontTx/>
              <a:buBlip>
                <a:blip r:embed="rId2"/>
              </a:buBlip>
              <a:defRPr sz="2000" b="0">
                <a:solidFill>
                  <a:schemeClr val="bg1"/>
                </a:solidFill>
              </a:defRPr>
            </a:lvl3pPr>
            <a:lvl4pPr marL="1972008" indent="-253997">
              <a:buFont typeface="Wingdings" panose="05000000000000000000" pitchFamily="2" charset="2"/>
              <a:buChar char="§"/>
              <a:defRPr sz="2000" b="0">
                <a:solidFill>
                  <a:schemeClr val="tx1"/>
                </a:solidFill>
              </a:defRPr>
            </a:lvl4pPr>
            <a:lvl5pPr marL="2353004" indent="-253997">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143767" y="2346291"/>
            <a:ext cx="5494513" cy="4103912"/>
          </a:xfrm>
        </p:spPr>
        <p:txBody>
          <a:bodyPr/>
          <a:lstStyle>
            <a:lvl1pPr marL="257525" indent="-257525">
              <a:buSzPct val="100000"/>
              <a:buFontTx/>
              <a:buBlip>
                <a:blip r:embed="rId2"/>
              </a:buBlip>
              <a:defRPr sz="2667" b="0">
                <a:solidFill>
                  <a:schemeClr val="bg1"/>
                </a:solidFill>
              </a:defRPr>
            </a:lvl1pPr>
            <a:lvl2pPr marL="892519" indent="-257525">
              <a:buSzPct val="100000"/>
              <a:buFontTx/>
              <a:buBlip>
                <a:blip r:embed="rId2"/>
              </a:buBlip>
              <a:defRPr sz="2222" b="0">
                <a:solidFill>
                  <a:schemeClr val="bg1"/>
                </a:solidFill>
              </a:defRPr>
            </a:lvl2pPr>
            <a:lvl3pPr marL="1395223" indent="-185207">
              <a:buSzPct val="100000"/>
              <a:buFontTx/>
              <a:buBlip>
                <a:blip r:embed="rId2"/>
              </a:buBlip>
              <a:defRPr sz="2000" b="0">
                <a:solidFill>
                  <a:schemeClr val="bg1"/>
                </a:solidFill>
              </a:defRPr>
            </a:lvl3pPr>
            <a:lvl4pPr marL="1972008" indent="-253997">
              <a:buFont typeface="Wingdings" panose="05000000000000000000" pitchFamily="2" charset="2"/>
              <a:buChar char="§"/>
              <a:defRPr sz="2000" b="0">
                <a:solidFill>
                  <a:schemeClr val="tx1"/>
                </a:solidFill>
              </a:defRPr>
            </a:lvl4pPr>
            <a:lvl5pPr marL="2353004" indent="-253997">
              <a:buFont typeface="Wingdings" panose="05000000000000000000" pitchFamily="2" charset="2"/>
              <a:buChar char="§"/>
              <a:defRPr sz="2000" b="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1743"/>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375465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Video">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endParaRPr>
          </a:p>
        </p:txBody>
      </p:sp>
      <p:sp>
        <p:nvSpPr>
          <p:cNvPr id="2" name="Title 1"/>
          <p:cNvSpPr>
            <a:spLocks noGrp="1"/>
          </p:cNvSpPr>
          <p:nvPr>
            <p:ph type="title"/>
          </p:nvPr>
        </p:nvSpPr>
        <p:spPr>
          <a:xfrm>
            <a:off x="1726108" y="5947368"/>
            <a:ext cx="8739784" cy="410369"/>
          </a:xfrm>
        </p:spPr>
        <p:txBody>
          <a:bodyPr anchor="b"/>
          <a:lstStyle>
            <a:lvl1pPr algn="l">
              <a:defRPr sz="2222">
                <a:solidFill>
                  <a:schemeClr val="bg1"/>
                </a:solidFill>
              </a:defRPr>
            </a:lvl1pPr>
          </a:lstStyle>
          <a:p>
            <a:r>
              <a:rPr lang="en-US" dirty="0"/>
              <a:t>Click to edit Master title style</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03635" y="5713473"/>
            <a:ext cx="8384731" cy="115651"/>
          </a:xfrm>
          <a:prstGeom prst="rect">
            <a:avLst/>
          </a:prstGeom>
        </p:spPr>
      </p:pic>
    </p:spTree>
    <p:extLst>
      <p:ext uri="{BB962C8B-B14F-4D97-AF65-F5344CB8AC3E}">
        <p14:creationId xmlns:p14="http://schemas.microsoft.com/office/powerpoint/2010/main" val="31750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endParaRPr>
          </a:p>
        </p:txBody>
      </p:sp>
    </p:spTree>
    <p:extLst>
      <p:ext uri="{BB962C8B-B14F-4D97-AF65-F5344CB8AC3E}">
        <p14:creationId xmlns:p14="http://schemas.microsoft.com/office/powerpoint/2010/main" val="16948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DEMO Placeholder">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endParaRPr>
          </a:p>
        </p:txBody>
      </p:sp>
      <p:sp>
        <p:nvSpPr>
          <p:cNvPr id="2" name="Title 1"/>
          <p:cNvSpPr>
            <a:spLocks noGrp="1"/>
          </p:cNvSpPr>
          <p:nvPr>
            <p:ph type="title"/>
          </p:nvPr>
        </p:nvSpPr>
        <p:spPr>
          <a:xfrm>
            <a:off x="553720" y="5743860"/>
            <a:ext cx="11084560" cy="595034"/>
          </a:xfrm>
        </p:spPr>
        <p:txBody>
          <a:bodyPr anchor="ctr"/>
          <a:lstStyle>
            <a:lvl1pPr algn="l">
              <a:defRPr sz="3556">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91682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Quote and Segu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77342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userDrawn="1"/>
        </p:nvSpPr>
        <p:spPr>
          <a:xfrm>
            <a:off x="0" y="0"/>
            <a:ext cx="12192000" cy="6858000"/>
          </a:xfrm>
          <a:prstGeom prst="rect">
            <a:avLst/>
          </a:prstGeom>
          <a:gradFill>
            <a:gsLst>
              <a:gs pos="0">
                <a:schemeClr val="bg1">
                  <a:alpha val="58000"/>
                </a:schemeClr>
              </a:gs>
              <a:gs pos="58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Rectangle 4"/>
          <p:cNvSpPr>
            <a:spLocks noGrp="1" noChangeArrowheads="1"/>
          </p:cNvSpPr>
          <p:nvPr userDrawn="1">
            <p:ph type="subTitle" idx="1"/>
          </p:nvPr>
        </p:nvSpPr>
        <p:spPr>
          <a:xfrm>
            <a:off x="578722" y="1985663"/>
            <a:ext cx="9667451" cy="379591"/>
          </a:xfrm>
        </p:spPr>
        <p:txBody>
          <a:bodyPr wrap="square" anchor="t">
            <a:spAutoFit/>
          </a:bodyPr>
          <a:lstStyle>
            <a:lvl1pPr marL="0" indent="0" algn="l">
              <a:lnSpc>
                <a:spcPct val="90000"/>
              </a:lnSpc>
              <a:spcBef>
                <a:spcPts val="667"/>
              </a:spcBef>
              <a:spcAft>
                <a:spcPts val="333"/>
              </a:spcAft>
              <a:buFontTx/>
              <a:buNone/>
              <a:defRPr sz="2000" b="0">
                <a:solidFill>
                  <a:schemeClr val="tx1"/>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535180" y="932543"/>
            <a:ext cx="9710378" cy="1092061"/>
          </a:xfrm>
        </p:spPr>
        <p:txBody>
          <a:bodyPr anchor="b">
            <a:noAutofit/>
          </a:bodyPr>
          <a:lstStyle>
            <a:lvl1pPr algn="l">
              <a:lnSpc>
                <a:spcPct val="90000"/>
              </a:lnSpc>
              <a:spcBef>
                <a:spcPts val="0"/>
              </a:spcBef>
              <a:defRPr sz="5111" b="1" cap="all" baseline="0">
                <a:solidFill>
                  <a:schemeClr val="tx1"/>
                </a:solidFill>
                <a:latin typeface="Trebuchet MS" panose="020B0603020202020204" pitchFamily="34" charset="0"/>
              </a:defRPr>
            </a:lvl1pPr>
          </a:lstStyle>
          <a:p>
            <a:r>
              <a:rPr lang="en-US" dirty="0"/>
              <a:t>CLICK TO EDIT MASTER TITLE STYLE</a:t>
            </a:r>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49180" y="2808048"/>
            <a:ext cx="1807412" cy="389833"/>
          </a:xfrm>
          <a:prstGeom prst="rect">
            <a:avLst/>
          </a:prstGeom>
        </p:spPr>
      </p:pic>
    </p:spTree>
    <p:extLst>
      <p:ext uri="{BB962C8B-B14F-4D97-AF65-F5344CB8AC3E}">
        <p14:creationId xmlns:p14="http://schemas.microsoft.com/office/powerpoint/2010/main" val="323105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34696"/>
            <a:ext cx="11084560" cy="656590"/>
          </a:xfrm>
        </p:spPr>
        <p:txBody>
          <a:bodyPr/>
          <a:lstStyle>
            <a:lvl1pPr algn="ctr">
              <a:defRPr baseline="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74167" y="2336708"/>
            <a:ext cx="11054080" cy="4132139"/>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7"/>
            <a:ext cx="11084560" cy="583848"/>
          </a:xfrm>
        </p:spPr>
        <p:txBody>
          <a:bodyPr/>
          <a:lstStyle>
            <a:lvl1pPr marL="0" indent="0" algn="ctr">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50419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theme" Target="../theme/theme10.xml"/><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slideLayout" Target="../slideLayouts/slideLayout122.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slideLayout" Target="../slideLayouts/slideLayout121.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 Id="rId14"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6.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3.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0.xml"/><Relationship Id="rId7" Type="http://schemas.openxmlformats.org/officeDocument/2006/relationships/image" Target="../media/image15.pn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theme" Target="../theme/theme4.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image" Target="../media/image15.png"/><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theme" Target="../theme/theme5.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10" Type="http://schemas.openxmlformats.org/officeDocument/2006/relationships/image" Target="../media/image15.png"/><Relationship Id="rId4" Type="http://schemas.openxmlformats.org/officeDocument/2006/relationships/slideLayout" Target="../slideLayouts/slideLayout56.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6.emf"/><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theme" Target="../theme/theme8.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image" Target="../media/image15.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theme" Target="../theme/theme9.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5271" y="726147"/>
            <a:ext cx="11081461" cy="656590"/>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74892" y="2224853"/>
            <a:ext cx="11054368" cy="43422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10846949" y="6479175"/>
            <a:ext cx="356697" cy="179601"/>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944" kern="1200" smtClean="0">
                <a:solidFill>
                  <a:schemeClr val="accent4"/>
                </a:solidFill>
                <a:latin typeface="Segoe UI Light" panose="020B0502040204020203" pitchFamily="34" charset="0"/>
                <a:ea typeface="MS PGothic" pitchFamily="34" charset="-128"/>
                <a:cs typeface="+mn-cs"/>
              </a:rPr>
              <a:pPr algn="r"/>
              <a:t>‹#›</a:t>
            </a:fld>
            <a:r>
              <a:rPr lang="en-US" sz="1167" cap="none" baseline="0" dirty="0">
                <a:solidFill>
                  <a:schemeClr val="accent2">
                    <a:lumMod val="60000"/>
                    <a:lumOff val="40000"/>
                  </a:schemeClr>
                </a:solidFill>
              </a:rPr>
              <a:t> </a:t>
            </a:r>
            <a:endParaRPr lang="en-US" sz="1167" cap="none" dirty="0">
              <a:solidFill>
                <a:schemeClr val="accent2">
                  <a:lumMod val="60000"/>
                  <a:lumOff val="40000"/>
                </a:schemeClr>
              </a:solidFill>
            </a:endParaRPr>
          </a:p>
        </p:txBody>
      </p:sp>
      <p:grpSp>
        <p:nvGrpSpPr>
          <p:cNvPr id="5" name="Group 4"/>
          <p:cNvGrpSpPr/>
          <p:nvPr userDrawn="1"/>
        </p:nvGrpSpPr>
        <p:grpSpPr>
          <a:xfrm>
            <a:off x="11281895" y="6518237"/>
            <a:ext cx="648336" cy="119757"/>
            <a:chOff x="677492" y="-1417931"/>
            <a:chExt cx="3154606" cy="582700"/>
          </a:xfrm>
        </p:grpSpPr>
        <p:sp>
          <p:nvSpPr>
            <p:cNvPr id="6" name="Freeform 5"/>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latin typeface="Segoe UI Light" panose="020B0502040204020203" pitchFamily="34" charset="0"/>
              </a:endParaRPr>
            </a:p>
          </p:txBody>
        </p:sp>
        <p:sp>
          <p:nvSpPr>
            <p:cNvPr id="7" name="Freeform 6"/>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dirty="0">
                <a:latin typeface="Segoe UI Light" panose="020B0502040204020203" pitchFamily="34" charset="0"/>
              </a:endParaRPr>
            </a:p>
          </p:txBody>
        </p:sp>
        <p:sp>
          <p:nvSpPr>
            <p:cNvPr id="8" name="Freeform 7"/>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sz="2000" dirty="0">
                <a:latin typeface="Segoe UI Light" panose="020B0502040204020203" pitchFamily="34" charset="0"/>
              </a:endParaRPr>
            </a:p>
          </p:txBody>
        </p:sp>
      </p:grpSp>
    </p:spTree>
    <p:extLst>
      <p:ext uri="{BB962C8B-B14F-4D97-AF65-F5344CB8AC3E}">
        <p14:creationId xmlns:p14="http://schemas.microsoft.com/office/powerpoint/2010/main" val="4056465942"/>
      </p:ext>
    </p:extLst>
  </p:cSld>
  <p:clrMap bg1="dk2" tx1="lt1" bg2="dk1"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4000" b="1" cap="all" baseline="0">
          <a:solidFill>
            <a:schemeClr val="bg1"/>
          </a:solidFill>
          <a:latin typeface="Segoe UI Light" panose="020B0502040204020203" pitchFamily="34" charset="0"/>
          <a:ea typeface="+mj-ea"/>
          <a:cs typeface="+mj-cs"/>
        </a:defRPr>
      </a:lvl1pPr>
      <a:lvl2pPr algn="l" rtl="0" fontAlgn="base">
        <a:spcBef>
          <a:spcPct val="0"/>
        </a:spcBef>
        <a:spcAft>
          <a:spcPct val="0"/>
        </a:spcAft>
        <a:defRPr sz="3556" b="1">
          <a:solidFill>
            <a:srgbClr val="73B900"/>
          </a:solidFill>
          <a:latin typeface="Arial" charset="0"/>
        </a:defRPr>
      </a:lvl2pPr>
      <a:lvl3pPr algn="l" rtl="0" fontAlgn="base">
        <a:spcBef>
          <a:spcPct val="0"/>
        </a:spcBef>
        <a:spcAft>
          <a:spcPct val="0"/>
        </a:spcAft>
        <a:defRPr sz="3556" b="1">
          <a:solidFill>
            <a:srgbClr val="73B900"/>
          </a:solidFill>
          <a:latin typeface="Arial" charset="0"/>
        </a:defRPr>
      </a:lvl3pPr>
      <a:lvl4pPr algn="l" rtl="0" fontAlgn="base">
        <a:spcBef>
          <a:spcPct val="0"/>
        </a:spcBef>
        <a:spcAft>
          <a:spcPct val="0"/>
        </a:spcAft>
        <a:defRPr sz="3556" b="1">
          <a:solidFill>
            <a:srgbClr val="73B900"/>
          </a:solidFill>
          <a:latin typeface="Arial" charset="0"/>
        </a:defRPr>
      </a:lvl4pPr>
      <a:lvl5pPr algn="l" rtl="0" fontAlgn="base">
        <a:spcBef>
          <a:spcPct val="0"/>
        </a:spcBef>
        <a:spcAft>
          <a:spcPct val="0"/>
        </a:spcAft>
        <a:defRPr sz="3556" b="1">
          <a:solidFill>
            <a:srgbClr val="73B900"/>
          </a:solidFill>
          <a:latin typeface="Arial" charset="0"/>
        </a:defRPr>
      </a:lvl5pPr>
      <a:lvl6pPr marL="507995" algn="l" rtl="0" eaLnBrk="1" fontAlgn="base" hangingPunct="1">
        <a:spcBef>
          <a:spcPct val="0"/>
        </a:spcBef>
        <a:spcAft>
          <a:spcPct val="0"/>
        </a:spcAft>
        <a:defRPr sz="3556" b="1">
          <a:solidFill>
            <a:srgbClr val="73B900"/>
          </a:solidFill>
          <a:latin typeface="Arial" charset="0"/>
        </a:defRPr>
      </a:lvl6pPr>
      <a:lvl7pPr marL="1015990" algn="l" rtl="0" eaLnBrk="1" fontAlgn="base" hangingPunct="1">
        <a:spcBef>
          <a:spcPct val="0"/>
        </a:spcBef>
        <a:spcAft>
          <a:spcPct val="0"/>
        </a:spcAft>
        <a:defRPr sz="3556" b="1">
          <a:solidFill>
            <a:srgbClr val="73B900"/>
          </a:solidFill>
          <a:latin typeface="Arial" charset="0"/>
        </a:defRPr>
      </a:lvl7pPr>
      <a:lvl8pPr marL="1523985" algn="l" rtl="0" eaLnBrk="1" fontAlgn="base" hangingPunct="1">
        <a:spcBef>
          <a:spcPct val="0"/>
        </a:spcBef>
        <a:spcAft>
          <a:spcPct val="0"/>
        </a:spcAft>
        <a:defRPr sz="3556" b="1">
          <a:solidFill>
            <a:srgbClr val="73B900"/>
          </a:solidFill>
          <a:latin typeface="Arial" charset="0"/>
        </a:defRPr>
      </a:lvl8pPr>
      <a:lvl9pPr marL="2031980" algn="l" rtl="0" eaLnBrk="1" fontAlgn="base" hangingPunct="1">
        <a:spcBef>
          <a:spcPct val="0"/>
        </a:spcBef>
        <a:spcAft>
          <a:spcPct val="0"/>
        </a:spcAft>
        <a:defRPr sz="3556" b="1">
          <a:solidFill>
            <a:srgbClr val="73B900"/>
          </a:solidFill>
          <a:latin typeface="Arial" charset="0"/>
        </a:defRPr>
      </a:lvl9pPr>
    </p:titleStyle>
    <p:bodyStyle>
      <a:lvl1pPr marL="0" indent="0" algn="l" rtl="0" fontAlgn="base">
        <a:lnSpc>
          <a:spcPct val="90000"/>
        </a:lnSpc>
        <a:spcBef>
          <a:spcPts val="1000"/>
        </a:spcBef>
        <a:spcAft>
          <a:spcPts val="1000"/>
        </a:spcAft>
        <a:buClr>
          <a:schemeClr val="bg2"/>
        </a:buClr>
        <a:buSzPct val="100000"/>
        <a:buFontTx/>
        <a:buNone/>
        <a:defRPr sz="2222" b="0">
          <a:solidFill>
            <a:schemeClr val="bg1"/>
          </a:solidFill>
          <a:latin typeface="Segoe UI Light" panose="020B0502040204020203" pitchFamily="34" charset="0"/>
          <a:ea typeface="+mn-ea"/>
          <a:cs typeface="+mn-cs"/>
        </a:defRPr>
      </a:lvl1pPr>
      <a:lvl2pPr marL="634994" indent="0" algn="l" rtl="0" fontAlgn="base">
        <a:lnSpc>
          <a:spcPct val="90000"/>
        </a:lnSpc>
        <a:spcBef>
          <a:spcPts val="1000"/>
        </a:spcBef>
        <a:spcAft>
          <a:spcPts val="1000"/>
        </a:spcAft>
        <a:buClr>
          <a:schemeClr val="bg2"/>
        </a:buClr>
        <a:buSzPct val="100000"/>
        <a:buFontTx/>
        <a:buNone/>
        <a:defRPr sz="2000" b="0">
          <a:solidFill>
            <a:schemeClr val="bg1"/>
          </a:solidFill>
          <a:latin typeface="Segoe UI Light" panose="020B0502040204020203" pitchFamily="34" charset="0"/>
        </a:defRPr>
      </a:lvl2pPr>
      <a:lvl3pPr marL="1210016" indent="0" algn="l" rtl="0" fontAlgn="base">
        <a:lnSpc>
          <a:spcPct val="90000"/>
        </a:lnSpc>
        <a:spcBef>
          <a:spcPts val="1000"/>
        </a:spcBef>
        <a:spcAft>
          <a:spcPts val="1000"/>
        </a:spcAft>
        <a:buClr>
          <a:schemeClr val="bg2"/>
        </a:buClr>
        <a:buSzPct val="100000"/>
        <a:buFontTx/>
        <a:buNone/>
        <a:defRPr sz="1778" b="0">
          <a:solidFill>
            <a:schemeClr val="bg1"/>
          </a:solidFill>
          <a:latin typeface="Segoe UI Light" panose="020B0502040204020203" pitchFamily="34" charset="0"/>
        </a:defRPr>
      </a:lvl3pPr>
      <a:lvl4pPr marL="1972008" indent="-253997" algn="l" rtl="0" fontAlgn="base">
        <a:spcBef>
          <a:spcPct val="20000"/>
        </a:spcBef>
        <a:spcAft>
          <a:spcPct val="0"/>
        </a:spcAft>
        <a:buChar char="–"/>
        <a:defRPr sz="2222">
          <a:solidFill>
            <a:schemeClr val="bg1"/>
          </a:solidFill>
          <a:latin typeface="+mn-lt"/>
        </a:defRPr>
      </a:lvl4pPr>
      <a:lvl5pPr marL="2353004" indent="-253997" algn="l" rtl="0" fontAlgn="base">
        <a:spcBef>
          <a:spcPct val="20000"/>
        </a:spcBef>
        <a:spcAft>
          <a:spcPct val="0"/>
        </a:spcAft>
        <a:buChar char="»"/>
        <a:defRPr sz="2222">
          <a:solidFill>
            <a:schemeClr val="bg1"/>
          </a:solidFill>
          <a:latin typeface="+mn-lt"/>
        </a:defRPr>
      </a:lvl5pPr>
      <a:lvl6pPr marL="2860999" indent="-253997" algn="l" rtl="0" eaLnBrk="1" fontAlgn="base" hangingPunct="1">
        <a:spcBef>
          <a:spcPct val="20000"/>
        </a:spcBef>
        <a:spcAft>
          <a:spcPct val="0"/>
        </a:spcAft>
        <a:buChar char="»"/>
        <a:defRPr sz="2222">
          <a:solidFill>
            <a:schemeClr val="bg1"/>
          </a:solidFill>
          <a:latin typeface="+mn-lt"/>
        </a:defRPr>
      </a:lvl6pPr>
      <a:lvl7pPr marL="3368994" indent="-253997" algn="l" rtl="0" eaLnBrk="1" fontAlgn="base" hangingPunct="1">
        <a:spcBef>
          <a:spcPct val="20000"/>
        </a:spcBef>
        <a:spcAft>
          <a:spcPct val="0"/>
        </a:spcAft>
        <a:buChar char="»"/>
        <a:defRPr sz="2222">
          <a:solidFill>
            <a:schemeClr val="bg1"/>
          </a:solidFill>
          <a:latin typeface="+mn-lt"/>
        </a:defRPr>
      </a:lvl7pPr>
      <a:lvl8pPr marL="3876989" indent="-253997" algn="l" rtl="0" eaLnBrk="1" fontAlgn="base" hangingPunct="1">
        <a:spcBef>
          <a:spcPct val="20000"/>
        </a:spcBef>
        <a:spcAft>
          <a:spcPct val="0"/>
        </a:spcAft>
        <a:buChar char="»"/>
        <a:defRPr sz="2222">
          <a:solidFill>
            <a:schemeClr val="bg1"/>
          </a:solidFill>
          <a:latin typeface="+mn-lt"/>
        </a:defRPr>
      </a:lvl8pPr>
      <a:lvl9pPr marL="4384984" indent="-253997" algn="l" rtl="0" eaLnBrk="1" fontAlgn="base" hangingPunct="1">
        <a:spcBef>
          <a:spcPct val="20000"/>
        </a:spcBef>
        <a:spcAft>
          <a:spcPct val="0"/>
        </a:spcAft>
        <a:buChar char="»"/>
        <a:defRPr sz="2222">
          <a:solidFill>
            <a:schemeClr val="bg1"/>
          </a:solidFill>
          <a:latin typeface="+mn-lt"/>
        </a:defRPr>
      </a:lvl9pPr>
    </p:bodyStyle>
    <p:otherStyle>
      <a:defPPr>
        <a:defRPr lang="en-US"/>
      </a:defPPr>
      <a:lvl1pPr marL="0" algn="l" defTabSz="1015990" rtl="0" eaLnBrk="1" latinLnBrk="0" hangingPunct="1">
        <a:defRPr sz="2000" kern="1200">
          <a:solidFill>
            <a:schemeClr val="tx1"/>
          </a:solidFill>
          <a:latin typeface="+mn-lt"/>
          <a:ea typeface="+mn-ea"/>
          <a:cs typeface="+mn-cs"/>
        </a:defRPr>
      </a:lvl1pPr>
      <a:lvl2pPr marL="507995" algn="l" defTabSz="1015990" rtl="0" eaLnBrk="1" latinLnBrk="0" hangingPunct="1">
        <a:defRPr sz="2000" kern="1200">
          <a:solidFill>
            <a:schemeClr val="tx1"/>
          </a:solidFill>
          <a:latin typeface="+mn-lt"/>
          <a:ea typeface="+mn-ea"/>
          <a:cs typeface="+mn-cs"/>
        </a:defRPr>
      </a:lvl2pPr>
      <a:lvl3pPr marL="1015990" algn="l" defTabSz="1015990" rtl="0" eaLnBrk="1" latinLnBrk="0" hangingPunct="1">
        <a:defRPr sz="2000" kern="1200">
          <a:solidFill>
            <a:schemeClr val="tx1"/>
          </a:solidFill>
          <a:latin typeface="+mn-lt"/>
          <a:ea typeface="+mn-ea"/>
          <a:cs typeface="+mn-cs"/>
        </a:defRPr>
      </a:lvl3pPr>
      <a:lvl4pPr marL="1523985" algn="l" defTabSz="1015990" rtl="0" eaLnBrk="1" latinLnBrk="0" hangingPunct="1">
        <a:defRPr sz="2000" kern="1200">
          <a:solidFill>
            <a:schemeClr val="tx1"/>
          </a:solidFill>
          <a:latin typeface="+mn-lt"/>
          <a:ea typeface="+mn-ea"/>
          <a:cs typeface="+mn-cs"/>
        </a:defRPr>
      </a:lvl4pPr>
      <a:lvl5pPr marL="2031980" algn="l" defTabSz="1015990" rtl="0" eaLnBrk="1" latinLnBrk="0" hangingPunct="1">
        <a:defRPr sz="2000" kern="1200">
          <a:solidFill>
            <a:schemeClr val="tx1"/>
          </a:solidFill>
          <a:latin typeface="+mn-lt"/>
          <a:ea typeface="+mn-ea"/>
          <a:cs typeface="+mn-cs"/>
        </a:defRPr>
      </a:lvl5pPr>
      <a:lvl6pPr marL="2539975" algn="l" defTabSz="1015990" rtl="0" eaLnBrk="1" latinLnBrk="0" hangingPunct="1">
        <a:defRPr sz="2000" kern="1200">
          <a:solidFill>
            <a:schemeClr val="tx1"/>
          </a:solidFill>
          <a:latin typeface="+mn-lt"/>
          <a:ea typeface="+mn-ea"/>
          <a:cs typeface="+mn-cs"/>
        </a:defRPr>
      </a:lvl6pPr>
      <a:lvl7pPr marL="3047970" algn="l" defTabSz="1015990" rtl="0" eaLnBrk="1" latinLnBrk="0" hangingPunct="1">
        <a:defRPr sz="2000" kern="1200">
          <a:solidFill>
            <a:schemeClr val="tx1"/>
          </a:solidFill>
          <a:latin typeface="+mn-lt"/>
          <a:ea typeface="+mn-ea"/>
          <a:cs typeface="+mn-cs"/>
        </a:defRPr>
      </a:lvl7pPr>
      <a:lvl8pPr marL="3555964" algn="l" defTabSz="1015990" rtl="0" eaLnBrk="1" latinLnBrk="0" hangingPunct="1">
        <a:defRPr sz="2000" kern="1200">
          <a:solidFill>
            <a:schemeClr val="tx1"/>
          </a:solidFill>
          <a:latin typeface="+mn-lt"/>
          <a:ea typeface="+mn-ea"/>
          <a:cs typeface="+mn-cs"/>
        </a:defRPr>
      </a:lvl8pPr>
      <a:lvl9pPr marL="4063959" algn="l" defTabSz="1015990" rtl="0" eaLnBrk="1" latinLnBrk="0" hangingPunct="1">
        <a:defRPr sz="20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5273" y="726147"/>
            <a:ext cx="11081461" cy="656590"/>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74893" y="2224854"/>
            <a:ext cx="11054368" cy="43422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10846951" y="6479177"/>
            <a:ext cx="356698" cy="179601"/>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944" kern="1200" smtClean="0">
                <a:solidFill>
                  <a:schemeClr val="accent4"/>
                </a:solidFill>
                <a:latin typeface="Trebuchet MS" panose="020B0603020202020204" pitchFamily="34" charset="0"/>
                <a:ea typeface="MS PGothic" pitchFamily="34" charset="-128"/>
                <a:cs typeface="+mn-cs"/>
              </a:rPr>
              <a:pPr algn="r"/>
              <a:t>‹#›</a:t>
            </a:fld>
            <a:r>
              <a:rPr lang="en-US" sz="1167" cap="none" baseline="0" dirty="0">
                <a:solidFill>
                  <a:schemeClr val="accent2">
                    <a:lumMod val="60000"/>
                    <a:lumOff val="40000"/>
                  </a:schemeClr>
                </a:solidFill>
              </a:rPr>
              <a:t> </a:t>
            </a:r>
            <a:endParaRPr lang="en-US" sz="1167" cap="none" dirty="0">
              <a:solidFill>
                <a:schemeClr val="accent2">
                  <a:lumMod val="60000"/>
                  <a:lumOff val="40000"/>
                </a:schemeClr>
              </a:solidFill>
            </a:endParaRPr>
          </a:p>
        </p:txBody>
      </p:sp>
      <p:grpSp>
        <p:nvGrpSpPr>
          <p:cNvPr id="5" name="Group 4"/>
          <p:cNvGrpSpPr/>
          <p:nvPr userDrawn="1"/>
        </p:nvGrpSpPr>
        <p:grpSpPr>
          <a:xfrm>
            <a:off x="11281896" y="6518239"/>
            <a:ext cx="648336" cy="119757"/>
            <a:chOff x="677492" y="-1417931"/>
            <a:chExt cx="3154606" cy="582700"/>
          </a:xfrm>
        </p:grpSpPr>
        <p:sp>
          <p:nvSpPr>
            <p:cNvPr id="6" name="Freeform 5"/>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a:p>
          </p:txBody>
        </p:sp>
        <p:sp>
          <p:nvSpPr>
            <p:cNvPr id="7" name="Freeform 6"/>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a:p>
          </p:txBody>
        </p:sp>
        <p:sp>
          <p:nvSpPr>
            <p:cNvPr id="8" name="Freeform 7"/>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sz="2000"/>
            </a:p>
          </p:txBody>
        </p:sp>
      </p:grpSp>
    </p:spTree>
    <p:extLst>
      <p:ext uri="{BB962C8B-B14F-4D97-AF65-F5344CB8AC3E}">
        <p14:creationId xmlns:p14="http://schemas.microsoft.com/office/powerpoint/2010/main" val="1498541811"/>
      </p:ext>
    </p:extLst>
  </p:cSld>
  <p:clrMap bg1="dk2" tx1="lt1" bg2="dk1" tx2="lt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40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556" b="1">
          <a:solidFill>
            <a:srgbClr val="73B900"/>
          </a:solidFill>
          <a:latin typeface="Arial" charset="0"/>
        </a:defRPr>
      </a:lvl2pPr>
      <a:lvl3pPr algn="l" rtl="0" fontAlgn="base">
        <a:spcBef>
          <a:spcPct val="0"/>
        </a:spcBef>
        <a:spcAft>
          <a:spcPct val="0"/>
        </a:spcAft>
        <a:defRPr sz="3556" b="1">
          <a:solidFill>
            <a:srgbClr val="73B900"/>
          </a:solidFill>
          <a:latin typeface="Arial" charset="0"/>
        </a:defRPr>
      </a:lvl3pPr>
      <a:lvl4pPr algn="l" rtl="0" fontAlgn="base">
        <a:spcBef>
          <a:spcPct val="0"/>
        </a:spcBef>
        <a:spcAft>
          <a:spcPct val="0"/>
        </a:spcAft>
        <a:defRPr sz="3556" b="1">
          <a:solidFill>
            <a:srgbClr val="73B900"/>
          </a:solidFill>
          <a:latin typeface="Arial" charset="0"/>
        </a:defRPr>
      </a:lvl4pPr>
      <a:lvl5pPr algn="l" rtl="0" fontAlgn="base">
        <a:spcBef>
          <a:spcPct val="0"/>
        </a:spcBef>
        <a:spcAft>
          <a:spcPct val="0"/>
        </a:spcAft>
        <a:defRPr sz="3556" b="1">
          <a:solidFill>
            <a:srgbClr val="73B900"/>
          </a:solidFill>
          <a:latin typeface="Arial" charset="0"/>
        </a:defRPr>
      </a:lvl5pPr>
      <a:lvl6pPr marL="507995" algn="l" rtl="0" eaLnBrk="1" fontAlgn="base" hangingPunct="1">
        <a:spcBef>
          <a:spcPct val="0"/>
        </a:spcBef>
        <a:spcAft>
          <a:spcPct val="0"/>
        </a:spcAft>
        <a:defRPr sz="3556" b="1">
          <a:solidFill>
            <a:srgbClr val="73B900"/>
          </a:solidFill>
          <a:latin typeface="Arial" charset="0"/>
        </a:defRPr>
      </a:lvl6pPr>
      <a:lvl7pPr marL="1015990" algn="l" rtl="0" eaLnBrk="1" fontAlgn="base" hangingPunct="1">
        <a:spcBef>
          <a:spcPct val="0"/>
        </a:spcBef>
        <a:spcAft>
          <a:spcPct val="0"/>
        </a:spcAft>
        <a:defRPr sz="3556" b="1">
          <a:solidFill>
            <a:srgbClr val="73B900"/>
          </a:solidFill>
          <a:latin typeface="Arial" charset="0"/>
        </a:defRPr>
      </a:lvl7pPr>
      <a:lvl8pPr marL="1523985" algn="l" rtl="0" eaLnBrk="1" fontAlgn="base" hangingPunct="1">
        <a:spcBef>
          <a:spcPct val="0"/>
        </a:spcBef>
        <a:spcAft>
          <a:spcPct val="0"/>
        </a:spcAft>
        <a:defRPr sz="3556" b="1">
          <a:solidFill>
            <a:srgbClr val="73B900"/>
          </a:solidFill>
          <a:latin typeface="Arial" charset="0"/>
        </a:defRPr>
      </a:lvl8pPr>
      <a:lvl9pPr marL="2031980" algn="l" rtl="0" eaLnBrk="1" fontAlgn="base" hangingPunct="1">
        <a:spcBef>
          <a:spcPct val="0"/>
        </a:spcBef>
        <a:spcAft>
          <a:spcPct val="0"/>
        </a:spcAft>
        <a:defRPr sz="3556" b="1">
          <a:solidFill>
            <a:srgbClr val="73B900"/>
          </a:solidFill>
          <a:latin typeface="Arial" charset="0"/>
        </a:defRPr>
      </a:lvl9pPr>
    </p:titleStyle>
    <p:bodyStyle>
      <a:lvl1pPr marL="0" indent="0" algn="l" rtl="0" fontAlgn="base">
        <a:lnSpc>
          <a:spcPct val="90000"/>
        </a:lnSpc>
        <a:spcBef>
          <a:spcPts val="1000"/>
        </a:spcBef>
        <a:spcAft>
          <a:spcPts val="1000"/>
        </a:spcAft>
        <a:buClr>
          <a:schemeClr val="bg2"/>
        </a:buClr>
        <a:buSzPct val="100000"/>
        <a:buFontTx/>
        <a:buNone/>
        <a:defRPr sz="2222" b="0">
          <a:solidFill>
            <a:schemeClr val="bg1"/>
          </a:solidFill>
          <a:latin typeface="Trebuchet MS" pitchFamily="34" charset="0"/>
          <a:ea typeface="+mn-ea"/>
          <a:cs typeface="+mn-cs"/>
        </a:defRPr>
      </a:lvl1pPr>
      <a:lvl2pPr marL="634994" indent="0" algn="l" rtl="0" fontAlgn="base">
        <a:lnSpc>
          <a:spcPct val="90000"/>
        </a:lnSpc>
        <a:spcBef>
          <a:spcPts val="1000"/>
        </a:spcBef>
        <a:spcAft>
          <a:spcPts val="1000"/>
        </a:spcAft>
        <a:buClr>
          <a:schemeClr val="bg2"/>
        </a:buClr>
        <a:buSzPct val="100000"/>
        <a:buFontTx/>
        <a:buNone/>
        <a:defRPr sz="2000" b="0">
          <a:solidFill>
            <a:schemeClr val="bg1"/>
          </a:solidFill>
          <a:latin typeface="Trebuchet MS" pitchFamily="34" charset="0"/>
        </a:defRPr>
      </a:lvl2pPr>
      <a:lvl3pPr marL="1210016" indent="0" algn="l" rtl="0" fontAlgn="base">
        <a:lnSpc>
          <a:spcPct val="90000"/>
        </a:lnSpc>
        <a:spcBef>
          <a:spcPts val="1000"/>
        </a:spcBef>
        <a:spcAft>
          <a:spcPts val="1000"/>
        </a:spcAft>
        <a:buClr>
          <a:schemeClr val="bg2"/>
        </a:buClr>
        <a:buSzPct val="100000"/>
        <a:buFontTx/>
        <a:buNone/>
        <a:defRPr sz="1778" b="0">
          <a:solidFill>
            <a:schemeClr val="bg1"/>
          </a:solidFill>
          <a:latin typeface="Trebuchet MS" pitchFamily="34" charset="0"/>
        </a:defRPr>
      </a:lvl3pPr>
      <a:lvl4pPr marL="1972008" indent="-253997" algn="l" rtl="0" fontAlgn="base">
        <a:spcBef>
          <a:spcPct val="20000"/>
        </a:spcBef>
        <a:spcAft>
          <a:spcPct val="0"/>
        </a:spcAft>
        <a:buChar char="–"/>
        <a:defRPr sz="2222">
          <a:solidFill>
            <a:schemeClr val="bg1"/>
          </a:solidFill>
          <a:latin typeface="+mn-lt"/>
        </a:defRPr>
      </a:lvl4pPr>
      <a:lvl5pPr marL="2353004" indent="-253997" algn="l" rtl="0" fontAlgn="base">
        <a:spcBef>
          <a:spcPct val="20000"/>
        </a:spcBef>
        <a:spcAft>
          <a:spcPct val="0"/>
        </a:spcAft>
        <a:buChar char="»"/>
        <a:defRPr sz="2222">
          <a:solidFill>
            <a:schemeClr val="bg1"/>
          </a:solidFill>
          <a:latin typeface="+mn-lt"/>
        </a:defRPr>
      </a:lvl5pPr>
      <a:lvl6pPr marL="2860999" indent="-253997" algn="l" rtl="0" eaLnBrk="1" fontAlgn="base" hangingPunct="1">
        <a:spcBef>
          <a:spcPct val="20000"/>
        </a:spcBef>
        <a:spcAft>
          <a:spcPct val="0"/>
        </a:spcAft>
        <a:buChar char="»"/>
        <a:defRPr sz="2222">
          <a:solidFill>
            <a:schemeClr val="bg1"/>
          </a:solidFill>
          <a:latin typeface="+mn-lt"/>
        </a:defRPr>
      </a:lvl6pPr>
      <a:lvl7pPr marL="3368994" indent="-253997" algn="l" rtl="0" eaLnBrk="1" fontAlgn="base" hangingPunct="1">
        <a:spcBef>
          <a:spcPct val="20000"/>
        </a:spcBef>
        <a:spcAft>
          <a:spcPct val="0"/>
        </a:spcAft>
        <a:buChar char="»"/>
        <a:defRPr sz="2222">
          <a:solidFill>
            <a:schemeClr val="bg1"/>
          </a:solidFill>
          <a:latin typeface="+mn-lt"/>
        </a:defRPr>
      </a:lvl7pPr>
      <a:lvl8pPr marL="3876989" indent="-253997" algn="l" rtl="0" eaLnBrk="1" fontAlgn="base" hangingPunct="1">
        <a:spcBef>
          <a:spcPct val="20000"/>
        </a:spcBef>
        <a:spcAft>
          <a:spcPct val="0"/>
        </a:spcAft>
        <a:buChar char="»"/>
        <a:defRPr sz="2222">
          <a:solidFill>
            <a:schemeClr val="bg1"/>
          </a:solidFill>
          <a:latin typeface="+mn-lt"/>
        </a:defRPr>
      </a:lvl8pPr>
      <a:lvl9pPr marL="4384984" indent="-253997" algn="l" rtl="0" eaLnBrk="1" fontAlgn="base" hangingPunct="1">
        <a:spcBef>
          <a:spcPct val="20000"/>
        </a:spcBef>
        <a:spcAft>
          <a:spcPct val="0"/>
        </a:spcAft>
        <a:buChar char="»"/>
        <a:defRPr sz="2222">
          <a:solidFill>
            <a:schemeClr val="bg1"/>
          </a:solidFill>
          <a:latin typeface="+mn-lt"/>
        </a:defRPr>
      </a:lvl9pPr>
    </p:bodyStyle>
    <p:otherStyle>
      <a:defPPr>
        <a:defRPr lang="en-US"/>
      </a:defPPr>
      <a:lvl1pPr marL="0" algn="l" defTabSz="1015990" rtl="0" eaLnBrk="1" latinLnBrk="0" hangingPunct="1">
        <a:defRPr sz="2000" kern="1200">
          <a:solidFill>
            <a:schemeClr val="tx1"/>
          </a:solidFill>
          <a:latin typeface="+mn-lt"/>
          <a:ea typeface="+mn-ea"/>
          <a:cs typeface="+mn-cs"/>
        </a:defRPr>
      </a:lvl1pPr>
      <a:lvl2pPr marL="507995" algn="l" defTabSz="1015990" rtl="0" eaLnBrk="1" latinLnBrk="0" hangingPunct="1">
        <a:defRPr sz="2000" kern="1200">
          <a:solidFill>
            <a:schemeClr val="tx1"/>
          </a:solidFill>
          <a:latin typeface="+mn-lt"/>
          <a:ea typeface="+mn-ea"/>
          <a:cs typeface="+mn-cs"/>
        </a:defRPr>
      </a:lvl2pPr>
      <a:lvl3pPr marL="1015990" algn="l" defTabSz="1015990" rtl="0" eaLnBrk="1" latinLnBrk="0" hangingPunct="1">
        <a:defRPr sz="2000" kern="1200">
          <a:solidFill>
            <a:schemeClr val="tx1"/>
          </a:solidFill>
          <a:latin typeface="+mn-lt"/>
          <a:ea typeface="+mn-ea"/>
          <a:cs typeface="+mn-cs"/>
        </a:defRPr>
      </a:lvl3pPr>
      <a:lvl4pPr marL="1523985" algn="l" defTabSz="1015990" rtl="0" eaLnBrk="1" latinLnBrk="0" hangingPunct="1">
        <a:defRPr sz="2000" kern="1200">
          <a:solidFill>
            <a:schemeClr val="tx1"/>
          </a:solidFill>
          <a:latin typeface="+mn-lt"/>
          <a:ea typeface="+mn-ea"/>
          <a:cs typeface="+mn-cs"/>
        </a:defRPr>
      </a:lvl4pPr>
      <a:lvl5pPr marL="2031980" algn="l" defTabSz="1015990" rtl="0" eaLnBrk="1" latinLnBrk="0" hangingPunct="1">
        <a:defRPr sz="2000" kern="1200">
          <a:solidFill>
            <a:schemeClr val="tx1"/>
          </a:solidFill>
          <a:latin typeface="+mn-lt"/>
          <a:ea typeface="+mn-ea"/>
          <a:cs typeface="+mn-cs"/>
        </a:defRPr>
      </a:lvl5pPr>
      <a:lvl6pPr marL="2539975" algn="l" defTabSz="1015990" rtl="0" eaLnBrk="1" latinLnBrk="0" hangingPunct="1">
        <a:defRPr sz="2000" kern="1200">
          <a:solidFill>
            <a:schemeClr val="tx1"/>
          </a:solidFill>
          <a:latin typeface="+mn-lt"/>
          <a:ea typeface="+mn-ea"/>
          <a:cs typeface="+mn-cs"/>
        </a:defRPr>
      </a:lvl6pPr>
      <a:lvl7pPr marL="3047970" algn="l" defTabSz="1015990" rtl="0" eaLnBrk="1" latinLnBrk="0" hangingPunct="1">
        <a:defRPr sz="2000" kern="1200">
          <a:solidFill>
            <a:schemeClr val="tx1"/>
          </a:solidFill>
          <a:latin typeface="+mn-lt"/>
          <a:ea typeface="+mn-ea"/>
          <a:cs typeface="+mn-cs"/>
        </a:defRPr>
      </a:lvl7pPr>
      <a:lvl8pPr marL="3555964" algn="l" defTabSz="1015990" rtl="0" eaLnBrk="1" latinLnBrk="0" hangingPunct="1">
        <a:defRPr sz="2000" kern="1200">
          <a:solidFill>
            <a:schemeClr val="tx1"/>
          </a:solidFill>
          <a:latin typeface="+mn-lt"/>
          <a:ea typeface="+mn-ea"/>
          <a:cs typeface="+mn-cs"/>
        </a:defRPr>
      </a:lvl8pPr>
      <a:lvl9pPr marL="4063959" algn="l" defTabSz="1015990" rtl="0" eaLnBrk="1" latinLnBrk="0" hangingPunct="1">
        <a:defRPr sz="20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5273" y="726147"/>
            <a:ext cx="11081461" cy="656591"/>
          </a:xfrm>
          <a:prstGeom prst="rect">
            <a:avLst/>
          </a:prstGeom>
          <a:noFill/>
          <a:ln w="9525">
            <a:noFill/>
            <a:miter lim="800000"/>
            <a:headEnd/>
            <a:tailEnd/>
          </a:ln>
        </p:spPr>
        <p:txBody>
          <a:bodyPr vert="horz" wrap="square" lIns="91386" tIns="45690" rIns="91386" bIns="4569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74893" y="2224854"/>
            <a:ext cx="11054368" cy="4342274"/>
          </a:xfrm>
          <a:prstGeom prst="rect">
            <a:avLst/>
          </a:prstGeom>
          <a:noFill/>
          <a:ln w="9525">
            <a:noFill/>
            <a:miter lim="800000"/>
            <a:headEnd/>
            <a:tailEnd/>
          </a:ln>
        </p:spPr>
        <p:txBody>
          <a:bodyPr vert="horz" wrap="square" lIns="91386" tIns="45690" rIns="91386" bIns="4569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10846952" y="6474945"/>
            <a:ext cx="356698" cy="188065"/>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889" smtClean="0">
                <a:solidFill>
                  <a:srgbClr val="505050"/>
                </a:solidFill>
                <a:latin typeface="Trebuchet MS" panose="020B0603020202020204" pitchFamily="34" charset="0"/>
              </a:rPr>
              <a:pPr algn="r"/>
              <a:t>‹#›</a:t>
            </a:fld>
            <a:r>
              <a:rPr lang="en-US" sz="1222" cap="none" dirty="0">
                <a:solidFill>
                  <a:srgbClr val="007450">
                    <a:lumMod val="60000"/>
                    <a:lumOff val="40000"/>
                  </a:srgbClr>
                </a:solidFill>
              </a:rPr>
              <a:t> </a:t>
            </a:r>
          </a:p>
        </p:txBody>
      </p:sp>
      <p:grpSp>
        <p:nvGrpSpPr>
          <p:cNvPr id="5" name="Group 4"/>
          <p:cNvGrpSpPr/>
          <p:nvPr userDrawn="1"/>
        </p:nvGrpSpPr>
        <p:grpSpPr>
          <a:xfrm>
            <a:off x="11281896" y="6518237"/>
            <a:ext cx="648336" cy="119758"/>
            <a:chOff x="677492" y="-1417931"/>
            <a:chExt cx="3154606" cy="582700"/>
          </a:xfrm>
        </p:grpSpPr>
        <p:sp>
          <p:nvSpPr>
            <p:cNvPr id="6" name="Freeform 5"/>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sp>
          <p:nvSpPr>
            <p:cNvPr id="7" name="Freeform 6"/>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sp>
          <p:nvSpPr>
            <p:cNvPr id="8" name="Freeform 7"/>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grpSp>
    </p:spTree>
    <p:extLst>
      <p:ext uri="{BB962C8B-B14F-4D97-AF65-F5344CB8AC3E}">
        <p14:creationId xmlns:p14="http://schemas.microsoft.com/office/powerpoint/2010/main" val="341296042"/>
      </p:ext>
    </p:extLst>
  </p:cSld>
  <p:clrMap bg1="dk2" tx1="lt1" bg2="dk1" tx2="lt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40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556" b="1">
          <a:solidFill>
            <a:srgbClr val="73B900"/>
          </a:solidFill>
          <a:latin typeface="Arial" charset="0"/>
        </a:defRPr>
      </a:lvl2pPr>
      <a:lvl3pPr algn="l" rtl="0" fontAlgn="base">
        <a:spcBef>
          <a:spcPct val="0"/>
        </a:spcBef>
        <a:spcAft>
          <a:spcPct val="0"/>
        </a:spcAft>
        <a:defRPr sz="3556" b="1">
          <a:solidFill>
            <a:srgbClr val="73B900"/>
          </a:solidFill>
          <a:latin typeface="Arial" charset="0"/>
        </a:defRPr>
      </a:lvl3pPr>
      <a:lvl4pPr algn="l" rtl="0" fontAlgn="base">
        <a:spcBef>
          <a:spcPct val="0"/>
        </a:spcBef>
        <a:spcAft>
          <a:spcPct val="0"/>
        </a:spcAft>
        <a:defRPr sz="3556" b="1">
          <a:solidFill>
            <a:srgbClr val="73B900"/>
          </a:solidFill>
          <a:latin typeface="Arial" charset="0"/>
        </a:defRPr>
      </a:lvl4pPr>
      <a:lvl5pPr algn="l" rtl="0" fontAlgn="base">
        <a:spcBef>
          <a:spcPct val="0"/>
        </a:spcBef>
        <a:spcAft>
          <a:spcPct val="0"/>
        </a:spcAft>
        <a:defRPr sz="3556" b="1">
          <a:solidFill>
            <a:srgbClr val="73B900"/>
          </a:solidFill>
          <a:latin typeface="Arial" charset="0"/>
        </a:defRPr>
      </a:lvl5pPr>
      <a:lvl6pPr marL="507695" algn="l" rtl="0" eaLnBrk="1" fontAlgn="base" hangingPunct="1">
        <a:spcBef>
          <a:spcPct val="0"/>
        </a:spcBef>
        <a:spcAft>
          <a:spcPct val="0"/>
        </a:spcAft>
        <a:defRPr sz="3556" b="1">
          <a:solidFill>
            <a:srgbClr val="73B900"/>
          </a:solidFill>
          <a:latin typeface="Arial" charset="0"/>
        </a:defRPr>
      </a:lvl6pPr>
      <a:lvl7pPr marL="1015390" algn="l" rtl="0" eaLnBrk="1" fontAlgn="base" hangingPunct="1">
        <a:spcBef>
          <a:spcPct val="0"/>
        </a:spcBef>
        <a:spcAft>
          <a:spcPct val="0"/>
        </a:spcAft>
        <a:defRPr sz="3556" b="1">
          <a:solidFill>
            <a:srgbClr val="73B900"/>
          </a:solidFill>
          <a:latin typeface="Arial" charset="0"/>
        </a:defRPr>
      </a:lvl7pPr>
      <a:lvl8pPr marL="1523083" algn="l" rtl="0" eaLnBrk="1" fontAlgn="base" hangingPunct="1">
        <a:spcBef>
          <a:spcPct val="0"/>
        </a:spcBef>
        <a:spcAft>
          <a:spcPct val="0"/>
        </a:spcAft>
        <a:defRPr sz="3556" b="1">
          <a:solidFill>
            <a:srgbClr val="73B900"/>
          </a:solidFill>
          <a:latin typeface="Arial" charset="0"/>
        </a:defRPr>
      </a:lvl8pPr>
      <a:lvl9pPr marL="2030760" algn="l" rtl="0" eaLnBrk="1" fontAlgn="base" hangingPunct="1">
        <a:spcBef>
          <a:spcPct val="0"/>
        </a:spcBef>
        <a:spcAft>
          <a:spcPct val="0"/>
        </a:spcAft>
        <a:defRPr sz="3556" b="1">
          <a:solidFill>
            <a:srgbClr val="73B900"/>
          </a:solidFill>
          <a:latin typeface="Arial" charset="0"/>
        </a:defRPr>
      </a:lvl9pPr>
    </p:titleStyle>
    <p:bodyStyle>
      <a:lvl1pPr marL="0" indent="0" algn="l" rtl="0" fontAlgn="base">
        <a:lnSpc>
          <a:spcPct val="90000"/>
        </a:lnSpc>
        <a:spcBef>
          <a:spcPts val="1000"/>
        </a:spcBef>
        <a:spcAft>
          <a:spcPts val="1000"/>
        </a:spcAft>
        <a:buClr>
          <a:schemeClr val="bg2"/>
        </a:buClr>
        <a:buSzPct val="100000"/>
        <a:buFontTx/>
        <a:buNone/>
        <a:defRPr sz="2222" b="0">
          <a:solidFill>
            <a:schemeClr val="bg1"/>
          </a:solidFill>
          <a:latin typeface="Trebuchet MS" pitchFamily="34" charset="0"/>
          <a:ea typeface="+mn-ea"/>
          <a:cs typeface="+mn-cs"/>
        </a:defRPr>
      </a:lvl1pPr>
      <a:lvl2pPr marL="634614" indent="0" algn="l" rtl="0" fontAlgn="base">
        <a:lnSpc>
          <a:spcPct val="90000"/>
        </a:lnSpc>
        <a:spcBef>
          <a:spcPts val="1000"/>
        </a:spcBef>
        <a:spcAft>
          <a:spcPts val="1000"/>
        </a:spcAft>
        <a:buClr>
          <a:schemeClr val="bg2"/>
        </a:buClr>
        <a:buSzPct val="100000"/>
        <a:buFontTx/>
        <a:buNone/>
        <a:defRPr sz="2000" b="0">
          <a:solidFill>
            <a:schemeClr val="bg1"/>
          </a:solidFill>
          <a:latin typeface="Trebuchet MS" pitchFamily="34" charset="0"/>
        </a:defRPr>
      </a:lvl2pPr>
      <a:lvl3pPr marL="1209292" indent="0" algn="l" rtl="0" fontAlgn="base">
        <a:lnSpc>
          <a:spcPct val="90000"/>
        </a:lnSpc>
        <a:spcBef>
          <a:spcPts val="1000"/>
        </a:spcBef>
        <a:spcAft>
          <a:spcPts val="1000"/>
        </a:spcAft>
        <a:buClr>
          <a:schemeClr val="bg2"/>
        </a:buClr>
        <a:buSzPct val="100000"/>
        <a:buFontTx/>
        <a:buNone/>
        <a:defRPr sz="1778" b="0">
          <a:solidFill>
            <a:schemeClr val="bg1"/>
          </a:solidFill>
          <a:latin typeface="Trebuchet MS" pitchFamily="34" charset="0"/>
        </a:defRPr>
      </a:lvl3pPr>
      <a:lvl4pPr marL="1970828" indent="-253846" algn="l" rtl="0" fontAlgn="base">
        <a:spcBef>
          <a:spcPct val="20000"/>
        </a:spcBef>
        <a:spcAft>
          <a:spcPct val="0"/>
        </a:spcAft>
        <a:buChar char="–"/>
        <a:defRPr sz="2222">
          <a:solidFill>
            <a:schemeClr val="bg1"/>
          </a:solidFill>
          <a:latin typeface="+mn-lt"/>
        </a:defRPr>
      </a:lvl4pPr>
      <a:lvl5pPr marL="2351602" indent="-253846" algn="l" rtl="0" fontAlgn="base">
        <a:spcBef>
          <a:spcPct val="20000"/>
        </a:spcBef>
        <a:spcAft>
          <a:spcPct val="0"/>
        </a:spcAft>
        <a:buChar char="»"/>
        <a:defRPr sz="2222">
          <a:solidFill>
            <a:schemeClr val="bg1"/>
          </a:solidFill>
          <a:latin typeface="+mn-lt"/>
        </a:defRPr>
      </a:lvl5pPr>
      <a:lvl6pPr marL="2859296" indent="-253846" algn="l" rtl="0" eaLnBrk="1" fontAlgn="base" hangingPunct="1">
        <a:spcBef>
          <a:spcPct val="20000"/>
        </a:spcBef>
        <a:spcAft>
          <a:spcPct val="0"/>
        </a:spcAft>
        <a:buChar char="»"/>
        <a:defRPr sz="2222">
          <a:solidFill>
            <a:schemeClr val="bg1"/>
          </a:solidFill>
          <a:latin typeface="+mn-lt"/>
        </a:defRPr>
      </a:lvl6pPr>
      <a:lvl7pPr marL="3366974" indent="-253846" algn="l" rtl="0" eaLnBrk="1" fontAlgn="base" hangingPunct="1">
        <a:spcBef>
          <a:spcPct val="20000"/>
        </a:spcBef>
        <a:spcAft>
          <a:spcPct val="0"/>
        </a:spcAft>
        <a:buChar char="»"/>
        <a:defRPr sz="2222">
          <a:solidFill>
            <a:schemeClr val="bg1"/>
          </a:solidFill>
          <a:latin typeface="+mn-lt"/>
        </a:defRPr>
      </a:lvl7pPr>
      <a:lvl8pPr marL="3874666" indent="-253846" algn="l" rtl="0" eaLnBrk="1" fontAlgn="base" hangingPunct="1">
        <a:spcBef>
          <a:spcPct val="20000"/>
        </a:spcBef>
        <a:spcAft>
          <a:spcPct val="0"/>
        </a:spcAft>
        <a:buChar char="»"/>
        <a:defRPr sz="2222">
          <a:solidFill>
            <a:schemeClr val="bg1"/>
          </a:solidFill>
          <a:latin typeface="+mn-lt"/>
        </a:defRPr>
      </a:lvl8pPr>
      <a:lvl9pPr marL="4382355" indent="-253846" algn="l" rtl="0" eaLnBrk="1" fontAlgn="base" hangingPunct="1">
        <a:spcBef>
          <a:spcPct val="20000"/>
        </a:spcBef>
        <a:spcAft>
          <a:spcPct val="0"/>
        </a:spcAft>
        <a:buChar char="»"/>
        <a:defRPr sz="2222">
          <a:solidFill>
            <a:schemeClr val="bg1"/>
          </a:solidFill>
          <a:latin typeface="+mn-lt"/>
        </a:defRPr>
      </a:lvl9pPr>
    </p:bodyStyle>
    <p:otherStyle>
      <a:defPPr>
        <a:defRPr lang="en-US"/>
      </a:defPPr>
      <a:lvl1pPr marL="0" algn="l" defTabSz="1015390" rtl="0" eaLnBrk="1" latinLnBrk="0" hangingPunct="1">
        <a:defRPr sz="2000" kern="1200">
          <a:solidFill>
            <a:schemeClr val="tx1"/>
          </a:solidFill>
          <a:latin typeface="+mn-lt"/>
          <a:ea typeface="+mn-ea"/>
          <a:cs typeface="+mn-cs"/>
        </a:defRPr>
      </a:lvl1pPr>
      <a:lvl2pPr marL="507695" algn="l" defTabSz="1015390" rtl="0" eaLnBrk="1" latinLnBrk="0" hangingPunct="1">
        <a:defRPr sz="2000" kern="1200">
          <a:solidFill>
            <a:schemeClr val="tx1"/>
          </a:solidFill>
          <a:latin typeface="+mn-lt"/>
          <a:ea typeface="+mn-ea"/>
          <a:cs typeface="+mn-cs"/>
        </a:defRPr>
      </a:lvl2pPr>
      <a:lvl3pPr marL="1015390" algn="l" defTabSz="1015390" rtl="0" eaLnBrk="1" latinLnBrk="0" hangingPunct="1">
        <a:defRPr sz="2000" kern="1200">
          <a:solidFill>
            <a:schemeClr val="tx1"/>
          </a:solidFill>
          <a:latin typeface="+mn-lt"/>
          <a:ea typeface="+mn-ea"/>
          <a:cs typeface="+mn-cs"/>
        </a:defRPr>
      </a:lvl3pPr>
      <a:lvl4pPr marL="1523083" algn="l" defTabSz="1015390" rtl="0" eaLnBrk="1" latinLnBrk="0" hangingPunct="1">
        <a:defRPr sz="2000" kern="1200">
          <a:solidFill>
            <a:schemeClr val="tx1"/>
          </a:solidFill>
          <a:latin typeface="+mn-lt"/>
          <a:ea typeface="+mn-ea"/>
          <a:cs typeface="+mn-cs"/>
        </a:defRPr>
      </a:lvl4pPr>
      <a:lvl5pPr marL="2030760" algn="l" defTabSz="1015390" rtl="0" eaLnBrk="1" latinLnBrk="0" hangingPunct="1">
        <a:defRPr sz="2000" kern="1200">
          <a:solidFill>
            <a:schemeClr val="tx1"/>
          </a:solidFill>
          <a:latin typeface="+mn-lt"/>
          <a:ea typeface="+mn-ea"/>
          <a:cs typeface="+mn-cs"/>
        </a:defRPr>
      </a:lvl5pPr>
      <a:lvl6pPr marL="2538452" algn="l" defTabSz="1015390" rtl="0" eaLnBrk="1" latinLnBrk="0" hangingPunct="1">
        <a:defRPr sz="2000" kern="1200">
          <a:solidFill>
            <a:schemeClr val="tx1"/>
          </a:solidFill>
          <a:latin typeface="+mn-lt"/>
          <a:ea typeface="+mn-ea"/>
          <a:cs typeface="+mn-cs"/>
        </a:defRPr>
      </a:lvl6pPr>
      <a:lvl7pPr marL="3046145" algn="l" defTabSz="1015390" rtl="0" eaLnBrk="1" latinLnBrk="0" hangingPunct="1">
        <a:defRPr sz="2000" kern="1200">
          <a:solidFill>
            <a:schemeClr val="tx1"/>
          </a:solidFill>
          <a:latin typeface="+mn-lt"/>
          <a:ea typeface="+mn-ea"/>
          <a:cs typeface="+mn-cs"/>
        </a:defRPr>
      </a:lvl7pPr>
      <a:lvl8pPr marL="3553831" algn="l" defTabSz="1015390" rtl="0" eaLnBrk="1" latinLnBrk="0" hangingPunct="1">
        <a:defRPr sz="2000" kern="1200">
          <a:solidFill>
            <a:schemeClr val="tx1"/>
          </a:solidFill>
          <a:latin typeface="+mn-lt"/>
          <a:ea typeface="+mn-ea"/>
          <a:cs typeface="+mn-cs"/>
        </a:defRPr>
      </a:lvl8pPr>
      <a:lvl9pPr marL="4061519" algn="l" defTabSz="1015390"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5271" y="726147"/>
            <a:ext cx="11081461" cy="656590"/>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574892" y="2224853"/>
            <a:ext cx="11054368" cy="43422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pic>
        <p:nvPicPr>
          <p:cNvPr id="10" name="Picture 9"/>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11256464" y="6428244"/>
            <a:ext cx="645209" cy="229246"/>
          </a:xfrm>
          <a:prstGeom prst="rect">
            <a:avLst/>
          </a:prstGeom>
        </p:spPr>
      </p:pic>
    </p:spTree>
    <p:extLst>
      <p:ext uri="{BB962C8B-B14F-4D97-AF65-F5344CB8AC3E}">
        <p14:creationId xmlns:p14="http://schemas.microsoft.com/office/powerpoint/2010/main" val="3636367195"/>
      </p:ext>
    </p:extLst>
  </p:cSld>
  <p:clrMap bg1="dk2" tx1="lt1" bg2="dk1"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eaLnBrk="1" fontAlgn="base" hangingPunct="1">
        <a:lnSpc>
          <a:spcPct val="90000"/>
        </a:lnSpc>
        <a:spcBef>
          <a:spcPct val="0"/>
        </a:spcBef>
        <a:spcAft>
          <a:spcPct val="0"/>
        </a:spcAft>
        <a:defRPr sz="4000" b="1" cap="all" baseline="0">
          <a:solidFill>
            <a:schemeClr val="bg1"/>
          </a:solidFill>
          <a:latin typeface="Trebuchet MS" panose="020B0603020202020204" pitchFamily="34" charset="0"/>
          <a:ea typeface="+mj-ea"/>
          <a:cs typeface="+mj-cs"/>
        </a:defRPr>
      </a:lvl1pPr>
      <a:lvl2pPr algn="l" rtl="0" eaLnBrk="1" fontAlgn="base" hangingPunct="1">
        <a:spcBef>
          <a:spcPct val="0"/>
        </a:spcBef>
        <a:spcAft>
          <a:spcPct val="0"/>
        </a:spcAft>
        <a:defRPr sz="3556" b="1">
          <a:solidFill>
            <a:srgbClr val="73B900"/>
          </a:solidFill>
          <a:latin typeface="Arial" charset="0"/>
        </a:defRPr>
      </a:lvl2pPr>
      <a:lvl3pPr algn="l" rtl="0" eaLnBrk="1" fontAlgn="base" hangingPunct="1">
        <a:spcBef>
          <a:spcPct val="0"/>
        </a:spcBef>
        <a:spcAft>
          <a:spcPct val="0"/>
        </a:spcAft>
        <a:defRPr sz="3556" b="1">
          <a:solidFill>
            <a:srgbClr val="73B900"/>
          </a:solidFill>
          <a:latin typeface="Arial" charset="0"/>
        </a:defRPr>
      </a:lvl3pPr>
      <a:lvl4pPr algn="l" rtl="0" eaLnBrk="1" fontAlgn="base" hangingPunct="1">
        <a:spcBef>
          <a:spcPct val="0"/>
        </a:spcBef>
        <a:spcAft>
          <a:spcPct val="0"/>
        </a:spcAft>
        <a:defRPr sz="3556" b="1">
          <a:solidFill>
            <a:srgbClr val="73B900"/>
          </a:solidFill>
          <a:latin typeface="Arial" charset="0"/>
        </a:defRPr>
      </a:lvl4pPr>
      <a:lvl5pPr algn="l" rtl="0" eaLnBrk="1" fontAlgn="base" hangingPunct="1">
        <a:spcBef>
          <a:spcPct val="0"/>
        </a:spcBef>
        <a:spcAft>
          <a:spcPct val="0"/>
        </a:spcAft>
        <a:defRPr sz="3556" b="1">
          <a:solidFill>
            <a:srgbClr val="73B900"/>
          </a:solidFill>
          <a:latin typeface="Arial" charset="0"/>
        </a:defRPr>
      </a:lvl5pPr>
      <a:lvl6pPr marL="507995" algn="l" rtl="0" eaLnBrk="1" fontAlgn="base" hangingPunct="1">
        <a:spcBef>
          <a:spcPct val="0"/>
        </a:spcBef>
        <a:spcAft>
          <a:spcPct val="0"/>
        </a:spcAft>
        <a:defRPr sz="3556" b="1">
          <a:solidFill>
            <a:srgbClr val="73B900"/>
          </a:solidFill>
          <a:latin typeface="Arial" charset="0"/>
        </a:defRPr>
      </a:lvl6pPr>
      <a:lvl7pPr marL="1015990" algn="l" rtl="0" eaLnBrk="1" fontAlgn="base" hangingPunct="1">
        <a:spcBef>
          <a:spcPct val="0"/>
        </a:spcBef>
        <a:spcAft>
          <a:spcPct val="0"/>
        </a:spcAft>
        <a:defRPr sz="3556" b="1">
          <a:solidFill>
            <a:srgbClr val="73B900"/>
          </a:solidFill>
          <a:latin typeface="Arial" charset="0"/>
        </a:defRPr>
      </a:lvl7pPr>
      <a:lvl8pPr marL="1523985" algn="l" rtl="0" eaLnBrk="1" fontAlgn="base" hangingPunct="1">
        <a:spcBef>
          <a:spcPct val="0"/>
        </a:spcBef>
        <a:spcAft>
          <a:spcPct val="0"/>
        </a:spcAft>
        <a:defRPr sz="3556" b="1">
          <a:solidFill>
            <a:srgbClr val="73B900"/>
          </a:solidFill>
          <a:latin typeface="Arial" charset="0"/>
        </a:defRPr>
      </a:lvl8pPr>
      <a:lvl9pPr marL="2031980" algn="l" rtl="0" eaLnBrk="1" fontAlgn="base" hangingPunct="1">
        <a:spcBef>
          <a:spcPct val="0"/>
        </a:spcBef>
        <a:spcAft>
          <a:spcPct val="0"/>
        </a:spcAft>
        <a:defRPr sz="3556" b="1">
          <a:solidFill>
            <a:srgbClr val="73B900"/>
          </a:solidFill>
          <a:latin typeface="Arial" charset="0"/>
        </a:defRPr>
      </a:lvl9pPr>
    </p:titleStyle>
    <p:bodyStyle>
      <a:lvl1pPr marL="0" indent="0" algn="l" rtl="0" eaLnBrk="1" fontAlgn="base" hangingPunct="1">
        <a:lnSpc>
          <a:spcPct val="90000"/>
        </a:lnSpc>
        <a:spcBef>
          <a:spcPts val="1000"/>
        </a:spcBef>
        <a:spcAft>
          <a:spcPts val="1000"/>
        </a:spcAft>
        <a:buClr>
          <a:schemeClr val="bg2"/>
        </a:buClr>
        <a:buSzPct val="100000"/>
        <a:buFontTx/>
        <a:buNone/>
        <a:defRPr sz="2222" b="0">
          <a:solidFill>
            <a:schemeClr val="bg1"/>
          </a:solidFill>
          <a:latin typeface="Trebuchet MS" pitchFamily="34" charset="0"/>
          <a:ea typeface="+mn-ea"/>
          <a:cs typeface="+mn-cs"/>
        </a:defRPr>
      </a:lvl1pPr>
      <a:lvl2pPr marL="634994" indent="0" algn="l" rtl="0" eaLnBrk="1" fontAlgn="base" hangingPunct="1">
        <a:lnSpc>
          <a:spcPct val="90000"/>
        </a:lnSpc>
        <a:spcBef>
          <a:spcPts val="1000"/>
        </a:spcBef>
        <a:spcAft>
          <a:spcPts val="1000"/>
        </a:spcAft>
        <a:buClr>
          <a:schemeClr val="bg2"/>
        </a:buClr>
        <a:buSzPct val="100000"/>
        <a:buFontTx/>
        <a:buNone/>
        <a:defRPr sz="2000" b="0">
          <a:solidFill>
            <a:schemeClr val="bg1"/>
          </a:solidFill>
          <a:latin typeface="Trebuchet MS" pitchFamily="34" charset="0"/>
        </a:defRPr>
      </a:lvl2pPr>
      <a:lvl3pPr marL="1210016" indent="0" algn="l" rtl="0" eaLnBrk="1" fontAlgn="base" hangingPunct="1">
        <a:lnSpc>
          <a:spcPct val="90000"/>
        </a:lnSpc>
        <a:spcBef>
          <a:spcPts val="1000"/>
        </a:spcBef>
        <a:spcAft>
          <a:spcPts val="1000"/>
        </a:spcAft>
        <a:buClr>
          <a:schemeClr val="bg2"/>
        </a:buClr>
        <a:buSzPct val="100000"/>
        <a:buFontTx/>
        <a:buNone/>
        <a:defRPr sz="1778" b="0">
          <a:solidFill>
            <a:schemeClr val="bg1"/>
          </a:solidFill>
          <a:latin typeface="Trebuchet MS" pitchFamily="34" charset="0"/>
        </a:defRPr>
      </a:lvl3pPr>
      <a:lvl4pPr marL="1972008" indent="-253997" algn="l" rtl="0" eaLnBrk="1" fontAlgn="base" hangingPunct="1">
        <a:spcBef>
          <a:spcPct val="20000"/>
        </a:spcBef>
        <a:spcAft>
          <a:spcPct val="0"/>
        </a:spcAft>
        <a:buChar char="–"/>
        <a:defRPr sz="2222">
          <a:solidFill>
            <a:schemeClr val="bg1"/>
          </a:solidFill>
          <a:latin typeface="+mn-lt"/>
        </a:defRPr>
      </a:lvl4pPr>
      <a:lvl5pPr marL="2353004" indent="-253997" algn="l" rtl="0" eaLnBrk="1" fontAlgn="base" hangingPunct="1">
        <a:spcBef>
          <a:spcPct val="20000"/>
        </a:spcBef>
        <a:spcAft>
          <a:spcPct val="0"/>
        </a:spcAft>
        <a:buChar char="»"/>
        <a:defRPr sz="2222">
          <a:solidFill>
            <a:schemeClr val="bg1"/>
          </a:solidFill>
          <a:latin typeface="+mn-lt"/>
        </a:defRPr>
      </a:lvl5pPr>
      <a:lvl6pPr marL="2860999" indent="-253997" algn="l" rtl="0" eaLnBrk="1" fontAlgn="base" hangingPunct="1">
        <a:spcBef>
          <a:spcPct val="20000"/>
        </a:spcBef>
        <a:spcAft>
          <a:spcPct val="0"/>
        </a:spcAft>
        <a:buChar char="»"/>
        <a:defRPr sz="2222">
          <a:solidFill>
            <a:schemeClr val="bg1"/>
          </a:solidFill>
          <a:latin typeface="+mn-lt"/>
        </a:defRPr>
      </a:lvl6pPr>
      <a:lvl7pPr marL="3368994" indent="-253997" algn="l" rtl="0" eaLnBrk="1" fontAlgn="base" hangingPunct="1">
        <a:spcBef>
          <a:spcPct val="20000"/>
        </a:spcBef>
        <a:spcAft>
          <a:spcPct val="0"/>
        </a:spcAft>
        <a:buChar char="»"/>
        <a:defRPr sz="2222">
          <a:solidFill>
            <a:schemeClr val="bg1"/>
          </a:solidFill>
          <a:latin typeface="+mn-lt"/>
        </a:defRPr>
      </a:lvl7pPr>
      <a:lvl8pPr marL="3876989" indent="-253997" algn="l" rtl="0" eaLnBrk="1" fontAlgn="base" hangingPunct="1">
        <a:spcBef>
          <a:spcPct val="20000"/>
        </a:spcBef>
        <a:spcAft>
          <a:spcPct val="0"/>
        </a:spcAft>
        <a:buChar char="»"/>
        <a:defRPr sz="2222">
          <a:solidFill>
            <a:schemeClr val="bg1"/>
          </a:solidFill>
          <a:latin typeface="+mn-lt"/>
        </a:defRPr>
      </a:lvl8pPr>
      <a:lvl9pPr marL="4384984" indent="-253997" algn="l" rtl="0" eaLnBrk="1" fontAlgn="base" hangingPunct="1">
        <a:spcBef>
          <a:spcPct val="20000"/>
        </a:spcBef>
        <a:spcAft>
          <a:spcPct val="0"/>
        </a:spcAft>
        <a:buChar char="»"/>
        <a:defRPr sz="2222">
          <a:solidFill>
            <a:schemeClr val="bg1"/>
          </a:solidFill>
          <a:latin typeface="+mn-lt"/>
        </a:defRPr>
      </a:lvl9pPr>
    </p:bodyStyle>
    <p:otherStyle>
      <a:defPPr>
        <a:defRPr lang="en-US"/>
      </a:defPPr>
      <a:lvl1pPr marL="0" algn="l" defTabSz="1015990" rtl="0" eaLnBrk="1" latinLnBrk="0" hangingPunct="1">
        <a:defRPr sz="2000" kern="1200">
          <a:solidFill>
            <a:schemeClr val="tx1"/>
          </a:solidFill>
          <a:latin typeface="+mn-lt"/>
          <a:ea typeface="+mn-ea"/>
          <a:cs typeface="+mn-cs"/>
        </a:defRPr>
      </a:lvl1pPr>
      <a:lvl2pPr marL="507995" algn="l" defTabSz="1015990" rtl="0" eaLnBrk="1" latinLnBrk="0" hangingPunct="1">
        <a:defRPr sz="2000" kern="1200">
          <a:solidFill>
            <a:schemeClr val="tx1"/>
          </a:solidFill>
          <a:latin typeface="+mn-lt"/>
          <a:ea typeface="+mn-ea"/>
          <a:cs typeface="+mn-cs"/>
        </a:defRPr>
      </a:lvl2pPr>
      <a:lvl3pPr marL="1015990" algn="l" defTabSz="1015990" rtl="0" eaLnBrk="1" latinLnBrk="0" hangingPunct="1">
        <a:defRPr sz="2000" kern="1200">
          <a:solidFill>
            <a:schemeClr val="tx1"/>
          </a:solidFill>
          <a:latin typeface="+mn-lt"/>
          <a:ea typeface="+mn-ea"/>
          <a:cs typeface="+mn-cs"/>
        </a:defRPr>
      </a:lvl3pPr>
      <a:lvl4pPr marL="1523985" algn="l" defTabSz="1015990" rtl="0" eaLnBrk="1" latinLnBrk="0" hangingPunct="1">
        <a:defRPr sz="2000" kern="1200">
          <a:solidFill>
            <a:schemeClr val="tx1"/>
          </a:solidFill>
          <a:latin typeface="+mn-lt"/>
          <a:ea typeface="+mn-ea"/>
          <a:cs typeface="+mn-cs"/>
        </a:defRPr>
      </a:lvl4pPr>
      <a:lvl5pPr marL="2031980" algn="l" defTabSz="1015990" rtl="0" eaLnBrk="1" latinLnBrk="0" hangingPunct="1">
        <a:defRPr sz="2000" kern="1200">
          <a:solidFill>
            <a:schemeClr val="tx1"/>
          </a:solidFill>
          <a:latin typeface="+mn-lt"/>
          <a:ea typeface="+mn-ea"/>
          <a:cs typeface="+mn-cs"/>
        </a:defRPr>
      </a:lvl5pPr>
      <a:lvl6pPr marL="2539975" algn="l" defTabSz="1015990" rtl="0" eaLnBrk="1" latinLnBrk="0" hangingPunct="1">
        <a:defRPr sz="2000" kern="1200">
          <a:solidFill>
            <a:schemeClr val="tx1"/>
          </a:solidFill>
          <a:latin typeface="+mn-lt"/>
          <a:ea typeface="+mn-ea"/>
          <a:cs typeface="+mn-cs"/>
        </a:defRPr>
      </a:lvl6pPr>
      <a:lvl7pPr marL="3047970" algn="l" defTabSz="1015990" rtl="0" eaLnBrk="1" latinLnBrk="0" hangingPunct="1">
        <a:defRPr sz="2000" kern="1200">
          <a:solidFill>
            <a:schemeClr val="tx1"/>
          </a:solidFill>
          <a:latin typeface="+mn-lt"/>
          <a:ea typeface="+mn-ea"/>
          <a:cs typeface="+mn-cs"/>
        </a:defRPr>
      </a:lvl7pPr>
      <a:lvl8pPr marL="3555964" algn="l" defTabSz="1015990" rtl="0" eaLnBrk="1" latinLnBrk="0" hangingPunct="1">
        <a:defRPr sz="2000" kern="1200">
          <a:solidFill>
            <a:schemeClr val="tx1"/>
          </a:solidFill>
          <a:latin typeface="+mn-lt"/>
          <a:ea typeface="+mn-ea"/>
          <a:cs typeface="+mn-cs"/>
        </a:defRPr>
      </a:lvl8pPr>
      <a:lvl9pPr marL="4063959" algn="l" defTabSz="1015990"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5272" y="726147"/>
            <a:ext cx="11081461" cy="656590"/>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574893" y="2224854"/>
            <a:ext cx="11054368" cy="43422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p:nvSpPr>
        <p:spPr>
          <a:xfrm>
            <a:off x="10846950" y="6479176"/>
            <a:ext cx="356697" cy="179601"/>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944" kern="1200" smtClean="0">
                <a:solidFill>
                  <a:schemeClr val="accent4"/>
                </a:solidFill>
                <a:latin typeface="Trebuchet MS" panose="020B0603020202020204" pitchFamily="34" charset="0"/>
                <a:ea typeface="MS PGothic" pitchFamily="34" charset="-128"/>
                <a:cs typeface="+mn-cs"/>
              </a:rPr>
              <a:pPr algn="r"/>
              <a:t>‹#›</a:t>
            </a:fld>
            <a:r>
              <a:rPr lang="en-US" sz="1167" cap="none" baseline="0" dirty="0">
                <a:solidFill>
                  <a:schemeClr val="accent2">
                    <a:lumMod val="60000"/>
                    <a:lumOff val="40000"/>
                  </a:schemeClr>
                </a:solidFill>
              </a:rPr>
              <a:t> </a:t>
            </a:r>
            <a:endParaRPr lang="en-US" sz="1167" cap="none" dirty="0">
              <a:solidFill>
                <a:schemeClr val="accent2">
                  <a:lumMod val="60000"/>
                  <a:lumOff val="40000"/>
                </a:schemeClr>
              </a:solidFill>
            </a:endParaRPr>
          </a:p>
        </p:txBody>
      </p:sp>
      <p:grpSp>
        <p:nvGrpSpPr>
          <p:cNvPr id="5" name="Group 4"/>
          <p:cNvGrpSpPr/>
          <p:nvPr/>
        </p:nvGrpSpPr>
        <p:grpSpPr>
          <a:xfrm>
            <a:off x="11281895" y="6518238"/>
            <a:ext cx="648336" cy="119757"/>
            <a:chOff x="677492" y="-1417931"/>
            <a:chExt cx="3154606" cy="582700"/>
          </a:xfrm>
        </p:grpSpPr>
        <p:sp>
          <p:nvSpPr>
            <p:cNvPr id="6" name="Freeform 5"/>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a:p>
          </p:txBody>
        </p:sp>
        <p:sp>
          <p:nvSpPr>
            <p:cNvPr id="7" name="Freeform 6"/>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a:p>
          </p:txBody>
        </p:sp>
        <p:sp>
          <p:nvSpPr>
            <p:cNvPr id="8" name="Freeform 7"/>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sz="2000"/>
            </a:p>
          </p:txBody>
        </p:sp>
      </p:grpSp>
      <p:sp>
        <p:nvSpPr>
          <p:cNvPr id="9" name="TextBox 8"/>
          <p:cNvSpPr txBox="1"/>
          <p:nvPr userDrawn="1"/>
        </p:nvSpPr>
        <p:spPr>
          <a:xfrm>
            <a:off x="10846950" y="6479176"/>
            <a:ext cx="356697" cy="179601"/>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944" kern="1200" smtClean="0">
                <a:solidFill>
                  <a:schemeClr val="accent4"/>
                </a:solidFill>
                <a:latin typeface="Trebuchet MS" panose="020B0603020202020204" pitchFamily="34" charset="0"/>
                <a:ea typeface="MS PGothic" pitchFamily="34" charset="-128"/>
                <a:cs typeface="+mn-cs"/>
              </a:rPr>
              <a:pPr algn="r"/>
              <a:t>‹#›</a:t>
            </a:fld>
            <a:r>
              <a:rPr lang="en-US" sz="1167" cap="none" baseline="0" dirty="0">
                <a:solidFill>
                  <a:schemeClr val="accent2">
                    <a:lumMod val="60000"/>
                    <a:lumOff val="40000"/>
                  </a:schemeClr>
                </a:solidFill>
              </a:rPr>
              <a:t> </a:t>
            </a:r>
            <a:endParaRPr lang="en-US" sz="1167" cap="none" dirty="0">
              <a:solidFill>
                <a:schemeClr val="accent2">
                  <a:lumMod val="60000"/>
                  <a:lumOff val="40000"/>
                </a:schemeClr>
              </a:solidFill>
            </a:endParaRPr>
          </a:p>
        </p:txBody>
      </p:sp>
      <p:grpSp>
        <p:nvGrpSpPr>
          <p:cNvPr id="10" name="Group 9"/>
          <p:cNvGrpSpPr/>
          <p:nvPr userDrawn="1"/>
        </p:nvGrpSpPr>
        <p:grpSpPr>
          <a:xfrm>
            <a:off x="11281895" y="6518238"/>
            <a:ext cx="648336" cy="119757"/>
            <a:chOff x="677492" y="-1417931"/>
            <a:chExt cx="3154606" cy="582700"/>
          </a:xfrm>
        </p:grpSpPr>
        <p:sp>
          <p:nvSpPr>
            <p:cNvPr id="11" name="Freeform 10"/>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a:p>
          </p:txBody>
        </p:sp>
        <p:sp>
          <p:nvSpPr>
            <p:cNvPr id="12" name="Freeform 11"/>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a:p>
          </p:txBody>
        </p:sp>
        <p:sp>
          <p:nvSpPr>
            <p:cNvPr id="13" name="Freeform 12"/>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sz="2000"/>
            </a:p>
          </p:txBody>
        </p:sp>
      </p:grpSp>
    </p:spTree>
    <p:extLst>
      <p:ext uri="{BB962C8B-B14F-4D97-AF65-F5344CB8AC3E}">
        <p14:creationId xmlns:p14="http://schemas.microsoft.com/office/powerpoint/2010/main" val="1296053155"/>
      </p:ext>
    </p:extLst>
  </p:cSld>
  <p:clrMap bg1="dk2" tx1="lt1" bg2="dk1"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eaLnBrk="1" fontAlgn="base" hangingPunct="1">
        <a:lnSpc>
          <a:spcPct val="90000"/>
        </a:lnSpc>
        <a:spcBef>
          <a:spcPct val="0"/>
        </a:spcBef>
        <a:spcAft>
          <a:spcPct val="0"/>
        </a:spcAft>
        <a:defRPr sz="4000" b="1" cap="all" baseline="0">
          <a:solidFill>
            <a:schemeClr val="bg1"/>
          </a:solidFill>
          <a:latin typeface="Trebuchet MS" panose="020B0603020202020204" pitchFamily="34" charset="0"/>
          <a:ea typeface="+mj-ea"/>
          <a:cs typeface="+mj-cs"/>
        </a:defRPr>
      </a:lvl1pPr>
      <a:lvl2pPr algn="l" rtl="0" eaLnBrk="1" fontAlgn="base" hangingPunct="1">
        <a:spcBef>
          <a:spcPct val="0"/>
        </a:spcBef>
        <a:spcAft>
          <a:spcPct val="0"/>
        </a:spcAft>
        <a:defRPr sz="3556" b="1">
          <a:solidFill>
            <a:srgbClr val="73B900"/>
          </a:solidFill>
          <a:latin typeface="Arial" charset="0"/>
        </a:defRPr>
      </a:lvl2pPr>
      <a:lvl3pPr algn="l" rtl="0" eaLnBrk="1" fontAlgn="base" hangingPunct="1">
        <a:spcBef>
          <a:spcPct val="0"/>
        </a:spcBef>
        <a:spcAft>
          <a:spcPct val="0"/>
        </a:spcAft>
        <a:defRPr sz="3556" b="1">
          <a:solidFill>
            <a:srgbClr val="73B900"/>
          </a:solidFill>
          <a:latin typeface="Arial" charset="0"/>
        </a:defRPr>
      </a:lvl3pPr>
      <a:lvl4pPr algn="l" rtl="0" eaLnBrk="1" fontAlgn="base" hangingPunct="1">
        <a:spcBef>
          <a:spcPct val="0"/>
        </a:spcBef>
        <a:spcAft>
          <a:spcPct val="0"/>
        </a:spcAft>
        <a:defRPr sz="3556" b="1">
          <a:solidFill>
            <a:srgbClr val="73B900"/>
          </a:solidFill>
          <a:latin typeface="Arial" charset="0"/>
        </a:defRPr>
      </a:lvl4pPr>
      <a:lvl5pPr algn="l" rtl="0" eaLnBrk="1" fontAlgn="base" hangingPunct="1">
        <a:spcBef>
          <a:spcPct val="0"/>
        </a:spcBef>
        <a:spcAft>
          <a:spcPct val="0"/>
        </a:spcAft>
        <a:defRPr sz="3556" b="1">
          <a:solidFill>
            <a:srgbClr val="73B900"/>
          </a:solidFill>
          <a:latin typeface="Arial" charset="0"/>
        </a:defRPr>
      </a:lvl5pPr>
      <a:lvl6pPr marL="507990" algn="l" rtl="0" eaLnBrk="1" fontAlgn="base" hangingPunct="1">
        <a:spcBef>
          <a:spcPct val="0"/>
        </a:spcBef>
        <a:spcAft>
          <a:spcPct val="0"/>
        </a:spcAft>
        <a:defRPr sz="3556" b="1">
          <a:solidFill>
            <a:srgbClr val="73B900"/>
          </a:solidFill>
          <a:latin typeface="Arial" charset="0"/>
        </a:defRPr>
      </a:lvl6pPr>
      <a:lvl7pPr marL="1015980" algn="l" rtl="0" eaLnBrk="1" fontAlgn="base" hangingPunct="1">
        <a:spcBef>
          <a:spcPct val="0"/>
        </a:spcBef>
        <a:spcAft>
          <a:spcPct val="0"/>
        </a:spcAft>
        <a:defRPr sz="3556" b="1">
          <a:solidFill>
            <a:srgbClr val="73B900"/>
          </a:solidFill>
          <a:latin typeface="Arial" charset="0"/>
        </a:defRPr>
      </a:lvl7pPr>
      <a:lvl8pPr marL="1523970" algn="l" rtl="0" eaLnBrk="1" fontAlgn="base" hangingPunct="1">
        <a:spcBef>
          <a:spcPct val="0"/>
        </a:spcBef>
        <a:spcAft>
          <a:spcPct val="0"/>
        </a:spcAft>
        <a:defRPr sz="3556" b="1">
          <a:solidFill>
            <a:srgbClr val="73B900"/>
          </a:solidFill>
          <a:latin typeface="Arial" charset="0"/>
        </a:defRPr>
      </a:lvl8pPr>
      <a:lvl9pPr marL="2031960" algn="l" rtl="0" eaLnBrk="1" fontAlgn="base" hangingPunct="1">
        <a:spcBef>
          <a:spcPct val="0"/>
        </a:spcBef>
        <a:spcAft>
          <a:spcPct val="0"/>
        </a:spcAft>
        <a:defRPr sz="3556" b="1">
          <a:solidFill>
            <a:srgbClr val="73B900"/>
          </a:solidFill>
          <a:latin typeface="Arial" charset="0"/>
        </a:defRPr>
      </a:lvl9pPr>
    </p:titleStyle>
    <p:bodyStyle>
      <a:lvl1pPr marL="0" indent="0" algn="l" rtl="0" eaLnBrk="1" fontAlgn="base" hangingPunct="1">
        <a:lnSpc>
          <a:spcPct val="90000"/>
        </a:lnSpc>
        <a:spcBef>
          <a:spcPts val="1000"/>
        </a:spcBef>
        <a:spcAft>
          <a:spcPts val="1000"/>
        </a:spcAft>
        <a:buClr>
          <a:schemeClr val="bg2"/>
        </a:buClr>
        <a:buSzPct val="100000"/>
        <a:buFontTx/>
        <a:buNone/>
        <a:defRPr sz="2222" b="0">
          <a:solidFill>
            <a:schemeClr val="bg1"/>
          </a:solidFill>
          <a:latin typeface="Trebuchet MS" pitchFamily="34" charset="0"/>
          <a:ea typeface="+mn-ea"/>
          <a:cs typeface="+mn-cs"/>
        </a:defRPr>
      </a:lvl1pPr>
      <a:lvl2pPr marL="634988" indent="0" algn="l" rtl="0" eaLnBrk="1" fontAlgn="base" hangingPunct="1">
        <a:lnSpc>
          <a:spcPct val="90000"/>
        </a:lnSpc>
        <a:spcBef>
          <a:spcPts val="1000"/>
        </a:spcBef>
        <a:spcAft>
          <a:spcPts val="1000"/>
        </a:spcAft>
        <a:buClr>
          <a:schemeClr val="bg2"/>
        </a:buClr>
        <a:buSzPct val="100000"/>
        <a:buFontTx/>
        <a:buNone/>
        <a:defRPr sz="2000" b="0">
          <a:solidFill>
            <a:schemeClr val="bg1"/>
          </a:solidFill>
          <a:latin typeface="Trebuchet MS" pitchFamily="34" charset="0"/>
        </a:defRPr>
      </a:lvl2pPr>
      <a:lvl3pPr marL="1210003" indent="0" algn="l" rtl="0" eaLnBrk="1" fontAlgn="base" hangingPunct="1">
        <a:lnSpc>
          <a:spcPct val="90000"/>
        </a:lnSpc>
        <a:spcBef>
          <a:spcPts val="1000"/>
        </a:spcBef>
        <a:spcAft>
          <a:spcPts val="1000"/>
        </a:spcAft>
        <a:buClr>
          <a:schemeClr val="bg2"/>
        </a:buClr>
        <a:buSzPct val="100000"/>
        <a:buFontTx/>
        <a:buNone/>
        <a:defRPr sz="1778" b="0">
          <a:solidFill>
            <a:schemeClr val="bg1"/>
          </a:solidFill>
          <a:latin typeface="Trebuchet MS" pitchFamily="34" charset="0"/>
        </a:defRPr>
      </a:lvl3pPr>
      <a:lvl4pPr marL="1971988" indent="-253994" algn="l" rtl="0" eaLnBrk="1" fontAlgn="base" hangingPunct="1">
        <a:spcBef>
          <a:spcPct val="20000"/>
        </a:spcBef>
        <a:spcAft>
          <a:spcPct val="0"/>
        </a:spcAft>
        <a:buChar char="–"/>
        <a:defRPr sz="2222">
          <a:solidFill>
            <a:schemeClr val="bg1"/>
          </a:solidFill>
          <a:latin typeface="+mn-lt"/>
        </a:defRPr>
      </a:lvl4pPr>
      <a:lvl5pPr marL="2352981" indent="-253994" algn="l" rtl="0" eaLnBrk="1" fontAlgn="base" hangingPunct="1">
        <a:spcBef>
          <a:spcPct val="20000"/>
        </a:spcBef>
        <a:spcAft>
          <a:spcPct val="0"/>
        </a:spcAft>
        <a:buChar char="»"/>
        <a:defRPr sz="2222">
          <a:solidFill>
            <a:schemeClr val="bg1"/>
          </a:solidFill>
          <a:latin typeface="+mn-lt"/>
        </a:defRPr>
      </a:lvl5pPr>
      <a:lvl6pPr marL="2860970" indent="-253994" algn="l" rtl="0" eaLnBrk="1" fontAlgn="base" hangingPunct="1">
        <a:spcBef>
          <a:spcPct val="20000"/>
        </a:spcBef>
        <a:spcAft>
          <a:spcPct val="0"/>
        </a:spcAft>
        <a:buChar char="»"/>
        <a:defRPr sz="2222">
          <a:solidFill>
            <a:schemeClr val="bg1"/>
          </a:solidFill>
          <a:latin typeface="+mn-lt"/>
        </a:defRPr>
      </a:lvl6pPr>
      <a:lvl7pPr marL="3368961" indent="-253994" algn="l" rtl="0" eaLnBrk="1" fontAlgn="base" hangingPunct="1">
        <a:spcBef>
          <a:spcPct val="20000"/>
        </a:spcBef>
        <a:spcAft>
          <a:spcPct val="0"/>
        </a:spcAft>
        <a:buChar char="»"/>
        <a:defRPr sz="2222">
          <a:solidFill>
            <a:schemeClr val="bg1"/>
          </a:solidFill>
          <a:latin typeface="+mn-lt"/>
        </a:defRPr>
      </a:lvl7pPr>
      <a:lvl8pPr marL="3876950" indent="-253994" algn="l" rtl="0" eaLnBrk="1" fontAlgn="base" hangingPunct="1">
        <a:spcBef>
          <a:spcPct val="20000"/>
        </a:spcBef>
        <a:spcAft>
          <a:spcPct val="0"/>
        </a:spcAft>
        <a:buChar char="»"/>
        <a:defRPr sz="2222">
          <a:solidFill>
            <a:schemeClr val="bg1"/>
          </a:solidFill>
          <a:latin typeface="+mn-lt"/>
        </a:defRPr>
      </a:lvl8pPr>
      <a:lvl9pPr marL="4384941" indent="-253994" algn="l" rtl="0" eaLnBrk="1" fontAlgn="base" hangingPunct="1">
        <a:spcBef>
          <a:spcPct val="20000"/>
        </a:spcBef>
        <a:spcAft>
          <a:spcPct val="0"/>
        </a:spcAft>
        <a:buChar char="»"/>
        <a:defRPr sz="2222">
          <a:solidFill>
            <a:schemeClr val="bg1"/>
          </a:solidFill>
          <a:latin typeface="+mn-lt"/>
        </a:defRPr>
      </a:lvl9pPr>
    </p:bodyStyle>
    <p:otherStyle>
      <a:defPPr>
        <a:defRPr lang="en-US"/>
      </a:defPPr>
      <a:lvl1pPr marL="0" algn="l" defTabSz="1015980" rtl="0" eaLnBrk="1" latinLnBrk="0" hangingPunct="1">
        <a:defRPr sz="2000" kern="1200">
          <a:solidFill>
            <a:schemeClr val="tx1"/>
          </a:solidFill>
          <a:latin typeface="+mn-lt"/>
          <a:ea typeface="+mn-ea"/>
          <a:cs typeface="+mn-cs"/>
        </a:defRPr>
      </a:lvl1pPr>
      <a:lvl2pPr marL="507990" algn="l" defTabSz="1015980" rtl="0" eaLnBrk="1" latinLnBrk="0" hangingPunct="1">
        <a:defRPr sz="2000" kern="1200">
          <a:solidFill>
            <a:schemeClr val="tx1"/>
          </a:solidFill>
          <a:latin typeface="+mn-lt"/>
          <a:ea typeface="+mn-ea"/>
          <a:cs typeface="+mn-cs"/>
        </a:defRPr>
      </a:lvl2pPr>
      <a:lvl3pPr marL="1015980" algn="l" defTabSz="1015980" rtl="0" eaLnBrk="1" latinLnBrk="0" hangingPunct="1">
        <a:defRPr sz="2000" kern="1200">
          <a:solidFill>
            <a:schemeClr val="tx1"/>
          </a:solidFill>
          <a:latin typeface="+mn-lt"/>
          <a:ea typeface="+mn-ea"/>
          <a:cs typeface="+mn-cs"/>
        </a:defRPr>
      </a:lvl3pPr>
      <a:lvl4pPr marL="1523970" algn="l" defTabSz="1015980" rtl="0" eaLnBrk="1" latinLnBrk="0" hangingPunct="1">
        <a:defRPr sz="2000" kern="1200">
          <a:solidFill>
            <a:schemeClr val="tx1"/>
          </a:solidFill>
          <a:latin typeface="+mn-lt"/>
          <a:ea typeface="+mn-ea"/>
          <a:cs typeface="+mn-cs"/>
        </a:defRPr>
      </a:lvl4pPr>
      <a:lvl5pPr marL="2031960" algn="l" defTabSz="1015980" rtl="0" eaLnBrk="1" latinLnBrk="0" hangingPunct="1">
        <a:defRPr sz="2000" kern="1200">
          <a:solidFill>
            <a:schemeClr val="tx1"/>
          </a:solidFill>
          <a:latin typeface="+mn-lt"/>
          <a:ea typeface="+mn-ea"/>
          <a:cs typeface="+mn-cs"/>
        </a:defRPr>
      </a:lvl5pPr>
      <a:lvl6pPr marL="2539950" algn="l" defTabSz="1015980" rtl="0" eaLnBrk="1" latinLnBrk="0" hangingPunct="1">
        <a:defRPr sz="2000" kern="1200">
          <a:solidFill>
            <a:schemeClr val="tx1"/>
          </a:solidFill>
          <a:latin typeface="+mn-lt"/>
          <a:ea typeface="+mn-ea"/>
          <a:cs typeface="+mn-cs"/>
        </a:defRPr>
      </a:lvl6pPr>
      <a:lvl7pPr marL="3047940" algn="l" defTabSz="1015980" rtl="0" eaLnBrk="1" latinLnBrk="0" hangingPunct="1">
        <a:defRPr sz="2000" kern="1200">
          <a:solidFill>
            <a:schemeClr val="tx1"/>
          </a:solidFill>
          <a:latin typeface="+mn-lt"/>
          <a:ea typeface="+mn-ea"/>
          <a:cs typeface="+mn-cs"/>
        </a:defRPr>
      </a:lvl7pPr>
      <a:lvl8pPr marL="3555929" algn="l" defTabSz="1015980" rtl="0" eaLnBrk="1" latinLnBrk="0" hangingPunct="1">
        <a:defRPr sz="2000" kern="1200">
          <a:solidFill>
            <a:schemeClr val="tx1"/>
          </a:solidFill>
          <a:latin typeface="+mn-lt"/>
          <a:ea typeface="+mn-ea"/>
          <a:cs typeface="+mn-cs"/>
        </a:defRPr>
      </a:lvl8pPr>
      <a:lvl9pPr marL="4063918" algn="l" defTabSz="1015980" rtl="0" eaLnBrk="1" latinLnBrk="0" hangingPunct="1">
        <a:defRPr sz="20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555271" y="726146"/>
            <a:ext cx="11081332" cy="656666"/>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Clr>
                <a:schemeClr val="dk2"/>
              </a:buClr>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9pPr>
          </a:lstStyle>
          <a:p>
            <a:endParaRPr/>
          </a:p>
        </p:txBody>
      </p:sp>
      <p:sp>
        <p:nvSpPr>
          <p:cNvPr id="13" name="Shape 13"/>
          <p:cNvSpPr txBox="1">
            <a:spLocks noGrp="1"/>
          </p:cNvSpPr>
          <p:nvPr>
            <p:ph type="body" idx="1"/>
          </p:nvPr>
        </p:nvSpPr>
        <p:spPr>
          <a:xfrm>
            <a:off x="574892" y="2224851"/>
            <a:ext cx="11054332" cy="4342333"/>
          </a:xfrm>
          <a:prstGeom prst="rect">
            <a:avLst/>
          </a:prstGeom>
          <a:noFill/>
          <a:ln>
            <a:noFill/>
          </a:ln>
        </p:spPr>
        <p:txBody>
          <a:bodyPr lIns="91425" tIns="91425" rIns="91425" bIns="91425" anchor="t" anchorCtr="0"/>
          <a:lstStyle>
            <a:lvl1pPr marL="0" marR="0" lvl="0" indent="0" algn="l" rtl="0">
              <a:lnSpc>
                <a:spcPct val="90000"/>
              </a:lnSpc>
              <a:spcBef>
                <a:spcPts val="900"/>
              </a:spcBef>
              <a:spcAft>
                <a:spcPts val="9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1pPr>
            <a:lvl2pPr marL="571500" marR="0" lvl="1" indent="0" algn="l" rtl="0">
              <a:lnSpc>
                <a:spcPct val="90000"/>
              </a:lnSpc>
              <a:spcBef>
                <a:spcPts val="900"/>
              </a:spcBef>
              <a:spcAft>
                <a:spcPts val="900"/>
              </a:spcAft>
              <a:buClr>
                <a:schemeClr val="dk1"/>
              </a:buClr>
              <a:buFont typeface="Trebuchet MS"/>
              <a:buNone/>
              <a:defRPr sz="1800" b="0" i="0" u="none" strike="noStrike" cap="none">
                <a:solidFill>
                  <a:schemeClr val="dk2"/>
                </a:solidFill>
                <a:latin typeface="Trebuchet MS"/>
                <a:ea typeface="Trebuchet MS"/>
                <a:cs typeface="Trebuchet MS"/>
                <a:sym typeface="Trebuchet MS"/>
              </a:defRPr>
            </a:lvl2pPr>
            <a:lvl3pPr marL="1089025" marR="0" lvl="2" indent="-9525" algn="l" rtl="0">
              <a:lnSpc>
                <a:spcPct val="90000"/>
              </a:lnSpc>
              <a:spcBef>
                <a:spcPts val="900"/>
              </a:spcBef>
              <a:spcAft>
                <a:spcPts val="900"/>
              </a:spcAft>
              <a:buClr>
                <a:schemeClr val="dk1"/>
              </a:buClr>
              <a:buFont typeface="Trebuchet MS"/>
              <a:buNone/>
              <a:defRPr sz="1600" b="0" i="0" u="none" strike="noStrike" cap="none">
                <a:solidFill>
                  <a:schemeClr val="dk2"/>
                </a:solidFill>
                <a:latin typeface="Trebuchet MS"/>
                <a:ea typeface="Trebuchet MS"/>
                <a:cs typeface="Trebuchet MS"/>
                <a:sym typeface="Trebuchet MS"/>
              </a:defRPr>
            </a:lvl3pPr>
            <a:lvl4pPr marL="1774825" marR="0" lvl="3"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4pPr>
            <a:lvl5pPr marL="2117725" marR="0" lvl="4"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5pPr>
            <a:lvl6pPr marL="2574925" marR="0" lvl="5"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6pPr>
            <a:lvl7pPr marL="3032125" marR="0" lvl="6"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7pPr>
            <a:lvl8pPr marL="3489325" marR="0" lvl="7"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8pPr>
            <a:lvl9pPr marL="3946525" marR="0" lvl="8"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pic>
        <p:nvPicPr>
          <p:cNvPr id="14" name="Shape 14"/>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11256464" y="6428244"/>
            <a:ext cx="645332" cy="229333"/>
          </a:xfrm>
          <a:prstGeom prst="rect">
            <a:avLst/>
          </a:prstGeom>
          <a:noFill/>
          <a:ln>
            <a:noFill/>
          </a:ln>
        </p:spPr>
      </p:pic>
      <p:sp>
        <p:nvSpPr>
          <p:cNvPr id="15" name="Shape 15"/>
          <p:cNvSpPr txBox="1"/>
          <p:nvPr/>
        </p:nvSpPr>
        <p:spPr>
          <a:xfrm>
            <a:off x="10846948" y="6479205"/>
            <a:ext cx="356697" cy="179536"/>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accent4"/>
              </a:buClr>
              <a:buSzPct val="25000"/>
              <a:buFont typeface="Trebuchet MS"/>
              <a:buNone/>
            </a:pPr>
            <a:fld id="{00000000-1234-1234-1234-123412341234}" type="slidenum">
              <a:rPr lang="en-US" sz="944" b="0" i="0" u="none" strike="noStrike" cap="none">
                <a:solidFill>
                  <a:schemeClr val="accent4"/>
                </a:solidFill>
                <a:latin typeface="Trebuchet MS"/>
                <a:ea typeface="Trebuchet MS"/>
                <a:cs typeface="Trebuchet MS"/>
                <a:sym typeface="Trebuchet MS"/>
              </a:rPr>
              <a:pPr marL="0" marR="0" lvl="0" indent="0" algn="r" rtl="0">
                <a:lnSpc>
                  <a:spcPct val="100000"/>
                </a:lnSpc>
                <a:spcBef>
                  <a:spcPts val="0"/>
                </a:spcBef>
                <a:spcAft>
                  <a:spcPts val="0"/>
                </a:spcAft>
                <a:buClr>
                  <a:schemeClr val="accent4"/>
                </a:buClr>
                <a:buSzPct val="25000"/>
                <a:buFont typeface="Trebuchet MS"/>
                <a:buNone/>
              </a:pPr>
              <a:t>‹#›</a:t>
            </a:fld>
            <a:r>
              <a:rPr lang="en-US" sz="1167" b="0" i="0" u="none" strike="noStrike" cap="none">
                <a:solidFill>
                  <a:srgbClr val="12FEB6"/>
                </a:solidFill>
                <a:latin typeface="Questrial"/>
                <a:ea typeface="Questrial"/>
                <a:cs typeface="Questrial"/>
                <a:sym typeface="Questrial"/>
              </a:rPr>
              <a:t> </a:t>
            </a:r>
          </a:p>
        </p:txBody>
      </p:sp>
    </p:spTree>
    <p:extLst>
      <p:ext uri="{BB962C8B-B14F-4D97-AF65-F5344CB8AC3E}">
        <p14:creationId xmlns:p14="http://schemas.microsoft.com/office/powerpoint/2010/main" val="3496336223"/>
      </p:ext>
    </p:extLst>
  </p:cSld>
  <p:clrMap bg1="lt1" tx1="dk1" bg2="dk2" tx2="lt2" accent1="accent1" accent2="accent2" accent3="accent3" accent4="accent4" accent5="accent5" accent6="accent6" hlink="hlink" folHlink="folHlink"/>
  <p:sldLayoutIdLst>
    <p:sldLayoutId id="2147483823" r:id="rId1"/>
    <p:sldLayoutId id="2147483826" r:id="rId2"/>
    <p:sldLayoutId id="2147483828" r:id="rId3"/>
    <p:sldLayoutId id="2147483829" r:id="rId4"/>
    <p:sldLayoutId id="214748383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Shape 90"/>
          <p:cNvSpPr txBox="1"/>
          <p:nvPr/>
        </p:nvSpPr>
        <p:spPr>
          <a:xfrm>
            <a:off x="10846948" y="6479205"/>
            <a:ext cx="356697" cy="179536"/>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accent4"/>
              </a:buClr>
              <a:buSzPct val="25000"/>
              <a:buFont typeface="Trebuchet MS"/>
              <a:buNone/>
            </a:pPr>
            <a:fld id="{00000000-1234-1234-1234-123412341234}" type="slidenum">
              <a:rPr lang="en-US" sz="944" b="0" i="0" u="none" strike="noStrike" cap="none">
                <a:solidFill>
                  <a:schemeClr val="accent4"/>
                </a:solidFill>
                <a:latin typeface="Trebuchet MS"/>
                <a:ea typeface="Trebuchet MS"/>
                <a:cs typeface="Trebuchet MS"/>
                <a:sym typeface="Trebuchet MS"/>
              </a:rPr>
              <a:pPr marL="0" marR="0" lvl="0" indent="0" algn="r" rtl="0">
                <a:lnSpc>
                  <a:spcPct val="100000"/>
                </a:lnSpc>
                <a:spcBef>
                  <a:spcPts val="0"/>
                </a:spcBef>
                <a:spcAft>
                  <a:spcPts val="0"/>
                </a:spcAft>
                <a:buClr>
                  <a:schemeClr val="accent4"/>
                </a:buClr>
                <a:buSzPct val="25000"/>
                <a:buFont typeface="Trebuchet MS"/>
                <a:buNone/>
              </a:pPr>
              <a:t>‹#›</a:t>
            </a:fld>
            <a:r>
              <a:rPr lang="en-US" sz="1167" b="0" i="0" u="none" strike="noStrike" cap="none">
                <a:solidFill>
                  <a:srgbClr val="12FEB6"/>
                </a:solidFill>
                <a:latin typeface="Questrial"/>
                <a:ea typeface="Questrial"/>
                <a:cs typeface="Questrial"/>
                <a:sym typeface="Questrial"/>
              </a:rPr>
              <a:t> </a:t>
            </a:r>
          </a:p>
        </p:txBody>
      </p:sp>
      <p:sp>
        <p:nvSpPr>
          <p:cNvPr id="91" name="Shape 91"/>
          <p:cNvSpPr txBox="1">
            <a:spLocks noGrp="1"/>
          </p:cNvSpPr>
          <p:nvPr>
            <p:ph type="body" idx="1"/>
          </p:nvPr>
        </p:nvSpPr>
        <p:spPr>
          <a:xfrm>
            <a:off x="574892" y="2224851"/>
            <a:ext cx="11054368" cy="4342273"/>
          </a:xfrm>
          <a:prstGeom prst="rect">
            <a:avLst/>
          </a:prstGeom>
          <a:noFill/>
          <a:ln>
            <a:noFill/>
          </a:ln>
        </p:spPr>
        <p:txBody>
          <a:bodyPr lIns="91425" tIns="91425" rIns="91425" bIns="91425" anchor="t" anchorCtr="0"/>
          <a:lstStyle>
            <a:lvl1pPr marL="0" marR="0" lvl="0" indent="0" algn="l" rtl="0">
              <a:lnSpc>
                <a:spcPct val="90000"/>
              </a:lnSpc>
              <a:spcBef>
                <a:spcPts val="900"/>
              </a:spcBef>
              <a:spcAft>
                <a:spcPts val="9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1pPr>
            <a:lvl2pPr marL="571500" marR="0" lvl="1" indent="0" algn="l" rtl="0">
              <a:lnSpc>
                <a:spcPct val="90000"/>
              </a:lnSpc>
              <a:spcBef>
                <a:spcPts val="900"/>
              </a:spcBef>
              <a:spcAft>
                <a:spcPts val="900"/>
              </a:spcAft>
              <a:buClr>
                <a:schemeClr val="dk1"/>
              </a:buClr>
              <a:buFont typeface="Trebuchet MS"/>
              <a:buNone/>
              <a:defRPr sz="1800" b="0" i="0" u="none" strike="noStrike" cap="none">
                <a:solidFill>
                  <a:schemeClr val="dk2"/>
                </a:solidFill>
                <a:latin typeface="Trebuchet MS"/>
                <a:ea typeface="Trebuchet MS"/>
                <a:cs typeface="Trebuchet MS"/>
                <a:sym typeface="Trebuchet MS"/>
              </a:defRPr>
            </a:lvl2pPr>
            <a:lvl3pPr marL="1089025" marR="0" lvl="2" indent="-9525" algn="l" rtl="0">
              <a:lnSpc>
                <a:spcPct val="90000"/>
              </a:lnSpc>
              <a:spcBef>
                <a:spcPts val="900"/>
              </a:spcBef>
              <a:spcAft>
                <a:spcPts val="900"/>
              </a:spcAft>
              <a:buClr>
                <a:schemeClr val="dk1"/>
              </a:buClr>
              <a:buFont typeface="Trebuchet MS"/>
              <a:buNone/>
              <a:defRPr sz="1600" b="0" i="0" u="none" strike="noStrike" cap="none">
                <a:solidFill>
                  <a:schemeClr val="dk2"/>
                </a:solidFill>
                <a:latin typeface="Trebuchet MS"/>
                <a:ea typeface="Trebuchet MS"/>
                <a:cs typeface="Trebuchet MS"/>
                <a:sym typeface="Trebuchet MS"/>
              </a:defRPr>
            </a:lvl3pPr>
            <a:lvl4pPr marL="1774825" marR="0" lvl="3"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4pPr>
            <a:lvl5pPr marL="2117725" marR="0" lvl="4"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5pPr>
            <a:lvl6pPr marL="2574925" marR="0" lvl="5"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6pPr>
            <a:lvl7pPr marL="3032125" marR="0" lvl="6"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7pPr>
            <a:lvl8pPr marL="3489325" marR="0" lvl="7"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8pPr>
            <a:lvl9pPr marL="3946525" marR="0" lvl="8" indent="15875" algn="l" rtl="0">
              <a:lnSpc>
                <a:spcPct val="100000"/>
              </a:lnSpc>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sp>
        <p:nvSpPr>
          <p:cNvPr id="92" name="Shape 92"/>
          <p:cNvSpPr txBox="1">
            <a:spLocks noGrp="1"/>
          </p:cNvSpPr>
          <p:nvPr>
            <p:ph type="title"/>
          </p:nvPr>
        </p:nvSpPr>
        <p:spPr>
          <a:xfrm>
            <a:off x="555271" y="726146"/>
            <a:ext cx="11081461" cy="656590"/>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Clr>
                <a:schemeClr val="dk2"/>
              </a:buClr>
              <a:buFont typeface="Trebuchet MS"/>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5pPr>
            <a:lvl6pPr marL="457200" marR="0" lvl="5"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6pPr>
            <a:lvl7pPr marL="914400" marR="0" lvl="6"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7pPr>
            <a:lvl8pPr marL="1371600" marR="0" lvl="7"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8pPr>
            <a:lvl9pPr marL="1828800" marR="0" lvl="8" indent="0" algn="l" rtl="0">
              <a:spcBef>
                <a:spcPts val="0"/>
              </a:spcBef>
              <a:spcAft>
                <a:spcPts val="0"/>
              </a:spcAft>
              <a:buClr>
                <a:srgbClr val="73B900"/>
              </a:buClr>
              <a:buFont typeface="Arial"/>
              <a:buNone/>
              <a:defRPr sz="3200" b="1" i="0" u="none" strike="noStrike" cap="none">
                <a:solidFill>
                  <a:srgbClr val="73B900"/>
                </a:solidFill>
                <a:latin typeface="Arial"/>
                <a:ea typeface="Arial"/>
                <a:cs typeface="Arial"/>
                <a:sym typeface="Arial"/>
              </a:defRPr>
            </a:lvl9pPr>
          </a:lstStyle>
          <a:p>
            <a:endParaRPr/>
          </a:p>
        </p:txBody>
      </p:sp>
      <p:pic>
        <p:nvPicPr>
          <p:cNvPr id="93" name="Shape 93"/>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11256464" y="6428244"/>
            <a:ext cx="645332" cy="229333"/>
          </a:xfrm>
          <a:prstGeom prst="rect">
            <a:avLst/>
          </a:prstGeom>
          <a:noFill/>
          <a:ln>
            <a:noFill/>
          </a:ln>
        </p:spPr>
      </p:pic>
    </p:spTree>
    <p:extLst>
      <p:ext uri="{BB962C8B-B14F-4D97-AF65-F5344CB8AC3E}">
        <p14:creationId xmlns:p14="http://schemas.microsoft.com/office/powerpoint/2010/main" val="2747371599"/>
      </p:ext>
    </p:extLst>
  </p:cSld>
  <p:clrMap bg1="lt1" tx1="dk1" bg2="dk2" tx2="lt2" accent1="accent1" accent2="accent2" accent3="accent3" accent4="accent4" accent5="accent5" accent6="accent6" hlink="hlink" folHlink="folHlink"/>
  <p:sldLayoutIdLst>
    <p:sldLayoutId id="2147483834" r:id="rId1"/>
    <p:sldLayoutId id="2147483837" r:id="rId2"/>
    <p:sldLayoutId id="2147483838" r:id="rId3"/>
    <p:sldLayoutId id="2147483839" r:id="rId4"/>
    <p:sldLayoutId id="2147483840" r:id="rId5"/>
    <p:sldLayoutId id="2147483842" r:id="rId6"/>
    <p:sldLayoutId id="2147483843" r:id="rId7"/>
    <p:sldLayoutId id="2147483844" r:id="rId8"/>
    <p:sldLayoutId id="2147483845" r:id="rId9"/>
    <p:sldLayoutId id="214748384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555271" y="726146"/>
            <a:ext cx="11081461" cy="656590"/>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3200" b="1" i="0" u="none" strike="noStrike" cap="none">
                <a:solidFill>
                  <a:srgbClr val="73B900"/>
                </a:solidFill>
                <a:latin typeface="Arial"/>
                <a:ea typeface="Arial"/>
                <a:cs typeface="Arial"/>
                <a:sym typeface="Arial"/>
              </a:defRPr>
            </a:lvl5pPr>
            <a:lvl6pPr marL="457181" marR="0" lvl="5" indent="-12681" algn="l" rtl="0">
              <a:spcBef>
                <a:spcPts val="0"/>
              </a:spcBef>
              <a:spcAft>
                <a:spcPts val="0"/>
              </a:spcAft>
              <a:buNone/>
              <a:defRPr sz="3200" b="1" i="0" u="none" strike="noStrike" cap="none">
                <a:solidFill>
                  <a:srgbClr val="73B900"/>
                </a:solidFill>
                <a:latin typeface="Arial"/>
                <a:ea typeface="Arial"/>
                <a:cs typeface="Arial"/>
                <a:sym typeface="Arial"/>
              </a:defRPr>
            </a:lvl6pPr>
            <a:lvl7pPr marL="914363" marR="0" lvl="6" indent="-12663" algn="l" rtl="0">
              <a:spcBef>
                <a:spcPts val="0"/>
              </a:spcBef>
              <a:spcAft>
                <a:spcPts val="0"/>
              </a:spcAft>
              <a:buNone/>
              <a:defRPr sz="3200" b="1" i="0" u="none" strike="noStrike" cap="none">
                <a:solidFill>
                  <a:srgbClr val="73B900"/>
                </a:solidFill>
                <a:latin typeface="Arial"/>
                <a:ea typeface="Arial"/>
                <a:cs typeface="Arial"/>
                <a:sym typeface="Arial"/>
              </a:defRPr>
            </a:lvl7pPr>
            <a:lvl8pPr marL="1371545" marR="0" lvl="7" indent="-12644" algn="l" rtl="0">
              <a:spcBef>
                <a:spcPts val="0"/>
              </a:spcBef>
              <a:spcAft>
                <a:spcPts val="0"/>
              </a:spcAft>
              <a:buNone/>
              <a:defRPr sz="3200" b="1" i="0" u="none" strike="noStrike" cap="none">
                <a:solidFill>
                  <a:srgbClr val="73B900"/>
                </a:solidFill>
                <a:latin typeface="Arial"/>
                <a:ea typeface="Arial"/>
                <a:cs typeface="Arial"/>
                <a:sym typeface="Arial"/>
              </a:defRPr>
            </a:lvl8pPr>
            <a:lvl9pPr marL="1828727" marR="0" lvl="8" indent="-12626" algn="l" rtl="0">
              <a:spcBef>
                <a:spcPts val="0"/>
              </a:spcBef>
              <a:spcAft>
                <a:spcPts val="0"/>
              </a:spcAft>
              <a:buNone/>
              <a:defRPr sz="3200" b="1" i="0" u="none" strike="noStrike" cap="none">
                <a:solidFill>
                  <a:srgbClr val="73B900"/>
                </a:solidFill>
                <a:latin typeface="Arial"/>
                <a:ea typeface="Arial"/>
                <a:cs typeface="Arial"/>
                <a:sym typeface="Arial"/>
              </a:defRPr>
            </a:lvl9pPr>
          </a:lstStyle>
          <a:p>
            <a:endParaRPr/>
          </a:p>
        </p:txBody>
      </p:sp>
      <p:sp>
        <p:nvSpPr>
          <p:cNvPr id="336" name="Shape 336"/>
          <p:cNvSpPr txBox="1">
            <a:spLocks noGrp="1"/>
          </p:cNvSpPr>
          <p:nvPr>
            <p:ph type="body" idx="1"/>
          </p:nvPr>
        </p:nvSpPr>
        <p:spPr>
          <a:xfrm>
            <a:off x="574892" y="2224852"/>
            <a:ext cx="11054368" cy="4342273"/>
          </a:xfrm>
          <a:prstGeom prst="rect">
            <a:avLst/>
          </a:prstGeom>
          <a:noFill/>
          <a:ln>
            <a:noFill/>
          </a:ln>
        </p:spPr>
        <p:txBody>
          <a:bodyPr lIns="91425" tIns="91425" rIns="91425" bIns="91425" anchor="t" anchorCtr="0"/>
          <a:lstStyle>
            <a:lvl1pPr marL="0" marR="0" lvl="0" indent="0" algn="l" rtl="0">
              <a:lnSpc>
                <a:spcPct val="90000"/>
              </a:lnSpc>
              <a:spcBef>
                <a:spcPts val="900"/>
              </a:spcBef>
              <a:spcAft>
                <a:spcPts val="9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1pPr>
            <a:lvl2pPr marL="571477" marR="0" lvl="1" indent="-12676" algn="l" rtl="0">
              <a:lnSpc>
                <a:spcPct val="90000"/>
              </a:lnSpc>
              <a:spcBef>
                <a:spcPts val="900"/>
              </a:spcBef>
              <a:spcAft>
                <a:spcPts val="900"/>
              </a:spcAft>
              <a:buClr>
                <a:schemeClr val="dk1"/>
              </a:buClr>
              <a:buFont typeface="Trebuchet MS"/>
              <a:buNone/>
              <a:defRPr sz="1800" b="0" i="0" u="none" strike="noStrike" cap="none">
                <a:solidFill>
                  <a:schemeClr val="dk2"/>
                </a:solidFill>
                <a:latin typeface="Trebuchet MS"/>
                <a:ea typeface="Trebuchet MS"/>
                <a:cs typeface="Trebuchet MS"/>
                <a:sym typeface="Trebuchet MS"/>
              </a:defRPr>
            </a:lvl2pPr>
            <a:lvl3pPr marL="1088982" marR="0" lvl="2" indent="-9481" algn="l" rtl="0">
              <a:lnSpc>
                <a:spcPct val="90000"/>
              </a:lnSpc>
              <a:spcBef>
                <a:spcPts val="900"/>
              </a:spcBef>
              <a:spcAft>
                <a:spcPts val="900"/>
              </a:spcAft>
              <a:buClr>
                <a:schemeClr val="dk1"/>
              </a:buClr>
              <a:buFont typeface="Trebuchet MS"/>
              <a:buNone/>
              <a:defRPr sz="1600" b="0" i="0" u="none" strike="noStrike" cap="none">
                <a:solidFill>
                  <a:schemeClr val="dk2"/>
                </a:solidFill>
                <a:latin typeface="Trebuchet MS"/>
                <a:ea typeface="Trebuchet MS"/>
                <a:cs typeface="Trebuchet MS"/>
                <a:sym typeface="Trebuchet MS"/>
              </a:defRPr>
            </a:lvl3pPr>
            <a:lvl4pPr marL="1774754" marR="0" lvl="3" indent="-111054"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4pPr>
            <a:lvl5pPr marL="2117640" marR="0" lvl="4" indent="-111039"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5pPr>
            <a:lvl6pPr marL="2574822" marR="0" lvl="5" indent="-111021"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6pPr>
            <a:lvl7pPr marL="3032004" marR="0" lvl="6" indent="-111004"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7pPr>
            <a:lvl8pPr marL="3489185" marR="0" lvl="7" indent="-110985"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8pPr>
            <a:lvl9pPr marL="3946366" marR="0" lvl="8" indent="-110966"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pic>
        <p:nvPicPr>
          <p:cNvPr id="337" name="Shape 337"/>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11256463" y="6428244"/>
            <a:ext cx="645209" cy="229244"/>
          </a:xfrm>
          <a:prstGeom prst="rect">
            <a:avLst/>
          </a:prstGeom>
          <a:noFill/>
          <a:ln>
            <a:noFill/>
          </a:ln>
        </p:spPr>
      </p:pic>
      <p:sp>
        <p:nvSpPr>
          <p:cNvPr id="338" name="Shape 338"/>
          <p:cNvSpPr txBox="1"/>
          <p:nvPr/>
        </p:nvSpPr>
        <p:spPr>
          <a:xfrm>
            <a:off x="10846948" y="6479205"/>
            <a:ext cx="356697" cy="179536"/>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accent4"/>
              </a:buClr>
              <a:buSzPct val="25000"/>
              <a:buFont typeface="Trebuchet MS"/>
              <a:buNone/>
            </a:pPr>
            <a:fld id="{00000000-1234-1234-1234-123412341234}" type="slidenum">
              <a:rPr lang="en-US" sz="944" b="0" i="0" u="none" strike="noStrike" cap="none">
                <a:solidFill>
                  <a:schemeClr val="accent4"/>
                </a:solidFill>
                <a:latin typeface="Trebuchet MS"/>
                <a:ea typeface="Trebuchet MS"/>
                <a:cs typeface="Trebuchet MS"/>
                <a:sym typeface="Trebuchet MS"/>
              </a:rPr>
              <a:pPr marL="0" marR="0" lvl="0" indent="0" algn="r" rtl="0">
                <a:lnSpc>
                  <a:spcPct val="100000"/>
                </a:lnSpc>
                <a:spcBef>
                  <a:spcPts val="0"/>
                </a:spcBef>
                <a:spcAft>
                  <a:spcPts val="0"/>
                </a:spcAft>
                <a:buClr>
                  <a:schemeClr val="accent4"/>
                </a:buClr>
                <a:buSzPct val="25000"/>
                <a:buFont typeface="Trebuchet MS"/>
                <a:buNone/>
              </a:pPr>
              <a:t>‹#›</a:t>
            </a:fld>
            <a:r>
              <a:rPr lang="en-US" sz="1167" b="0" i="0" u="none" strike="noStrike" cap="none">
                <a:solidFill>
                  <a:srgbClr val="12FEB6"/>
                </a:solidFill>
                <a:latin typeface="Questrial"/>
                <a:ea typeface="Questrial"/>
                <a:cs typeface="Questrial"/>
                <a:sym typeface="Questrial"/>
              </a:rPr>
              <a:t> </a:t>
            </a:r>
          </a:p>
        </p:txBody>
      </p:sp>
    </p:spTree>
    <p:extLst>
      <p:ext uri="{BB962C8B-B14F-4D97-AF65-F5344CB8AC3E}">
        <p14:creationId xmlns:p14="http://schemas.microsoft.com/office/powerpoint/2010/main" val="130148503"/>
      </p:ext>
    </p:extLst>
  </p:cSld>
  <p:clrMap bg1="lt1" tx1="dk1" bg2="dk2" tx2="lt2" accent1="accent1" accent2="accent2" accent3="accent3" accent4="accent4" accent5="accent5" accent6="accent6" hlink="hlink" folHlink="folHlink"/>
  <p:sldLayoutIdLst>
    <p:sldLayoutId id="2147483863" r:id="rId1"/>
    <p:sldLayoutId id="2147483864" r:id="rId2"/>
    <p:sldLayoutId id="2147483866" r:id="rId3"/>
    <p:sldLayoutId id="2147483867" r:id="rId4"/>
    <p:sldLayoutId id="2147483870" r:id="rId5"/>
    <p:sldLayoutId id="2147483871" r:id="rId6"/>
    <p:sldLayoutId id="2147483873" r:id="rId7"/>
    <p:sldLayoutId id="2147483874"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5271" y="726147"/>
            <a:ext cx="11081461" cy="656590"/>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574892" y="2224853"/>
            <a:ext cx="11054368" cy="43422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1D69214B-99AB-46ED-9864-662329C3618F}"/>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1256464" y="6428244"/>
            <a:ext cx="645209" cy="229246"/>
          </a:xfrm>
          <a:prstGeom prst="rect">
            <a:avLst/>
          </a:prstGeom>
        </p:spPr>
      </p:pic>
    </p:spTree>
    <p:extLst>
      <p:ext uri="{BB962C8B-B14F-4D97-AF65-F5344CB8AC3E}">
        <p14:creationId xmlns:p14="http://schemas.microsoft.com/office/powerpoint/2010/main" val="2955051268"/>
      </p:ext>
    </p:extLst>
  </p:cSld>
  <p:clrMap bg1="dk2" tx1="lt1" bg2="dk1"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eaLnBrk="1" fontAlgn="base" hangingPunct="1">
        <a:lnSpc>
          <a:spcPct val="90000"/>
        </a:lnSpc>
        <a:spcBef>
          <a:spcPct val="0"/>
        </a:spcBef>
        <a:spcAft>
          <a:spcPct val="0"/>
        </a:spcAft>
        <a:defRPr sz="4000" b="1" cap="all" baseline="0">
          <a:solidFill>
            <a:schemeClr val="bg1"/>
          </a:solidFill>
          <a:latin typeface="Trebuchet MS" panose="020B0603020202020204" pitchFamily="34" charset="0"/>
          <a:ea typeface="+mj-ea"/>
          <a:cs typeface="+mj-cs"/>
        </a:defRPr>
      </a:lvl1pPr>
      <a:lvl2pPr algn="l" rtl="0" eaLnBrk="1" fontAlgn="base" hangingPunct="1">
        <a:spcBef>
          <a:spcPct val="0"/>
        </a:spcBef>
        <a:spcAft>
          <a:spcPct val="0"/>
        </a:spcAft>
        <a:defRPr sz="3556" b="1">
          <a:solidFill>
            <a:srgbClr val="73B900"/>
          </a:solidFill>
          <a:latin typeface="Arial" charset="0"/>
        </a:defRPr>
      </a:lvl2pPr>
      <a:lvl3pPr algn="l" rtl="0" eaLnBrk="1" fontAlgn="base" hangingPunct="1">
        <a:spcBef>
          <a:spcPct val="0"/>
        </a:spcBef>
        <a:spcAft>
          <a:spcPct val="0"/>
        </a:spcAft>
        <a:defRPr sz="3556" b="1">
          <a:solidFill>
            <a:srgbClr val="73B900"/>
          </a:solidFill>
          <a:latin typeface="Arial" charset="0"/>
        </a:defRPr>
      </a:lvl3pPr>
      <a:lvl4pPr algn="l" rtl="0" eaLnBrk="1" fontAlgn="base" hangingPunct="1">
        <a:spcBef>
          <a:spcPct val="0"/>
        </a:spcBef>
        <a:spcAft>
          <a:spcPct val="0"/>
        </a:spcAft>
        <a:defRPr sz="3556" b="1">
          <a:solidFill>
            <a:srgbClr val="73B900"/>
          </a:solidFill>
          <a:latin typeface="Arial" charset="0"/>
        </a:defRPr>
      </a:lvl4pPr>
      <a:lvl5pPr algn="l" rtl="0" eaLnBrk="1" fontAlgn="base" hangingPunct="1">
        <a:spcBef>
          <a:spcPct val="0"/>
        </a:spcBef>
        <a:spcAft>
          <a:spcPct val="0"/>
        </a:spcAft>
        <a:defRPr sz="3556" b="1">
          <a:solidFill>
            <a:srgbClr val="73B900"/>
          </a:solidFill>
          <a:latin typeface="Arial" charset="0"/>
        </a:defRPr>
      </a:lvl5pPr>
      <a:lvl6pPr marL="507995" algn="l" rtl="0" eaLnBrk="1" fontAlgn="base" hangingPunct="1">
        <a:spcBef>
          <a:spcPct val="0"/>
        </a:spcBef>
        <a:spcAft>
          <a:spcPct val="0"/>
        </a:spcAft>
        <a:defRPr sz="3556" b="1">
          <a:solidFill>
            <a:srgbClr val="73B900"/>
          </a:solidFill>
          <a:latin typeface="Arial" charset="0"/>
        </a:defRPr>
      </a:lvl6pPr>
      <a:lvl7pPr marL="1015990" algn="l" rtl="0" eaLnBrk="1" fontAlgn="base" hangingPunct="1">
        <a:spcBef>
          <a:spcPct val="0"/>
        </a:spcBef>
        <a:spcAft>
          <a:spcPct val="0"/>
        </a:spcAft>
        <a:defRPr sz="3556" b="1">
          <a:solidFill>
            <a:srgbClr val="73B900"/>
          </a:solidFill>
          <a:latin typeface="Arial" charset="0"/>
        </a:defRPr>
      </a:lvl7pPr>
      <a:lvl8pPr marL="1523985" algn="l" rtl="0" eaLnBrk="1" fontAlgn="base" hangingPunct="1">
        <a:spcBef>
          <a:spcPct val="0"/>
        </a:spcBef>
        <a:spcAft>
          <a:spcPct val="0"/>
        </a:spcAft>
        <a:defRPr sz="3556" b="1">
          <a:solidFill>
            <a:srgbClr val="73B900"/>
          </a:solidFill>
          <a:latin typeface="Arial" charset="0"/>
        </a:defRPr>
      </a:lvl8pPr>
      <a:lvl9pPr marL="2031980" algn="l" rtl="0" eaLnBrk="1" fontAlgn="base" hangingPunct="1">
        <a:spcBef>
          <a:spcPct val="0"/>
        </a:spcBef>
        <a:spcAft>
          <a:spcPct val="0"/>
        </a:spcAft>
        <a:defRPr sz="3556" b="1">
          <a:solidFill>
            <a:srgbClr val="73B900"/>
          </a:solidFill>
          <a:latin typeface="Arial" charset="0"/>
        </a:defRPr>
      </a:lvl9pPr>
    </p:titleStyle>
    <p:bodyStyle>
      <a:lvl1pPr marL="0" indent="0" algn="l" rtl="0" eaLnBrk="1" fontAlgn="base" hangingPunct="1">
        <a:lnSpc>
          <a:spcPct val="90000"/>
        </a:lnSpc>
        <a:spcBef>
          <a:spcPts val="1000"/>
        </a:spcBef>
        <a:spcAft>
          <a:spcPts val="1000"/>
        </a:spcAft>
        <a:buClr>
          <a:schemeClr val="bg2"/>
        </a:buClr>
        <a:buSzPct val="100000"/>
        <a:buFontTx/>
        <a:buNone/>
        <a:defRPr sz="2222" b="0">
          <a:solidFill>
            <a:schemeClr val="bg1"/>
          </a:solidFill>
          <a:latin typeface="Trebuchet MS" pitchFamily="34" charset="0"/>
          <a:ea typeface="+mn-ea"/>
          <a:cs typeface="+mn-cs"/>
        </a:defRPr>
      </a:lvl1pPr>
      <a:lvl2pPr marL="634994" indent="0" algn="l" rtl="0" eaLnBrk="1" fontAlgn="base" hangingPunct="1">
        <a:lnSpc>
          <a:spcPct val="90000"/>
        </a:lnSpc>
        <a:spcBef>
          <a:spcPts val="1000"/>
        </a:spcBef>
        <a:spcAft>
          <a:spcPts val="1000"/>
        </a:spcAft>
        <a:buClr>
          <a:schemeClr val="bg2"/>
        </a:buClr>
        <a:buSzPct val="100000"/>
        <a:buFontTx/>
        <a:buNone/>
        <a:defRPr sz="2000" b="0">
          <a:solidFill>
            <a:schemeClr val="bg1"/>
          </a:solidFill>
          <a:latin typeface="Trebuchet MS" pitchFamily="34" charset="0"/>
        </a:defRPr>
      </a:lvl2pPr>
      <a:lvl3pPr marL="1210016" indent="0" algn="l" rtl="0" eaLnBrk="1" fontAlgn="base" hangingPunct="1">
        <a:lnSpc>
          <a:spcPct val="90000"/>
        </a:lnSpc>
        <a:spcBef>
          <a:spcPts val="1000"/>
        </a:spcBef>
        <a:spcAft>
          <a:spcPts val="1000"/>
        </a:spcAft>
        <a:buClr>
          <a:schemeClr val="bg2"/>
        </a:buClr>
        <a:buSzPct val="100000"/>
        <a:buFontTx/>
        <a:buNone/>
        <a:defRPr sz="1778" b="0">
          <a:solidFill>
            <a:schemeClr val="bg1"/>
          </a:solidFill>
          <a:latin typeface="Trebuchet MS" pitchFamily="34" charset="0"/>
        </a:defRPr>
      </a:lvl3pPr>
      <a:lvl4pPr marL="1972008" indent="-253997" algn="l" rtl="0" eaLnBrk="1" fontAlgn="base" hangingPunct="1">
        <a:spcBef>
          <a:spcPct val="20000"/>
        </a:spcBef>
        <a:spcAft>
          <a:spcPct val="0"/>
        </a:spcAft>
        <a:buChar char="–"/>
        <a:defRPr sz="2222">
          <a:solidFill>
            <a:schemeClr val="bg1"/>
          </a:solidFill>
          <a:latin typeface="+mn-lt"/>
        </a:defRPr>
      </a:lvl4pPr>
      <a:lvl5pPr marL="2353004" indent="-253997" algn="l" rtl="0" eaLnBrk="1" fontAlgn="base" hangingPunct="1">
        <a:spcBef>
          <a:spcPct val="20000"/>
        </a:spcBef>
        <a:spcAft>
          <a:spcPct val="0"/>
        </a:spcAft>
        <a:buChar char="»"/>
        <a:defRPr sz="2222">
          <a:solidFill>
            <a:schemeClr val="bg1"/>
          </a:solidFill>
          <a:latin typeface="+mn-lt"/>
        </a:defRPr>
      </a:lvl5pPr>
      <a:lvl6pPr marL="2860999" indent="-253997" algn="l" rtl="0" eaLnBrk="1" fontAlgn="base" hangingPunct="1">
        <a:spcBef>
          <a:spcPct val="20000"/>
        </a:spcBef>
        <a:spcAft>
          <a:spcPct val="0"/>
        </a:spcAft>
        <a:buChar char="»"/>
        <a:defRPr sz="2222">
          <a:solidFill>
            <a:schemeClr val="bg1"/>
          </a:solidFill>
          <a:latin typeface="+mn-lt"/>
        </a:defRPr>
      </a:lvl6pPr>
      <a:lvl7pPr marL="3368994" indent="-253997" algn="l" rtl="0" eaLnBrk="1" fontAlgn="base" hangingPunct="1">
        <a:spcBef>
          <a:spcPct val="20000"/>
        </a:spcBef>
        <a:spcAft>
          <a:spcPct val="0"/>
        </a:spcAft>
        <a:buChar char="»"/>
        <a:defRPr sz="2222">
          <a:solidFill>
            <a:schemeClr val="bg1"/>
          </a:solidFill>
          <a:latin typeface="+mn-lt"/>
        </a:defRPr>
      </a:lvl7pPr>
      <a:lvl8pPr marL="3876989" indent="-253997" algn="l" rtl="0" eaLnBrk="1" fontAlgn="base" hangingPunct="1">
        <a:spcBef>
          <a:spcPct val="20000"/>
        </a:spcBef>
        <a:spcAft>
          <a:spcPct val="0"/>
        </a:spcAft>
        <a:buChar char="»"/>
        <a:defRPr sz="2222">
          <a:solidFill>
            <a:schemeClr val="bg1"/>
          </a:solidFill>
          <a:latin typeface="+mn-lt"/>
        </a:defRPr>
      </a:lvl8pPr>
      <a:lvl9pPr marL="4384984" indent="-253997" algn="l" rtl="0" eaLnBrk="1" fontAlgn="base" hangingPunct="1">
        <a:spcBef>
          <a:spcPct val="20000"/>
        </a:spcBef>
        <a:spcAft>
          <a:spcPct val="0"/>
        </a:spcAft>
        <a:buChar char="»"/>
        <a:defRPr sz="2222">
          <a:solidFill>
            <a:schemeClr val="bg1"/>
          </a:solidFill>
          <a:latin typeface="+mn-lt"/>
        </a:defRPr>
      </a:lvl9pPr>
    </p:bodyStyle>
    <p:otherStyle>
      <a:defPPr>
        <a:defRPr lang="en-US"/>
      </a:defPPr>
      <a:lvl1pPr marL="0" algn="l" defTabSz="1015990" rtl="0" eaLnBrk="1" latinLnBrk="0" hangingPunct="1">
        <a:defRPr sz="2000" kern="1200">
          <a:solidFill>
            <a:schemeClr val="tx1"/>
          </a:solidFill>
          <a:latin typeface="+mn-lt"/>
          <a:ea typeface="+mn-ea"/>
          <a:cs typeface="+mn-cs"/>
        </a:defRPr>
      </a:lvl1pPr>
      <a:lvl2pPr marL="507995" algn="l" defTabSz="1015990" rtl="0" eaLnBrk="1" latinLnBrk="0" hangingPunct="1">
        <a:defRPr sz="2000" kern="1200">
          <a:solidFill>
            <a:schemeClr val="tx1"/>
          </a:solidFill>
          <a:latin typeface="+mn-lt"/>
          <a:ea typeface="+mn-ea"/>
          <a:cs typeface="+mn-cs"/>
        </a:defRPr>
      </a:lvl2pPr>
      <a:lvl3pPr marL="1015990" algn="l" defTabSz="1015990" rtl="0" eaLnBrk="1" latinLnBrk="0" hangingPunct="1">
        <a:defRPr sz="2000" kern="1200">
          <a:solidFill>
            <a:schemeClr val="tx1"/>
          </a:solidFill>
          <a:latin typeface="+mn-lt"/>
          <a:ea typeface="+mn-ea"/>
          <a:cs typeface="+mn-cs"/>
        </a:defRPr>
      </a:lvl3pPr>
      <a:lvl4pPr marL="1523985" algn="l" defTabSz="1015990" rtl="0" eaLnBrk="1" latinLnBrk="0" hangingPunct="1">
        <a:defRPr sz="2000" kern="1200">
          <a:solidFill>
            <a:schemeClr val="tx1"/>
          </a:solidFill>
          <a:latin typeface="+mn-lt"/>
          <a:ea typeface="+mn-ea"/>
          <a:cs typeface="+mn-cs"/>
        </a:defRPr>
      </a:lvl4pPr>
      <a:lvl5pPr marL="2031980" algn="l" defTabSz="1015990" rtl="0" eaLnBrk="1" latinLnBrk="0" hangingPunct="1">
        <a:defRPr sz="2000" kern="1200">
          <a:solidFill>
            <a:schemeClr val="tx1"/>
          </a:solidFill>
          <a:latin typeface="+mn-lt"/>
          <a:ea typeface="+mn-ea"/>
          <a:cs typeface="+mn-cs"/>
        </a:defRPr>
      </a:lvl5pPr>
      <a:lvl6pPr marL="2539975" algn="l" defTabSz="1015990" rtl="0" eaLnBrk="1" latinLnBrk="0" hangingPunct="1">
        <a:defRPr sz="2000" kern="1200">
          <a:solidFill>
            <a:schemeClr val="tx1"/>
          </a:solidFill>
          <a:latin typeface="+mn-lt"/>
          <a:ea typeface="+mn-ea"/>
          <a:cs typeface="+mn-cs"/>
        </a:defRPr>
      </a:lvl6pPr>
      <a:lvl7pPr marL="3047970" algn="l" defTabSz="1015990" rtl="0" eaLnBrk="1" latinLnBrk="0" hangingPunct="1">
        <a:defRPr sz="2000" kern="1200">
          <a:solidFill>
            <a:schemeClr val="tx1"/>
          </a:solidFill>
          <a:latin typeface="+mn-lt"/>
          <a:ea typeface="+mn-ea"/>
          <a:cs typeface="+mn-cs"/>
        </a:defRPr>
      </a:lvl7pPr>
      <a:lvl8pPr marL="3555964" algn="l" defTabSz="1015990" rtl="0" eaLnBrk="1" latinLnBrk="0" hangingPunct="1">
        <a:defRPr sz="2000" kern="1200">
          <a:solidFill>
            <a:schemeClr val="tx1"/>
          </a:solidFill>
          <a:latin typeface="+mn-lt"/>
          <a:ea typeface="+mn-ea"/>
          <a:cs typeface="+mn-cs"/>
        </a:defRPr>
      </a:lvl8pPr>
      <a:lvl9pPr marL="4063959" algn="l" defTabSz="1015990" rtl="0" eaLnBrk="1" latinLnBrk="0" hangingPunct="1">
        <a:defRPr sz="20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4"/>
        <p:cNvGrpSpPr/>
        <p:nvPr/>
      </p:nvGrpSpPr>
      <p:grpSpPr>
        <a:xfrm>
          <a:off x="0" y="0"/>
          <a:ext cx="0" cy="0"/>
          <a:chOff x="0" y="0"/>
          <a:chExt cx="0" cy="0"/>
        </a:xfrm>
      </p:grpSpPr>
      <p:sp>
        <p:nvSpPr>
          <p:cNvPr id="335" name="Shape 335"/>
          <p:cNvSpPr txBox="1">
            <a:spLocks noGrp="1"/>
          </p:cNvSpPr>
          <p:nvPr>
            <p:ph type="title"/>
          </p:nvPr>
        </p:nvSpPr>
        <p:spPr>
          <a:xfrm>
            <a:off x="555271" y="726146"/>
            <a:ext cx="11081461" cy="656590"/>
          </a:xfrm>
          <a:prstGeom prst="rect">
            <a:avLst/>
          </a:prstGeom>
          <a:noFill/>
          <a:ln>
            <a:noFill/>
          </a:ln>
        </p:spPr>
        <p:txBody>
          <a:bodyPr lIns="91425" tIns="91425" rIns="91425" bIns="91425" anchor="b" anchorCtr="0"/>
          <a:lstStyle>
            <a:lvl1pPr marL="0" marR="0" lvl="0" indent="0" algn="ctr" rtl="0">
              <a:lnSpc>
                <a:spcPct val="90000"/>
              </a:lnSpc>
              <a:spcBef>
                <a:spcPts val="0"/>
              </a:spcBef>
              <a:spcAft>
                <a:spcPts val="0"/>
              </a:spcAft>
              <a:buNone/>
              <a:defRPr sz="3600" b="1" i="0" u="none" strike="noStrike" cap="none">
                <a:solidFill>
                  <a:schemeClr val="dk2"/>
                </a:solidFill>
                <a:latin typeface="Trebuchet MS"/>
                <a:ea typeface="Trebuchet MS"/>
                <a:cs typeface="Trebuchet MS"/>
                <a:sym typeface="Trebuchet MS"/>
              </a:defRPr>
            </a:lvl1pPr>
            <a:lvl2pPr marL="0" marR="0" lvl="1" indent="0" algn="l" rtl="0">
              <a:spcBef>
                <a:spcPts val="0"/>
              </a:spcBef>
              <a:spcAft>
                <a:spcPts val="0"/>
              </a:spcAft>
              <a:buNone/>
              <a:defRPr sz="3200" b="1" i="0" u="none" strike="noStrike" cap="none">
                <a:solidFill>
                  <a:srgbClr val="73B900"/>
                </a:solidFill>
                <a:latin typeface="Arial"/>
                <a:ea typeface="Arial"/>
                <a:cs typeface="Arial"/>
                <a:sym typeface="Arial"/>
              </a:defRPr>
            </a:lvl2pPr>
            <a:lvl3pPr marL="0" marR="0" lvl="2" indent="0" algn="l" rtl="0">
              <a:spcBef>
                <a:spcPts val="0"/>
              </a:spcBef>
              <a:spcAft>
                <a:spcPts val="0"/>
              </a:spcAft>
              <a:buNone/>
              <a:defRPr sz="3200" b="1" i="0" u="none" strike="noStrike" cap="none">
                <a:solidFill>
                  <a:srgbClr val="73B900"/>
                </a:solidFill>
                <a:latin typeface="Arial"/>
                <a:ea typeface="Arial"/>
                <a:cs typeface="Arial"/>
                <a:sym typeface="Arial"/>
              </a:defRPr>
            </a:lvl3pPr>
            <a:lvl4pPr marL="0" marR="0" lvl="3" indent="0" algn="l" rtl="0">
              <a:spcBef>
                <a:spcPts val="0"/>
              </a:spcBef>
              <a:spcAft>
                <a:spcPts val="0"/>
              </a:spcAft>
              <a:buNone/>
              <a:defRPr sz="3200" b="1" i="0" u="none" strike="noStrike" cap="none">
                <a:solidFill>
                  <a:srgbClr val="73B900"/>
                </a:solidFill>
                <a:latin typeface="Arial"/>
                <a:ea typeface="Arial"/>
                <a:cs typeface="Arial"/>
                <a:sym typeface="Arial"/>
              </a:defRPr>
            </a:lvl4pPr>
            <a:lvl5pPr marL="0" marR="0" lvl="4" indent="0" algn="l" rtl="0">
              <a:spcBef>
                <a:spcPts val="0"/>
              </a:spcBef>
              <a:spcAft>
                <a:spcPts val="0"/>
              </a:spcAft>
              <a:buNone/>
              <a:defRPr sz="3200" b="1" i="0" u="none" strike="noStrike" cap="none">
                <a:solidFill>
                  <a:srgbClr val="73B900"/>
                </a:solidFill>
                <a:latin typeface="Arial"/>
                <a:ea typeface="Arial"/>
                <a:cs typeface="Arial"/>
                <a:sym typeface="Arial"/>
              </a:defRPr>
            </a:lvl5pPr>
            <a:lvl6pPr marL="457181" marR="0" lvl="5" indent="-12681" algn="l" rtl="0">
              <a:spcBef>
                <a:spcPts val="0"/>
              </a:spcBef>
              <a:spcAft>
                <a:spcPts val="0"/>
              </a:spcAft>
              <a:buNone/>
              <a:defRPr sz="3200" b="1" i="0" u="none" strike="noStrike" cap="none">
                <a:solidFill>
                  <a:srgbClr val="73B900"/>
                </a:solidFill>
                <a:latin typeface="Arial"/>
                <a:ea typeface="Arial"/>
                <a:cs typeface="Arial"/>
                <a:sym typeface="Arial"/>
              </a:defRPr>
            </a:lvl6pPr>
            <a:lvl7pPr marL="914363" marR="0" lvl="6" indent="-12663" algn="l" rtl="0">
              <a:spcBef>
                <a:spcPts val="0"/>
              </a:spcBef>
              <a:spcAft>
                <a:spcPts val="0"/>
              </a:spcAft>
              <a:buNone/>
              <a:defRPr sz="3200" b="1" i="0" u="none" strike="noStrike" cap="none">
                <a:solidFill>
                  <a:srgbClr val="73B900"/>
                </a:solidFill>
                <a:latin typeface="Arial"/>
                <a:ea typeface="Arial"/>
                <a:cs typeface="Arial"/>
                <a:sym typeface="Arial"/>
              </a:defRPr>
            </a:lvl7pPr>
            <a:lvl8pPr marL="1371545" marR="0" lvl="7" indent="-12644" algn="l" rtl="0">
              <a:spcBef>
                <a:spcPts val="0"/>
              </a:spcBef>
              <a:spcAft>
                <a:spcPts val="0"/>
              </a:spcAft>
              <a:buNone/>
              <a:defRPr sz="3200" b="1" i="0" u="none" strike="noStrike" cap="none">
                <a:solidFill>
                  <a:srgbClr val="73B900"/>
                </a:solidFill>
                <a:latin typeface="Arial"/>
                <a:ea typeface="Arial"/>
                <a:cs typeface="Arial"/>
                <a:sym typeface="Arial"/>
              </a:defRPr>
            </a:lvl8pPr>
            <a:lvl9pPr marL="1828727" marR="0" lvl="8" indent="-12626" algn="l" rtl="0">
              <a:spcBef>
                <a:spcPts val="0"/>
              </a:spcBef>
              <a:spcAft>
                <a:spcPts val="0"/>
              </a:spcAft>
              <a:buNone/>
              <a:defRPr sz="3200" b="1" i="0" u="none" strike="noStrike" cap="none">
                <a:solidFill>
                  <a:srgbClr val="73B900"/>
                </a:solidFill>
                <a:latin typeface="Arial"/>
                <a:ea typeface="Arial"/>
                <a:cs typeface="Arial"/>
                <a:sym typeface="Arial"/>
              </a:defRPr>
            </a:lvl9pPr>
          </a:lstStyle>
          <a:p>
            <a:endParaRPr/>
          </a:p>
        </p:txBody>
      </p:sp>
      <p:sp>
        <p:nvSpPr>
          <p:cNvPr id="336" name="Shape 336"/>
          <p:cNvSpPr txBox="1">
            <a:spLocks noGrp="1"/>
          </p:cNvSpPr>
          <p:nvPr>
            <p:ph type="body" idx="1"/>
          </p:nvPr>
        </p:nvSpPr>
        <p:spPr>
          <a:xfrm>
            <a:off x="574892" y="2224852"/>
            <a:ext cx="11054368" cy="4342273"/>
          </a:xfrm>
          <a:prstGeom prst="rect">
            <a:avLst/>
          </a:prstGeom>
          <a:noFill/>
          <a:ln>
            <a:noFill/>
          </a:ln>
        </p:spPr>
        <p:txBody>
          <a:bodyPr lIns="91425" tIns="91425" rIns="91425" bIns="91425" anchor="t" anchorCtr="0"/>
          <a:lstStyle>
            <a:lvl1pPr marL="0" marR="0" lvl="0" indent="0" algn="l" rtl="0">
              <a:lnSpc>
                <a:spcPct val="90000"/>
              </a:lnSpc>
              <a:spcBef>
                <a:spcPts val="900"/>
              </a:spcBef>
              <a:spcAft>
                <a:spcPts val="900"/>
              </a:spcAft>
              <a:buClr>
                <a:schemeClr val="dk1"/>
              </a:buClr>
              <a:buFont typeface="Trebuchet MS"/>
              <a:buNone/>
              <a:defRPr sz="2000" b="0" i="0" u="none" strike="noStrike" cap="none">
                <a:solidFill>
                  <a:schemeClr val="dk2"/>
                </a:solidFill>
                <a:latin typeface="Trebuchet MS"/>
                <a:ea typeface="Trebuchet MS"/>
                <a:cs typeface="Trebuchet MS"/>
                <a:sym typeface="Trebuchet MS"/>
              </a:defRPr>
            </a:lvl1pPr>
            <a:lvl2pPr marL="571477" marR="0" lvl="1" indent="-12676" algn="l" rtl="0">
              <a:lnSpc>
                <a:spcPct val="90000"/>
              </a:lnSpc>
              <a:spcBef>
                <a:spcPts val="900"/>
              </a:spcBef>
              <a:spcAft>
                <a:spcPts val="900"/>
              </a:spcAft>
              <a:buClr>
                <a:schemeClr val="dk1"/>
              </a:buClr>
              <a:buFont typeface="Trebuchet MS"/>
              <a:buNone/>
              <a:defRPr sz="1800" b="0" i="0" u="none" strike="noStrike" cap="none">
                <a:solidFill>
                  <a:schemeClr val="dk2"/>
                </a:solidFill>
                <a:latin typeface="Trebuchet MS"/>
                <a:ea typeface="Trebuchet MS"/>
                <a:cs typeface="Trebuchet MS"/>
                <a:sym typeface="Trebuchet MS"/>
              </a:defRPr>
            </a:lvl2pPr>
            <a:lvl3pPr marL="1088982" marR="0" lvl="2" indent="-9481" algn="l" rtl="0">
              <a:lnSpc>
                <a:spcPct val="90000"/>
              </a:lnSpc>
              <a:spcBef>
                <a:spcPts val="900"/>
              </a:spcBef>
              <a:spcAft>
                <a:spcPts val="900"/>
              </a:spcAft>
              <a:buClr>
                <a:schemeClr val="dk1"/>
              </a:buClr>
              <a:buFont typeface="Trebuchet MS"/>
              <a:buNone/>
              <a:defRPr sz="1600" b="0" i="0" u="none" strike="noStrike" cap="none">
                <a:solidFill>
                  <a:schemeClr val="dk2"/>
                </a:solidFill>
                <a:latin typeface="Trebuchet MS"/>
                <a:ea typeface="Trebuchet MS"/>
                <a:cs typeface="Trebuchet MS"/>
                <a:sym typeface="Trebuchet MS"/>
              </a:defRPr>
            </a:lvl3pPr>
            <a:lvl4pPr marL="1774754" marR="0" lvl="3" indent="-111054"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4pPr>
            <a:lvl5pPr marL="2117640" marR="0" lvl="4" indent="-111039"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5pPr>
            <a:lvl6pPr marL="2574822" marR="0" lvl="5" indent="-111021"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6pPr>
            <a:lvl7pPr marL="3032004" marR="0" lvl="6" indent="-111004"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7pPr>
            <a:lvl8pPr marL="3489185" marR="0" lvl="7" indent="-110985"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8pPr>
            <a:lvl9pPr marL="3946366" marR="0" lvl="8" indent="-110966" algn="l" rtl="0">
              <a:spcBef>
                <a:spcPts val="400"/>
              </a:spcBef>
              <a:spcAft>
                <a:spcPts val="0"/>
              </a:spcAft>
              <a:buClr>
                <a:schemeClr val="dk2"/>
              </a:buClr>
              <a:buSzPct val="100000"/>
              <a:buFont typeface="Trebuchet MS"/>
              <a:buChar char="»"/>
              <a:defRPr sz="2000" b="0" i="0" u="none" strike="noStrike" cap="none">
                <a:solidFill>
                  <a:schemeClr val="dk2"/>
                </a:solidFill>
                <a:latin typeface="Trebuchet MS"/>
                <a:ea typeface="Trebuchet MS"/>
                <a:cs typeface="Trebuchet MS"/>
                <a:sym typeface="Trebuchet MS"/>
              </a:defRPr>
            </a:lvl9pPr>
          </a:lstStyle>
          <a:p>
            <a:endParaRPr/>
          </a:p>
        </p:txBody>
      </p:sp>
      <p:pic>
        <p:nvPicPr>
          <p:cNvPr id="337" name="Shape 337"/>
          <p:cNvPicPr preferRelativeResize="0"/>
          <p:nvPr/>
        </p:nvPicPr>
        <p:blipFill rotWithShape="1">
          <a:blip r:embed="rId14" cstate="email">
            <a:alphaModFix/>
            <a:extLst>
              <a:ext uri="{28A0092B-C50C-407E-A947-70E740481C1C}">
                <a14:useLocalDpi xmlns:a14="http://schemas.microsoft.com/office/drawing/2010/main"/>
              </a:ext>
            </a:extLst>
          </a:blip>
          <a:srcRect/>
          <a:stretch/>
        </p:blipFill>
        <p:spPr>
          <a:xfrm>
            <a:off x="11256463" y="6428244"/>
            <a:ext cx="645209" cy="229244"/>
          </a:xfrm>
          <a:prstGeom prst="rect">
            <a:avLst/>
          </a:prstGeom>
          <a:noFill/>
          <a:ln>
            <a:noFill/>
          </a:ln>
        </p:spPr>
      </p:pic>
      <p:sp>
        <p:nvSpPr>
          <p:cNvPr id="338" name="Shape 338"/>
          <p:cNvSpPr txBox="1"/>
          <p:nvPr/>
        </p:nvSpPr>
        <p:spPr>
          <a:xfrm>
            <a:off x="10846948" y="6479205"/>
            <a:ext cx="356697" cy="179536"/>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chemeClr val="accent4"/>
              </a:buClr>
              <a:buSzPct val="25000"/>
              <a:buFont typeface="Trebuchet MS"/>
              <a:buNone/>
            </a:pPr>
            <a:fld id="{00000000-1234-1234-1234-123412341234}" type="slidenum">
              <a:rPr lang="en-US" sz="944" b="0" i="0" u="none" strike="noStrike" cap="none">
                <a:solidFill>
                  <a:schemeClr val="accent4"/>
                </a:solidFill>
                <a:latin typeface="Trebuchet MS"/>
                <a:ea typeface="Trebuchet MS"/>
                <a:cs typeface="Trebuchet MS"/>
                <a:sym typeface="Trebuchet MS"/>
              </a:rPr>
              <a:pPr marL="0" marR="0" lvl="0" indent="0" algn="r" rtl="0">
                <a:lnSpc>
                  <a:spcPct val="100000"/>
                </a:lnSpc>
                <a:spcBef>
                  <a:spcPts val="0"/>
                </a:spcBef>
                <a:spcAft>
                  <a:spcPts val="0"/>
                </a:spcAft>
                <a:buClr>
                  <a:schemeClr val="accent4"/>
                </a:buClr>
                <a:buSzPct val="25000"/>
                <a:buFont typeface="Trebuchet MS"/>
                <a:buNone/>
              </a:pPr>
              <a:t>‹#›</a:t>
            </a:fld>
            <a:r>
              <a:rPr lang="en-US" sz="1167" b="0" i="0" u="none" strike="noStrike" cap="none">
                <a:solidFill>
                  <a:srgbClr val="12FEB6"/>
                </a:solidFill>
                <a:latin typeface="Questrial"/>
                <a:ea typeface="Questrial"/>
                <a:cs typeface="Questrial"/>
                <a:sym typeface="Questrial"/>
              </a:rPr>
              <a:t> </a:t>
            </a:r>
          </a:p>
        </p:txBody>
      </p:sp>
    </p:spTree>
    <p:extLst>
      <p:ext uri="{BB962C8B-B14F-4D97-AF65-F5344CB8AC3E}">
        <p14:creationId xmlns:p14="http://schemas.microsoft.com/office/powerpoint/2010/main" val="1456332617"/>
      </p:ext>
    </p:extLst>
  </p:cSld>
  <p:clrMap bg1="lt1" tx1="dk1" bg2="dk2" tx2="lt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556"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5271" y="726147"/>
            <a:ext cx="11081461" cy="656590"/>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bodyPr>
          <a:lstStyle/>
          <a:p>
            <a:pPr lvl="0"/>
            <a:r>
              <a:rPr lang="en-US" dirty="0"/>
              <a:t>Click to edit Master title style</a:t>
            </a:r>
          </a:p>
        </p:txBody>
      </p:sp>
      <p:sp>
        <p:nvSpPr>
          <p:cNvPr id="1027" name="Rectangle 3"/>
          <p:cNvSpPr>
            <a:spLocks noGrp="1" noChangeArrowheads="1"/>
          </p:cNvSpPr>
          <p:nvPr>
            <p:ph type="body" idx="1"/>
          </p:nvPr>
        </p:nvSpPr>
        <p:spPr bwMode="auto">
          <a:xfrm>
            <a:off x="574892" y="2224853"/>
            <a:ext cx="11054368" cy="43422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10846949" y="6479175"/>
            <a:ext cx="356697" cy="179601"/>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r"/>
            <a:fld id="{9EF62655-870B-4C06-BC3D-C67D37BAE36D}" type="slidenum">
              <a:rPr lang="en-US" sz="944" smtClean="0">
                <a:solidFill>
                  <a:srgbClr val="505050"/>
                </a:solidFill>
                <a:latin typeface="Trebuchet MS" panose="020B0603020202020204" pitchFamily="34" charset="0"/>
              </a:rPr>
              <a:pPr algn="r"/>
              <a:t>‹#›</a:t>
            </a:fld>
            <a:r>
              <a:rPr lang="en-US" sz="1167" cap="none" dirty="0">
                <a:solidFill>
                  <a:srgbClr val="007450">
                    <a:lumMod val="60000"/>
                    <a:lumOff val="40000"/>
                  </a:srgbClr>
                </a:solidFill>
              </a:rPr>
              <a:t> </a:t>
            </a:r>
          </a:p>
        </p:txBody>
      </p:sp>
      <p:grpSp>
        <p:nvGrpSpPr>
          <p:cNvPr id="5" name="Group 4"/>
          <p:cNvGrpSpPr/>
          <p:nvPr userDrawn="1"/>
        </p:nvGrpSpPr>
        <p:grpSpPr>
          <a:xfrm>
            <a:off x="11281895" y="6518237"/>
            <a:ext cx="648336" cy="119757"/>
            <a:chOff x="677492" y="-1417931"/>
            <a:chExt cx="3154606" cy="582700"/>
          </a:xfrm>
        </p:grpSpPr>
        <p:sp>
          <p:nvSpPr>
            <p:cNvPr id="6" name="Freeform 5"/>
            <p:cNvSpPr>
              <a:spLocks noEditPoints="1"/>
            </p:cNvSpPr>
            <p:nvPr userDrawn="1"/>
          </p:nvSpPr>
          <p:spPr bwMode="auto">
            <a:xfrm>
              <a:off x="3761772" y="-980905"/>
              <a:ext cx="70326" cy="68652"/>
            </a:xfrm>
            <a:custGeom>
              <a:avLst/>
              <a:gdLst>
                <a:gd name="T0" fmla="*/ 36 w 87"/>
                <a:gd name="T1" fmla="*/ 37 h 83"/>
                <a:gd name="T2" fmla="*/ 36 w 87"/>
                <a:gd name="T3" fmla="*/ 26 h 83"/>
                <a:gd name="T4" fmla="*/ 43 w 87"/>
                <a:gd name="T5" fmla="*/ 26 h 83"/>
                <a:gd name="T6" fmla="*/ 52 w 87"/>
                <a:gd name="T7" fmla="*/ 31 h 83"/>
                <a:gd name="T8" fmla="*/ 45 w 87"/>
                <a:gd name="T9" fmla="*/ 37 h 83"/>
                <a:gd name="T10" fmla="*/ 36 w 87"/>
                <a:gd name="T11" fmla="*/ 37 h 83"/>
                <a:gd name="T12" fmla="*/ 36 w 87"/>
                <a:gd name="T13" fmla="*/ 45 h 83"/>
                <a:gd name="T14" fmla="*/ 41 w 87"/>
                <a:gd name="T15" fmla="*/ 45 h 83"/>
                <a:gd name="T16" fmla="*/ 52 w 87"/>
                <a:gd name="T17" fmla="*/ 63 h 83"/>
                <a:gd name="T18" fmla="*/ 63 w 87"/>
                <a:gd name="T19" fmla="*/ 63 h 83"/>
                <a:gd name="T20" fmla="*/ 52 w 87"/>
                <a:gd name="T21" fmla="*/ 44 h 83"/>
                <a:gd name="T22" fmla="*/ 63 w 87"/>
                <a:gd name="T23" fmla="*/ 32 h 83"/>
                <a:gd name="T24" fmla="*/ 44 w 87"/>
                <a:gd name="T25" fmla="*/ 19 h 83"/>
                <a:gd name="T26" fmla="*/ 26 w 87"/>
                <a:gd name="T27" fmla="*/ 19 h 83"/>
                <a:gd name="T28" fmla="*/ 26 w 87"/>
                <a:gd name="T29" fmla="*/ 63 h 83"/>
                <a:gd name="T30" fmla="*/ 36 w 87"/>
                <a:gd name="T31" fmla="*/ 63 h 83"/>
                <a:gd name="T32" fmla="*/ 36 w 87"/>
                <a:gd name="T33" fmla="*/ 45 h 83"/>
                <a:gd name="T34" fmla="*/ 87 w 87"/>
                <a:gd name="T35" fmla="*/ 41 h 83"/>
                <a:gd name="T36" fmla="*/ 44 w 87"/>
                <a:gd name="T37" fmla="*/ 0 h 83"/>
                <a:gd name="T38" fmla="*/ 0 w 87"/>
                <a:gd name="T39" fmla="*/ 41 h 83"/>
                <a:gd name="T40" fmla="*/ 44 w 87"/>
                <a:gd name="T41" fmla="*/ 83 h 83"/>
                <a:gd name="T42" fmla="*/ 87 w 87"/>
                <a:gd name="T43" fmla="*/ 41 h 83"/>
                <a:gd name="T44" fmla="*/ 74 w 87"/>
                <a:gd name="T45" fmla="*/ 41 h 83"/>
                <a:gd name="T46" fmla="*/ 44 w 87"/>
                <a:gd name="T47" fmla="*/ 73 h 83"/>
                <a:gd name="T48" fmla="*/ 44 w 87"/>
                <a:gd name="T49" fmla="*/ 73 h 83"/>
                <a:gd name="T50" fmla="*/ 13 w 87"/>
                <a:gd name="T51" fmla="*/ 41 h 83"/>
                <a:gd name="T52" fmla="*/ 44 w 87"/>
                <a:gd name="T53" fmla="*/ 9 h 83"/>
                <a:gd name="T54" fmla="*/ 74 w 87"/>
                <a:gd name="T5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83">
                  <a:moveTo>
                    <a:pt x="36" y="37"/>
                  </a:moveTo>
                  <a:cubicBezTo>
                    <a:pt x="36" y="26"/>
                    <a:pt x="36" y="26"/>
                    <a:pt x="36" y="26"/>
                  </a:cubicBezTo>
                  <a:cubicBezTo>
                    <a:pt x="43" y="26"/>
                    <a:pt x="43" y="26"/>
                    <a:pt x="43" y="26"/>
                  </a:cubicBezTo>
                  <a:cubicBezTo>
                    <a:pt x="47" y="26"/>
                    <a:pt x="52" y="27"/>
                    <a:pt x="52" y="31"/>
                  </a:cubicBezTo>
                  <a:cubicBezTo>
                    <a:pt x="52" y="36"/>
                    <a:pt x="50" y="37"/>
                    <a:pt x="45" y="37"/>
                  </a:cubicBezTo>
                  <a:cubicBezTo>
                    <a:pt x="36" y="37"/>
                    <a:pt x="36" y="37"/>
                    <a:pt x="36" y="37"/>
                  </a:cubicBezTo>
                  <a:moveTo>
                    <a:pt x="36" y="45"/>
                  </a:moveTo>
                  <a:cubicBezTo>
                    <a:pt x="41" y="45"/>
                    <a:pt x="41" y="45"/>
                    <a:pt x="41" y="45"/>
                  </a:cubicBezTo>
                  <a:cubicBezTo>
                    <a:pt x="52" y="63"/>
                    <a:pt x="52" y="63"/>
                    <a:pt x="52" y="63"/>
                  </a:cubicBezTo>
                  <a:cubicBezTo>
                    <a:pt x="63" y="63"/>
                    <a:pt x="63" y="63"/>
                    <a:pt x="63" y="63"/>
                  </a:cubicBezTo>
                  <a:cubicBezTo>
                    <a:pt x="52" y="44"/>
                    <a:pt x="52" y="44"/>
                    <a:pt x="52" y="44"/>
                  </a:cubicBezTo>
                  <a:cubicBezTo>
                    <a:pt x="58" y="43"/>
                    <a:pt x="63" y="41"/>
                    <a:pt x="63" y="32"/>
                  </a:cubicBezTo>
                  <a:cubicBezTo>
                    <a:pt x="63" y="22"/>
                    <a:pt x="56" y="19"/>
                    <a:pt x="44" y="19"/>
                  </a:cubicBezTo>
                  <a:cubicBezTo>
                    <a:pt x="26" y="19"/>
                    <a:pt x="26" y="19"/>
                    <a:pt x="26" y="19"/>
                  </a:cubicBezTo>
                  <a:cubicBezTo>
                    <a:pt x="26" y="63"/>
                    <a:pt x="26" y="63"/>
                    <a:pt x="26" y="63"/>
                  </a:cubicBezTo>
                  <a:cubicBezTo>
                    <a:pt x="36" y="63"/>
                    <a:pt x="36" y="63"/>
                    <a:pt x="36" y="63"/>
                  </a:cubicBezTo>
                  <a:cubicBezTo>
                    <a:pt x="36" y="45"/>
                    <a:pt x="36" y="45"/>
                    <a:pt x="36" y="45"/>
                  </a:cubicBezTo>
                  <a:moveTo>
                    <a:pt x="87" y="41"/>
                  </a:moveTo>
                  <a:cubicBezTo>
                    <a:pt x="87" y="15"/>
                    <a:pt x="66" y="0"/>
                    <a:pt x="44" y="0"/>
                  </a:cubicBezTo>
                  <a:cubicBezTo>
                    <a:pt x="21" y="0"/>
                    <a:pt x="0" y="15"/>
                    <a:pt x="0" y="41"/>
                  </a:cubicBezTo>
                  <a:cubicBezTo>
                    <a:pt x="0" y="67"/>
                    <a:pt x="21" y="83"/>
                    <a:pt x="44" y="83"/>
                  </a:cubicBezTo>
                  <a:cubicBezTo>
                    <a:pt x="66" y="83"/>
                    <a:pt x="87" y="67"/>
                    <a:pt x="87" y="41"/>
                  </a:cubicBezTo>
                  <a:moveTo>
                    <a:pt x="74" y="41"/>
                  </a:moveTo>
                  <a:cubicBezTo>
                    <a:pt x="74" y="60"/>
                    <a:pt x="60" y="73"/>
                    <a:pt x="44" y="73"/>
                  </a:cubicBezTo>
                  <a:cubicBezTo>
                    <a:pt x="44" y="73"/>
                    <a:pt x="44" y="73"/>
                    <a:pt x="44" y="73"/>
                  </a:cubicBezTo>
                  <a:cubicBezTo>
                    <a:pt x="26" y="73"/>
                    <a:pt x="13" y="60"/>
                    <a:pt x="13" y="41"/>
                  </a:cubicBezTo>
                  <a:cubicBezTo>
                    <a:pt x="13" y="22"/>
                    <a:pt x="26" y="9"/>
                    <a:pt x="44" y="9"/>
                  </a:cubicBezTo>
                  <a:cubicBezTo>
                    <a:pt x="60" y="9"/>
                    <a:pt x="74" y="22"/>
                    <a:pt x="74"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sp>
          <p:nvSpPr>
            <p:cNvPr id="7" name="Freeform 6"/>
            <p:cNvSpPr>
              <a:spLocks noEditPoints="1"/>
            </p:cNvSpPr>
            <p:nvPr userDrawn="1"/>
          </p:nvSpPr>
          <p:spPr bwMode="auto">
            <a:xfrm>
              <a:off x="1700563" y="-1309093"/>
              <a:ext cx="2039443" cy="385118"/>
            </a:xfrm>
            <a:custGeom>
              <a:avLst/>
              <a:gdLst>
                <a:gd name="T0" fmla="*/ 1048 w 2520"/>
                <a:gd name="T1" fmla="*/ 0 h 472"/>
                <a:gd name="T2" fmla="*/ 1048 w 2520"/>
                <a:gd name="T3" fmla="*/ 472 h 472"/>
                <a:gd name="T4" fmla="*/ 1181 w 2520"/>
                <a:gd name="T5" fmla="*/ 472 h 472"/>
                <a:gd name="T6" fmla="*/ 1181 w 2520"/>
                <a:gd name="T7" fmla="*/ 0 h 472"/>
                <a:gd name="T8" fmla="*/ 1048 w 2520"/>
                <a:gd name="T9" fmla="*/ 0 h 472"/>
                <a:gd name="T10" fmla="*/ 0 w 2520"/>
                <a:gd name="T11" fmla="*/ 0 h 472"/>
                <a:gd name="T12" fmla="*/ 0 w 2520"/>
                <a:gd name="T13" fmla="*/ 472 h 472"/>
                <a:gd name="T14" fmla="*/ 134 w 2520"/>
                <a:gd name="T15" fmla="*/ 472 h 472"/>
                <a:gd name="T16" fmla="*/ 134 w 2520"/>
                <a:gd name="T17" fmla="*/ 105 h 472"/>
                <a:gd name="T18" fmla="*/ 239 w 2520"/>
                <a:gd name="T19" fmla="*/ 106 h 472"/>
                <a:gd name="T20" fmla="*/ 314 w 2520"/>
                <a:gd name="T21" fmla="*/ 132 h 472"/>
                <a:gd name="T22" fmla="*/ 344 w 2520"/>
                <a:gd name="T23" fmla="*/ 257 h 472"/>
                <a:gd name="T24" fmla="*/ 344 w 2520"/>
                <a:gd name="T25" fmla="*/ 472 h 472"/>
                <a:gd name="T26" fmla="*/ 474 w 2520"/>
                <a:gd name="T27" fmla="*/ 472 h 472"/>
                <a:gd name="T28" fmla="*/ 474 w 2520"/>
                <a:gd name="T29" fmla="*/ 211 h 472"/>
                <a:gd name="T30" fmla="*/ 239 w 2520"/>
                <a:gd name="T31" fmla="*/ 0 h 472"/>
                <a:gd name="T32" fmla="*/ 0 w 2520"/>
                <a:gd name="T33" fmla="*/ 0 h 472"/>
                <a:gd name="T34" fmla="*/ 1262 w 2520"/>
                <a:gd name="T35" fmla="*/ 0 h 472"/>
                <a:gd name="T36" fmla="*/ 1262 w 2520"/>
                <a:gd name="T37" fmla="*/ 472 h 472"/>
                <a:gd name="T38" fmla="*/ 1479 w 2520"/>
                <a:gd name="T39" fmla="*/ 472 h 472"/>
                <a:gd name="T40" fmla="*/ 1672 w 2520"/>
                <a:gd name="T41" fmla="*/ 410 h 472"/>
                <a:gd name="T42" fmla="*/ 1719 w 2520"/>
                <a:gd name="T43" fmla="*/ 242 h 472"/>
                <a:gd name="T44" fmla="*/ 1676 w 2520"/>
                <a:gd name="T45" fmla="*/ 79 h 472"/>
                <a:gd name="T46" fmla="*/ 1449 w 2520"/>
                <a:gd name="T47" fmla="*/ 0 h 472"/>
                <a:gd name="T48" fmla="*/ 1262 w 2520"/>
                <a:gd name="T49" fmla="*/ 0 h 472"/>
                <a:gd name="T50" fmla="*/ 1395 w 2520"/>
                <a:gd name="T51" fmla="*/ 103 h 472"/>
                <a:gd name="T52" fmla="*/ 1452 w 2520"/>
                <a:gd name="T53" fmla="*/ 103 h 472"/>
                <a:gd name="T54" fmla="*/ 1589 w 2520"/>
                <a:gd name="T55" fmla="*/ 237 h 472"/>
                <a:gd name="T56" fmla="*/ 1452 w 2520"/>
                <a:gd name="T57" fmla="*/ 372 h 472"/>
                <a:gd name="T58" fmla="*/ 1395 w 2520"/>
                <a:gd name="T59" fmla="*/ 372 h 472"/>
                <a:gd name="T60" fmla="*/ 1395 w 2520"/>
                <a:gd name="T61" fmla="*/ 103 h 472"/>
                <a:gd name="T62" fmla="*/ 856 w 2520"/>
                <a:gd name="T63" fmla="*/ 0 h 472"/>
                <a:gd name="T64" fmla="*/ 745 w 2520"/>
                <a:gd name="T65" fmla="*/ 374 h 472"/>
                <a:gd name="T66" fmla="*/ 638 w 2520"/>
                <a:gd name="T67" fmla="*/ 0 h 472"/>
                <a:gd name="T68" fmla="*/ 494 w 2520"/>
                <a:gd name="T69" fmla="*/ 0 h 472"/>
                <a:gd name="T70" fmla="*/ 646 w 2520"/>
                <a:gd name="T71" fmla="*/ 472 h 472"/>
                <a:gd name="T72" fmla="*/ 838 w 2520"/>
                <a:gd name="T73" fmla="*/ 472 h 472"/>
                <a:gd name="T74" fmla="*/ 992 w 2520"/>
                <a:gd name="T75" fmla="*/ 0 h 472"/>
                <a:gd name="T76" fmla="*/ 856 w 2520"/>
                <a:gd name="T77" fmla="*/ 0 h 472"/>
                <a:gd name="T78" fmla="*/ 1781 w 2520"/>
                <a:gd name="T79" fmla="*/ 472 h 472"/>
                <a:gd name="T80" fmla="*/ 1915 w 2520"/>
                <a:gd name="T81" fmla="*/ 472 h 472"/>
                <a:gd name="T82" fmla="*/ 1915 w 2520"/>
                <a:gd name="T83" fmla="*/ 0 h 472"/>
                <a:gd name="T84" fmla="*/ 1781 w 2520"/>
                <a:gd name="T85" fmla="*/ 0 h 472"/>
                <a:gd name="T86" fmla="*/ 1781 w 2520"/>
                <a:gd name="T87" fmla="*/ 472 h 472"/>
                <a:gd name="T88" fmla="*/ 2155 w 2520"/>
                <a:gd name="T89" fmla="*/ 1 h 472"/>
                <a:gd name="T90" fmla="*/ 1969 w 2520"/>
                <a:gd name="T91" fmla="*/ 472 h 472"/>
                <a:gd name="T92" fmla="*/ 2100 w 2520"/>
                <a:gd name="T93" fmla="*/ 472 h 472"/>
                <a:gd name="T94" fmla="*/ 2130 w 2520"/>
                <a:gd name="T95" fmla="*/ 389 h 472"/>
                <a:gd name="T96" fmla="*/ 2350 w 2520"/>
                <a:gd name="T97" fmla="*/ 389 h 472"/>
                <a:gd name="T98" fmla="*/ 2378 w 2520"/>
                <a:gd name="T99" fmla="*/ 472 h 472"/>
                <a:gd name="T100" fmla="*/ 2520 w 2520"/>
                <a:gd name="T101" fmla="*/ 472 h 472"/>
                <a:gd name="T102" fmla="*/ 2333 w 2520"/>
                <a:gd name="T103" fmla="*/ 1 h 472"/>
                <a:gd name="T104" fmla="*/ 2155 w 2520"/>
                <a:gd name="T105" fmla="*/ 1 h 472"/>
                <a:gd name="T106" fmla="*/ 2241 w 2520"/>
                <a:gd name="T107" fmla="*/ 87 h 472"/>
                <a:gd name="T108" fmla="*/ 2322 w 2520"/>
                <a:gd name="T109" fmla="*/ 307 h 472"/>
                <a:gd name="T110" fmla="*/ 2158 w 2520"/>
                <a:gd name="T111" fmla="*/ 307 h 472"/>
                <a:gd name="T112" fmla="*/ 2241 w 2520"/>
                <a:gd name="T113" fmla="*/ 8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20" h="472">
                  <a:moveTo>
                    <a:pt x="1048" y="0"/>
                  </a:moveTo>
                  <a:cubicBezTo>
                    <a:pt x="1048" y="472"/>
                    <a:pt x="1048" y="472"/>
                    <a:pt x="1048" y="472"/>
                  </a:cubicBezTo>
                  <a:cubicBezTo>
                    <a:pt x="1181" y="472"/>
                    <a:pt x="1181" y="472"/>
                    <a:pt x="1181" y="472"/>
                  </a:cubicBezTo>
                  <a:cubicBezTo>
                    <a:pt x="1181" y="0"/>
                    <a:pt x="1181" y="0"/>
                    <a:pt x="1181" y="0"/>
                  </a:cubicBezTo>
                  <a:lnTo>
                    <a:pt x="1048" y="0"/>
                  </a:lnTo>
                  <a:close/>
                  <a:moveTo>
                    <a:pt x="0" y="0"/>
                  </a:moveTo>
                  <a:cubicBezTo>
                    <a:pt x="0" y="472"/>
                    <a:pt x="0" y="472"/>
                    <a:pt x="0" y="472"/>
                  </a:cubicBezTo>
                  <a:cubicBezTo>
                    <a:pt x="134" y="472"/>
                    <a:pt x="134" y="472"/>
                    <a:pt x="134" y="472"/>
                  </a:cubicBezTo>
                  <a:cubicBezTo>
                    <a:pt x="134" y="105"/>
                    <a:pt x="134" y="105"/>
                    <a:pt x="134" y="105"/>
                  </a:cubicBezTo>
                  <a:cubicBezTo>
                    <a:pt x="239" y="106"/>
                    <a:pt x="239" y="106"/>
                    <a:pt x="239" y="106"/>
                  </a:cubicBezTo>
                  <a:cubicBezTo>
                    <a:pt x="273" y="106"/>
                    <a:pt x="297" y="114"/>
                    <a:pt x="314" y="132"/>
                  </a:cubicBezTo>
                  <a:cubicBezTo>
                    <a:pt x="335" y="154"/>
                    <a:pt x="344" y="191"/>
                    <a:pt x="344" y="257"/>
                  </a:cubicBezTo>
                  <a:cubicBezTo>
                    <a:pt x="344" y="472"/>
                    <a:pt x="344" y="472"/>
                    <a:pt x="344" y="472"/>
                  </a:cubicBezTo>
                  <a:cubicBezTo>
                    <a:pt x="474" y="472"/>
                    <a:pt x="474" y="472"/>
                    <a:pt x="474" y="472"/>
                  </a:cubicBezTo>
                  <a:cubicBezTo>
                    <a:pt x="474" y="211"/>
                    <a:pt x="474" y="211"/>
                    <a:pt x="474" y="211"/>
                  </a:cubicBezTo>
                  <a:cubicBezTo>
                    <a:pt x="474" y="25"/>
                    <a:pt x="355" y="0"/>
                    <a:pt x="239" y="0"/>
                  </a:cubicBezTo>
                  <a:lnTo>
                    <a:pt x="0" y="0"/>
                  </a:lnTo>
                  <a:close/>
                  <a:moveTo>
                    <a:pt x="1262" y="0"/>
                  </a:moveTo>
                  <a:cubicBezTo>
                    <a:pt x="1262" y="472"/>
                    <a:pt x="1262" y="472"/>
                    <a:pt x="1262" y="472"/>
                  </a:cubicBezTo>
                  <a:cubicBezTo>
                    <a:pt x="1479" y="472"/>
                    <a:pt x="1479" y="472"/>
                    <a:pt x="1479" y="472"/>
                  </a:cubicBezTo>
                  <a:cubicBezTo>
                    <a:pt x="1594" y="472"/>
                    <a:pt x="1631" y="453"/>
                    <a:pt x="1672" y="410"/>
                  </a:cubicBezTo>
                  <a:cubicBezTo>
                    <a:pt x="1701" y="380"/>
                    <a:pt x="1719" y="314"/>
                    <a:pt x="1719" y="242"/>
                  </a:cubicBezTo>
                  <a:cubicBezTo>
                    <a:pt x="1719" y="175"/>
                    <a:pt x="1704" y="116"/>
                    <a:pt x="1676" y="79"/>
                  </a:cubicBezTo>
                  <a:cubicBezTo>
                    <a:pt x="1627" y="13"/>
                    <a:pt x="1556" y="0"/>
                    <a:pt x="1449" y="0"/>
                  </a:cubicBezTo>
                  <a:lnTo>
                    <a:pt x="1262" y="0"/>
                  </a:lnTo>
                  <a:close/>
                  <a:moveTo>
                    <a:pt x="1395" y="103"/>
                  </a:moveTo>
                  <a:cubicBezTo>
                    <a:pt x="1452" y="103"/>
                    <a:pt x="1452" y="103"/>
                    <a:pt x="1452" y="103"/>
                  </a:cubicBezTo>
                  <a:cubicBezTo>
                    <a:pt x="1535" y="103"/>
                    <a:pt x="1589" y="140"/>
                    <a:pt x="1589" y="237"/>
                  </a:cubicBezTo>
                  <a:cubicBezTo>
                    <a:pt x="1589" y="334"/>
                    <a:pt x="1535" y="372"/>
                    <a:pt x="1452" y="372"/>
                  </a:cubicBezTo>
                  <a:cubicBezTo>
                    <a:pt x="1395" y="372"/>
                    <a:pt x="1395" y="372"/>
                    <a:pt x="1395" y="372"/>
                  </a:cubicBezTo>
                  <a:lnTo>
                    <a:pt x="1395" y="103"/>
                  </a:lnTo>
                  <a:close/>
                  <a:moveTo>
                    <a:pt x="856" y="0"/>
                  </a:moveTo>
                  <a:cubicBezTo>
                    <a:pt x="745" y="374"/>
                    <a:pt x="745" y="374"/>
                    <a:pt x="745" y="374"/>
                  </a:cubicBezTo>
                  <a:cubicBezTo>
                    <a:pt x="638" y="0"/>
                    <a:pt x="638" y="0"/>
                    <a:pt x="638" y="0"/>
                  </a:cubicBezTo>
                  <a:cubicBezTo>
                    <a:pt x="494" y="0"/>
                    <a:pt x="494" y="0"/>
                    <a:pt x="494" y="0"/>
                  </a:cubicBezTo>
                  <a:cubicBezTo>
                    <a:pt x="646" y="472"/>
                    <a:pt x="646" y="472"/>
                    <a:pt x="646" y="472"/>
                  </a:cubicBezTo>
                  <a:cubicBezTo>
                    <a:pt x="838" y="472"/>
                    <a:pt x="838" y="472"/>
                    <a:pt x="838" y="472"/>
                  </a:cubicBezTo>
                  <a:cubicBezTo>
                    <a:pt x="992" y="0"/>
                    <a:pt x="992" y="0"/>
                    <a:pt x="992" y="0"/>
                  </a:cubicBezTo>
                  <a:lnTo>
                    <a:pt x="856" y="0"/>
                  </a:lnTo>
                  <a:close/>
                  <a:moveTo>
                    <a:pt x="1781" y="472"/>
                  </a:moveTo>
                  <a:cubicBezTo>
                    <a:pt x="1915" y="472"/>
                    <a:pt x="1915" y="472"/>
                    <a:pt x="1915" y="472"/>
                  </a:cubicBezTo>
                  <a:cubicBezTo>
                    <a:pt x="1915" y="0"/>
                    <a:pt x="1915" y="0"/>
                    <a:pt x="1915" y="0"/>
                  </a:cubicBezTo>
                  <a:cubicBezTo>
                    <a:pt x="1781" y="0"/>
                    <a:pt x="1781" y="0"/>
                    <a:pt x="1781" y="0"/>
                  </a:cubicBezTo>
                  <a:lnTo>
                    <a:pt x="1781" y="472"/>
                  </a:lnTo>
                  <a:close/>
                  <a:moveTo>
                    <a:pt x="2155" y="1"/>
                  </a:moveTo>
                  <a:cubicBezTo>
                    <a:pt x="1969" y="472"/>
                    <a:pt x="1969" y="472"/>
                    <a:pt x="1969" y="472"/>
                  </a:cubicBezTo>
                  <a:cubicBezTo>
                    <a:pt x="2100" y="472"/>
                    <a:pt x="2100" y="472"/>
                    <a:pt x="2100" y="472"/>
                  </a:cubicBezTo>
                  <a:cubicBezTo>
                    <a:pt x="2130" y="389"/>
                    <a:pt x="2130" y="389"/>
                    <a:pt x="2130" y="389"/>
                  </a:cubicBezTo>
                  <a:cubicBezTo>
                    <a:pt x="2350" y="389"/>
                    <a:pt x="2350" y="389"/>
                    <a:pt x="2350" y="389"/>
                  </a:cubicBezTo>
                  <a:cubicBezTo>
                    <a:pt x="2378" y="472"/>
                    <a:pt x="2378" y="472"/>
                    <a:pt x="2378" y="472"/>
                  </a:cubicBezTo>
                  <a:cubicBezTo>
                    <a:pt x="2520" y="472"/>
                    <a:pt x="2520" y="472"/>
                    <a:pt x="2520" y="472"/>
                  </a:cubicBezTo>
                  <a:cubicBezTo>
                    <a:pt x="2333" y="1"/>
                    <a:pt x="2333" y="1"/>
                    <a:pt x="2333" y="1"/>
                  </a:cubicBezTo>
                  <a:lnTo>
                    <a:pt x="2155" y="1"/>
                  </a:lnTo>
                  <a:close/>
                  <a:moveTo>
                    <a:pt x="2241" y="87"/>
                  </a:moveTo>
                  <a:cubicBezTo>
                    <a:pt x="2322" y="307"/>
                    <a:pt x="2322" y="307"/>
                    <a:pt x="2322" y="307"/>
                  </a:cubicBezTo>
                  <a:cubicBezTo>
                    <a:pt x="2158" y="307"/>
                    <a:pt x="2158" y="307"/>
                    <a:pt x="2158" y="307"/>
                  </a:cubicBezTo>
                  <a:lnTo>
                    <a:pt x="2241" y="8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sp>
          <p:nvSpPr>
            <p:cNvPr id="8" name="Freeform 7"/>
            <p:cNvSpPr>
              <a:spLocks noEditPoints="1"/>
            </p:cNvSpPr>
            <p:nvPr userDrawn="1"/>
          </p:nvSpPr>
          <p:spPr bwMode="auto">
            <a:xfrm>
              <a:off x="677492" y="-1417931"/>
              <a:ext cx="877396" cy="582700"/>
            </a:xfrm>
            <a:custGeom>
              <a:avLst/>
              <a:gdLst>
                <a:gd name="T0" fmla="*/ 405 w 1086"/>
                <a:gd name="T1" fmla="*/ 214 h 718"/>
                <a:gd name="T2" fmla="*/ 405 w 1086"/>
                <a:gd name="T3" fmla="*/ 149 h 718"/>
                <a:gd name="T4" fmla="*/ 424 w 1086"/>
                <a:gd name="T5" fmla="*/ 148 h 718"/>
                <a:gd name="T6" fmla="*/ 719 w 1086"/>
                <a:gd name="T7" fmla="*/ 301 h 718"/>
                <a:gd name="T8" fmla="*/ 458 w 1086"/>
                <a:gd name="T9" fmla="*/ 476 h 718"/>
                <a:gd name="T10" fmla="*/ 405 w 1086"/>
                <a:gd name="T11" fmla="*/ 467 h 718"/>
                <a:gd name="T12" fmla="*/ 405 w 1086"/>
                <a:gd name="T13" fmla="*/ 270 h 718"/>
                <a:gd name="T14" fmla="*/ 530 w 1086"/>
                <a:gd name="T15" fmla="*/ 378 h 718"/>
                <a:gd name="T16" fmla="*/ 622 w 1086"/>
                <a:gd name="T17" fmla="*/ 300 h 718"/>
                <a:gd name="T18" fmla="*/ 441 w 1086"/>
                <a:gd name="T19" fmla="*/ 212 h 718"/>
                <a:gd name="T20" fmla="*/ 405 w 1086"/>
                <a:gd name="T21" fmla="*/ 214 h 718"/>
                <a:gd name="T22" fmla="*/ 405 w 1086"/>
                <a:gd name="T23" fmla="*/ 0 h 718"/>
                <a:gd name="T24" fmla="*/ 405 w 1086"/>
                <a:gd name="T25" fmla="*/ 97 h 718"/>
                <a:gd name="T26" fmla="*/ 424 w 1086"/>
                <a:gd name="T27" fmla="*/ 95 h 718"/>
                <a:gd name="T28" fmla="*/ 832 w 1086"/>
                <a:gd name="T29" fmla="*/ 298 h 718"/>
                <a:gd name="T30" fmla="*/ 455 w 1086"/>
                <a:gd name="T31" fmla="*/ 523 h 718"/>
                <a:gd name="T32" fmla="*/ 405 w 1086"/>
                <a:gd name="T33" fmla="*/ 518 h 718"/>
                <a:gd name="T34" fmla="*/ 405 w 1086"/>
                <a:gd name="T35" fmla="*/ 578 h 718"/>
                <a:gd name="T36" fmla="*/ 447 w 1086"/>
                <a:gd name="T37" fmla="*/ 581 h 718"/>
                <a:gd name="T38" fmla="*/ 881 w 1086"/>
                <a:gd name="T39" fmla="*/ 381 h 718"/>
                <a:gd name="T40" fmla="*/ 1004 w 1086"/>
                <a:gd name="T41" fmla="*/ 456 h 718"/>
                <a:gd name="T42" fmla="*/ 449 w 1086"/>
                <a:gd name="T43" fmla="*/ 636 h 718"/>
                <a:gd name="T44" fmla="*/ 405 w 1086"/>
                <a:gd name="T45" fmla="*/ 634 h 718"/>
                <a:gd name="T46" fmla="*/ 405 w 1086"/>
                <a:gd name="T47" fmla="*/ 718 h 718"/>
                <a:gd name="T48" fmla="*/ 1086 w 1086"/>
                <a:gd name="T49" fmla="*/ 718 h 718"/>
                <a:gd name="T50" fmla="*/ 1086 w 1086"/>
                <a:gd name="T51" fmla="*/ 0 h 718"/>
                <a:gd name="T52" fmla="*/ 405 w 1086"/>
                <a:gd name="T53" fmla="*/ 0 h 718"/>
                <a:gd name="T54" fmla="*/ 405 w 1086"/>
                <a:gd name="T55" fmla="*/ 467 h 718"/>
                <a:gd name="T56" fmla="*/ 405 w 1086"/>
                <a:gd name="T57" fmla="*/ 518 h 718"/>
                <a:gd name="T58" fmla="*/ 194 w 1086"/>
                <a:gd name="T59" fmla="*/ 317 h 718"/>
                <a:gd name="T60" fmla="*/ 405 w 1086"/>
                <a:gd name="T61" fmla="*/ 214 h 718"/>
                <a:gd name="T62" fmla="*/ 405 w 1086"/>
                <a:gd name="T63" fmla="*/ 270 h 718"/>
                <a:gd name="T64" fmla="*/ 405 w 1086"/>
                <a:gd name="T65" fmla="*/ 270 h 718"/>
                <a:gd name="T66" fmla="*/ 281 w 1086"/>
                <a:gd name="T67" fmla="*/ 327 h 718"/>
                <a:gd name="T68" fmla="*/ 405 w 1086"/>
                <a:gd name="T69" fmla="*/ 467 h 718"/>
                <a:gd name="T70" fmla="*/ 111 w 1086"/>
                <a:gd name="T71" fmla="*/ 309 h 718"/>
                <a:gd name="T72" fmla="*/ 405 w 1086"/>
                <a:gd name="T73" fmla="*/ 149 h 718"/>
                <a:gd name="T74" fmla="*/ 405 w 1086"/>
                <a:gd name="T75" fmla="*/ 97 h 718"/>
                <a:gd name="T76" fmla="*/ 0 w 1086"/>
                <a:gd name="T77" fmla="*/ 298 h 718"/>
                <a:gd name="T78" fmla="*/ 405 w 1086"/>
                <a:gd name="T79" fmla="*/ 634 h 718"/>
                <a:gd name="T80" fmla="*/ 405 w 1086"/>
                <a:gd name="T81" fmla="*/ 578 h 718"/>
                <a:gd name="T82" fmla="*/ 111 w 1086"/>
                <a:gd name="T83" fmla="*/ 309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6" h="718">
                  <a:moveTo>
                    <a:pt x="405" y="214"/>
                  </a:moveTo>
                  <a:cubicBezTo>
                    <a:pt x="405" y="149"/>
                    <a:pt x="405" y="149"/>
                    <a:pt x="405" y="149"/>
                  </a:cubicBezTo>
                  <a:cubicBezTo>
                    <a:pt x="412" y="149"/>
                    <a:pt x="418" y="148"/>
                    <a:pt x="424" y="148"/>
                  </a:cubicBezTo>
                  <a:cubicBezTo>
                    <a:pt x="602" y="143"/>
                    <a:pt x="719" y="301"/>
                    <a:pt x="719" y="301"/>
                  </a:cubicBezTo>
                  <a:cubicBezTo>
                    <a:pt x="719" y="301"/>
                    <a:pt x="593" y="476"/>
                    <a:pt x="458" y="476"/>
                  </a:cubicBezTo>
                  <a:cubicBezTo>
                    <a:pt x="438" y="476"/>
                    <a:pt x="421" y="472"/>
                    <a:pt x="405" y="467"/>
                  </a:cubicBezTo>
                  <a:cubicBezTo>
                    <a:pt x="405" y="270"/>
                    <a:pt x="405" y="270"/>
                    <a:pt x="405" y="270"/>
                  </a:cubicBezTo>
                  <a:cubicBezTo>
                    <a:pt x="474" y="279"/>
                    <a:pt x="488" y="309"/>
                    <a:pt x="530" y="378"/>
                  </a:cubicBezTo>
                  <a:cubicBezTo>
                    <a:pt x="622" y="300"/>
                    <a:pt x="622" y="300"/>
                    <a:pt x="622" y="300"/>
                  </a:cubicBezTo>
                  <a:cubicBezTo>
                    <a:pt x="622" y="300"/>
                    <a:pt x="555" y="212"/>
                    <a:pt x="441" y="212"/>
                  </a:cubicBezTo>
                  <a:cubicBezTo>
                    <a:pt x="429" y="212"/>
                    <a:pt x="417" y="213"/>
                    <a:pt x="405" y="214"/>
                  </a:cubicBezTo>
                  <a:moveTo>
                    <a:pt x="405" y="0"/>
                  </a:moveTo>
                  <a:cubicBezTo>
                    <a:pt x="405" y="97"/>
                    <a:pt x="405" y="97"/>
                    <a:pt x="405" y="97"/>
                  </a:cubicBezTo>
                  <a:cubicBezTo>
                    <a:pt x="412" y="96"/>
                    <a:pt x="418" y="96"/>
                    <a:pt x="424" y="95"/>
                  </a:cubicBezTo>
                  <a:cubicBezTo>
                    <a:pt x="671" y="87"/>
                    <a:pt x="832" y="298"/>
                    <a:pt x="832" y="298"/>
                  </a:cubicBezTo>
                  <a:cubicBezTo>
                    <a:pt x="832" y="298"/>
                    <a:pt x="647" y="523"/>
                    <a:pt x="455" y="523"/>
                  </a:cubicBezTo>
                  <a:cubicBezTo>
                    <a:pt x="437" y="523"/>
                    <a:pt x="421" y="521"/>
                    <a:pt x="405" y="518"/>
                  </a:cubicBezTo>
                  <a:cubicBezTo>
                    <a:pt x="405" y="578"/>
                    <a:pt x="405" y="578"/>
                    <a:pt x="405" y="578"/>
                  </a:cubicBezTo>
                  <a:cubicBezTo>
                    <a:pt x="419" y="580"/>
                    <a:pt x="432" y="581"/>
                    <a:pt x="447" y="581"/>
                  </a:cubicBezTo>
                  <a:cubicBezTo>
                    <a:pt x="626" y="581"/>
                    <a:pt x="755" y="489"/>
                    <a:pt x="881" y="381"/>
                  </a:cubicBezTo>
                  <a:cubicBezTo>
                    <a:pt x="902" y="398"/>
                    <a:pt x="987" y="438"/>
                    <a:pt x="1004" y="456"/>
                  </a:cubicBezTo>
                  <a:cubicBezTo>
                    <a:pt x="885" y="556"/>
                    <a:pt x="607" y="636"/>
                    <a:pt x="449" y="636"/>
                  </a:cubicBezTo>
                  <a:cubicBezTo>
                    <a:pt x="434" y="636"/>
                    <a:pt x="420" y="636"/>
                    <a:pt x="405" y="634"/>
                  </a:cubicBezTo>
                  <a:cubicBezTo>
                    <a:pt x="405" y="718"/>
                    <a:pt x="405" y="718"/>
                    <a:pt x="405" y="718"/>
                  </a:cubicBezTo>
                  <a:cubicBezTo>
                    <a:pt x="1086" y="718"/>
                    <a:pt x="1086" y="718"/>
                    <a:pt x="1086" y="718"/>
                  </a:cubicBezTo>
                  <a:cubicBezTo>
                    <a:pt x="1086" y="0"/>
                    <a:pt x="1086" y="0"/>
                    <a:pt x="1086" y="0"/>
                  </a:cubicBezTo>
                  <a:lnTo>
                    <a:pt x="405" y="0"/>
                  </a:lnTo>
                  <a:close/>
                  <a:moveTo>
                    <a:pt x="405" y="467"/>
                  </a:moveTo>
                  <a:cubicBezTo>
                    <a:pt x="405" y="518"/>
                    <a:pt x="405" y="518"/>
                    <a:pt x="405" y="518"/>
                  </a:cubicBezTo>
                  <a:cubicBezTo>
                    <a:pt x="240" y="489"/>
                    <a:pt x="194" y="317"/>
                    <a:pt x="194" y="317"/>
                  </a:cubicBezTo>
                  <a:cubicBezTo>
                    <a:pt x="194" y="317"/>
                    <a:pt x="273" y="228"/>
                    <a:pt x="405" y="214"/>
                  </a:cubicBezTo>
                  <a:cubicBezTo>
                    <a:pt x="405" y="270"/>
                    <a:pt x="405" y="270"/>
                    <a:pt x="405" y="270"/>
                  </a:cubicBezTo>
                  <a:cubicBezTo>
                    <a:pt x="405" y="270"/>
                    <a:pt x="405" y="270"/>
                    <a:pt x="405" y="270"/>
                  </a:cubicBezTo>
                  <a:cubicBezTo>
                    <a:pt x="336" y="262"/>
                    <a:pt x="281" y="327"/>
                    <a:pt x="281" y="327"/>
                  </a:cubicBezTo>
                  <a:cubicBezTo>
                    <a:pt x="281" y="327"/>
                    <a:pt x="312" y="436"/>
                    <a:pt x="405" y="467"/>
                  </a:cubicBezTo>
                  <a:moveTo>
                    <a:pt x="111" y="309"/>
                  </a:moveTo>
                  <a:cubicBezTo>
                    <a:pt x="111" y="309"/>
                    <a:pt x="209" y="164"/>
                    <a:pt x="405" y="149"/>
                  </a:cubicBezTo>
                  <a:cubicBezTo>
                    <a:pt x="405" y="97"/>
                    <a:pt x="405" y="97"/>
                    <a:pt x="405" y="97"/>
                  </a:cubicBezTo>
                  <a:cubicBezTo>
                    <a:pt x="188" y="114"/>
                    <a:pt x="0" y="298"/>
                    <a:pt x="0" y="298"/>
                  </a:cubicBezTo>
                  <a:cubicBezTo>
                    <a:pt x="0" y="298"/>
                    <a:pt x="106" y="606"/>
                    <a:pt x="405" y="634"/>
                  </a:cubicBezTo>
                  <a:cubicBezTo>
                    <a:pt x="405" y="578"/>
                    <a:pt x="405" y="578"/>
                    <a:pt x="405" y="578"/>
                  </a:cubicBezTo>
                  <a:cubicBezTo>
                    <a:pt x="186" y="551"/>
                    <a:pt x="111" y="309"/>
                    <a:pt x="111" y="309"/>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sz="2000">
                <a:solidFill>
                  <a:srgbClr val="FFFFFF"/>
                </a:solidFill>
              </a:endParaRPr>
            </a:p>
          </p:txBody>
        </p:sp>
      </p:grpSp>
    </p:spTree>
    <p:extLst>
      <p:ext uri="{BB962C8B-B14F-4D97-AF65-F5344CB8AC3E}">
        <p14:creationId xmlns:p14="http://schemas.microsoft.com/office/powerpoint/2010/main" val="1760782559"/>
      </p:ext>
    </p:extLst>
  </p:cSld>
  <p:clrMap bg1="dk2" tx1="lt1" bg2="dk1" tx2="lt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fontAlgn="base">
        <a:lnSpc>
          <a:spcPct val="90000"/>
        </a:lnSpc>
        <a:spcBef>
          <a:spcPct val="0"/>
        </a:spcBef>
        <a:spcAft>
          <a:spcPct val="0"/>
        </a:spcAft>
        <a:defRPr sz="4000" b="1" cap="all" baseline="0">
          <a:solidFill>
            <a:schemeClr val="bg1"/>
          </a:solidFill>
          <a:latin typeface="Trebuchet MS" panose="020B0603020202020204" pitchFamily="34" charset="0"/>
          <a:ea typeface="+mj-ea"/>
          <a:cs typeface="+mj-cs"/>
        </a:defRPr>
      </a:lvl1pPr>
      <a:lvl2pPr algn="l" rtl="0" fontAlgn="base">
        <a:spcBef>
          <a:spcPct val="0"/>
        </a:spcBef>
        <a:spcAft>
          <a:spcPct val="0"/>
        </a:spcAft>
        <a:defRPr sz="3556" b="1">
          <a:solidFill>
            <a:srgbClr val="73B900"/>
          </a:solidFill>
          <a:latin typeface="Arial" charset="0"/>
        </a:defRPr>
      </a:lvl2pPr>
      <a:lvl3pPr algn="l" rtl="0" fontAlgn="base">
        <a:spcBef>
          <a:spcPct val="0"/>
        </a:spcBef>
        <a:spcAft>
          <a:spcPct val="0"/>
        </a:spcAft>
        <a:defRPr sz="3556" b="1">
          <a:solidFill>
            <a:srgbClr val="73B900"/>
          </a:solidFill>
          <a:latin typeface="Arial" charset="0"/>
        </a:defRPr>
      </a:lvl3pPr>
      <a:lvl4pPr algn="l" rtl="0" fontAlgn="base">
        <a:spcBef>
          <a:spcPct val="0"/>
        </a:spcBef>
        <a:spcAft>
          <a:spcPct val="0"/>
        </a:spcAft>
        <a:defRPr sz="3556" b="1">
          <a:solidFill>
            <a:srgbClr val="73B900"/>
          </a:solidFill>
          <a:latin typeface="Arial" charset="0"/>
        </a:defRPr>
      </a:lvl4pPr>
      <a:lvl5pPr algn="l" rtl="0" fontAlgn="base">
        <a:spcBef>
          <a:spcPct val="0"/>
        </a:spcBef>
        <a:spcAft>
          <a:spcPct val="0"/>
        </a:spcAft>
        <a:defRPr sz="3556" b="1">
          <a:solidFill>
            <a:srgbClr val="73B900"/>
          </a:solidFill>
          <a:latin typeface="Arial" charset="0"/>
        </a:defRPr>
      </a:lvl5pPr>
      <a:lvl6pPr marL="507995" algn="l" rtl="0" eaLnBrk="1" fontAlgn="base" hangingPunct="1">
        <a:spcBef>
          <a:spcPct val="0"/>
        </a:spcBef>
        <a:spcAft>
          <a:spcPct val="0"/>
        </a:spcAft>
        <a:defRPr sz="3556" b="1">
          <a:solidFill>
            <a:srgbClr val="73B900"/>
          </a:solidFill>
          <a:latin typeface="Arial" charset="0"/>
        </a:defRPr>
      </a:lvl6pPr>
      <a:lvl7pPr marL="1015990" algn="l" rtl="0" eaLnBrk="1" fontAlgn="base" hangingPunct="1">
        <a:spcBef>
          <a:spcPct val="0"/>
        </a:spcBef>
        <a:spcAft>
          <a:spcPct val="0"/>
        </a:spcAft>
        <a:defRPr sz="3556" b="1">
          <a:solidFill>
            <a:srgbClr val="73B900"/>
          </a:solidFill>
          <a:latin typeface="Arial" charset="0"/>
        </a:defRPr>
      </a:lvl7pPr>
      <a:lvl8pPr marL="1523985" algn="l" rtl="0" eaLnBrk="1" fontAlgn="base" hangingPunct="1">
        <a:spcBef>
          <a:spcPct val="0"/>
        </a:spcBef>
        <a:spcAft>
          <a:spcPct val="0"/>
        </a:spcAft>
        <a:defRPr sz="3556" b="1">
          <a:solidFill>
            <a:srgbClr val="73B900"/>
          </a:solidFill>
          <a:latin typeface="Arial" charset="0"/>
        </a:defRPr>
      </a:lvl8pPr>
      <a:lvl9pPr marL="2031980" algn="l" rtl="0" eaLnBrk="1" fontAlgn="base" hangingPunct="1">
        <a:spcBef>
          <a:spcPct val="0"/>
        </a:spcBef>
        <a:spcAft>
          <a:spcPct val="0"/>
        </a:spcAft>
        <a:defRPr sz="3556" b="1">
          <a:solidFill>
            <a:srgbClr val="73B900"/>
          </a:solidFill>
          <a:latin typeface="Arial" charset="0"/>
        </a:defRPr>
      </a:lvl9pPr>
    </p:titleStyle>
    <p:bodyStyle>
      <a:lvl1pPr marL="0" indent="0" algn="l" rtl="0" fontAlgn="base">
        <a:lnSpc>
          <a:spcPct val="90000"/>
        </a:lnSpc>
        <a:spcBef>
          <a:spcPts val="1000"/>
        </a:spcBef>
        <a:spcAft>
          <a:spcPts val="1000"/>
        </a:spcAft>
        <a:buClr>
          <a:schemeClr val="bg2"/>
        </a:buClr>
        <a:buSzPct val="100000"/>
        <a:buFontTx/>
        <a:buNone/>
        <a:defRPr sz="2222" b="0">
          <a:solidFill>
            <a:schemeClr val="bg1"/>
          </a:solidFill>
          <a:latin typeface="Trebuchet MS" pitchFamily="34" charset="0"/>
          <a:ea typeface="+mn-ea"/>
          <a:cs typeface="+mn-cs"/>
        </a:defRPr>
      </a:lvl1pPr>
      <a:lvl2pPr marL="634994" indent="0" algn="l" rtl="0" fontAlgn="base">
        <a:lnSpc>
          <a:spcPct val="90000"/>
        </a:lnSpc>
        <a:spcBef>
          <a:spcPts val="1000"/>
        </a:spcBef>
        <a:spcAft>
          <a:spcPts val="1000"/>
        </a:spcAft>
        <a:buClr>
          <a:schemeClr val="bg2"/>
        </a:buClr>
        <a:buSzPct val="100000"/>
        <a:buFontTx/>
        <a:buNone/>
        <a:defRPr sz="2000" b="0">
          <a:solidFill>
            <a:schemeClr val="bg1"/>
          </a:solidFill>
          <a:latin typeface="Trebuchet MS" pitchFamily="34" charset="0"/>
        </a:defRPr>
      </a:lvl2pPr>
      <a:lvl3pPr marL="1210016" indent="0" algn="l" rtl="0" fontAlgn="base">
        <a:lnSpc>
          <a:spcPct val="90000"/>
        </a:lnSpc>
        <a:spcBef>
          <a:spcPts val="1000"/>
        </a:spcBef>
        <a:spcAft>
          <a:spcPts val="1000"/>
        </a:spcAft>
        <a:buClr>
          <a:schemeClr val="bg2"/>
        </a:buClr>
        <a:buSzPct val="100000"/>
        <a:buFontTx/>
        <a:buNone/>
        <a:defRPr sz="1778" b="0">
          <a:solidFill>
            <a:schemeClr val="bg1"/>
          </a:solidFill>
          <a:latin typeface="Trebuchet MS" pitchFamily="34" charset="0"/>
        </a:defRPr>
      </a:lvl3pPr>
      <a:lvl4pPr marL="1972008" indent="-253997" algn="l" rtl="0" fontAlgn="base">
        <a:spcBef>
          <a:spcPct val="20000"/>
        </a:spcBef>
        <a:spcAft>
          <a:spcPct val="0"/>
        </a:spcAft>
        <a:buChar char="–"/>
        <a:defRPr sz="2222">
          <a:solidFill>
            <a:schemeClr val="bg1"/>
          </a:solidFill>
          <a:latin typeface="+mn-lt"/>
        </a:defRPr>
      </a:lvl4pPr>
      <a:lvl5pPr marL="2353004" indent="-253997" algn="l" rtl="0" fontAlgn="base">
        <a:spcBef>
          <a:spcPct val="20000"/>
        </a:spcBef>
        <a:spcAft>
          <a:spcPct val="0"/>
        </a:spcAft>
        <a:buChar char="»"/>
        <a:defRPr sz="2222">
          <a:solidFill>
            <a:schemeClr val="bg1"/>
          </a:solidFill>
          <a:latin typeface="+mn-lt"/>
        </a:defRPr>
      </a:lvl5pPr>
      <a:lvl6pPr marL="2860999" indent="-253997" algn="l" rtl="0" eaLnBrk="1" fontAlgn="base" hangingPunct="1">
        <a:spcBef>
          <a:spcPct val="20000"/>
        </a:spcBef>
        <a:spcAft>
          <a:spcPct val="0"/>
        </a:spcAft>
        <a:buChar char="»"/>
        <a:defRPr sz="2222">
          <a:solidFill>
            <a:schemeClr val="bg1"/>
          </a:solidFill>
          <a:latin typeface="+mn-lt"/>
        </a:defRPr>
      </a:lvl6pPr>
      <a:lvl7pPr marL="3368994" indent="-253997" algn="l" rtl="0" eaLnBrk="1" fontAlgn="base" hangingPunct="1">
        <a:spcBef>
          <a:spcPct val="20000"/>
        </a:spcBef>
        <a:spcAft>
          <a:spcPct val="0"/>
        </a:spcAft>
        <a:buChar char="»"/>
        <a:defRPr sz="2222">
          <a:solidFill>
            <a:schemeClr val="bg1"/>
          </a:solidFill>
          <a:latin typeface="+mn-lt"/>
        </a:defRPr>
      </a:lvl7pPr>
      <a:lvl8pPr marL="3876989" indent="-253997" algn="l" rtl="0" eaLnBrk="1" fontAlgn="base" hangingPunct="1">
        <a:spcBef>
          <a:spcPct val="20000"/>
        </a:spcBef>
        <a:spcAft>
          <a:spcPct val="0"/>
        </a:spcAft>
        <a:buChar char="»"/>
        <a:defRPr sz="2222">
          <a:solidFill>
            <a:schemeClr val="bg1"/>
          </a:solidFill>
          <a:latin typeface="+mn-lt"/>
        </a:defRPr>
      </a:lvl8pPr>
      <a:lvl9pPr marL="4384984" indent="-253997" algn="l" rtl="0" eaLnBrk="1" fontAlgn="base" hangingPunct="1">
        <a:spcBef>
          <a:spcPct val="20000"/>
        </a:spcBef>
        <a:spcAft>
          <a:spcPct val="0"/>
        </a:spcAft>
        <a:buChar char="»"/>
        <a:defRPr sz="2222">
          <a:solidFill>
            <a:schemeClr val="bg1"/>
          </a:solidFill>
          <a:latin typeface="+mn-lt"/>
        </a:defRPr>
      </a:lvl9pPr>
    </p:bodyStyle>
    <p:otherStyle>
      <a:defPPr>
        <a:defRPr lang="en-US"/>
      </a:defPPr>
      <a:lvl1pPr marL="0" algn="l" defTabSz="1015990" rtl="0" eaLnBrk="1" latinLnBrk="0" hangingPunct="1">
        <a:defRPr sz="2000" kern="1200">
          <a:solidFill>
            <a:schemeClr val="tx1"/>
          </a:solidFill>
          <a:latin typeface="+mn-lt"/>
          <a:ea typeface="+mn-ea"/>
          <a:cs typeface="+mn-cs"/>
        </a:defRPr>
      </a:lvl1pPr>
      <a:lvl2pPr marL="507995" algn="l" defTabSz="1015990" rtl="0" eaLnBrk="1" latinLnBrk="0" hangingPunct="1">
        <a:defRPr sz="2000" kern="1200">
          <a:solidFill>
            <a:schemeClr val="tx1"/>
          </a:solidFill>
          <a:latin typeface="+mn-lt"/>
          <a:ea typeface="+mn-ea"/>
          <a:cs typeface="+mn-cs"/>
        </a:defRPr>
      </a:lvl2pPr>
      <a:lvl3pPr marL="1015990" algn="l" defTabSz="1015990" rtl="0" eaLnBrk="1" latinLnBrk="0" hangingPunct="1">
        <a:defRPr sz="2000" kern="1200">
          <a:solidFill>
            <a:schemeClr val="tx1"/>
          </a:solidFill>
          <a:latin typeface="+mn-lt"/>
          <a:ea typeface="+mn-ea"/>
          <a:cs typeface="+mn-cs"/>
        </a:defRPr>
      </a:lvl3pPr>
      <a:lvl4pPr marL="1523985" algn="l" defTabSz="1015990" rtl="0" eaLnBrk="1" latinLnBrk="0" hangingPunct="1">
        <a:defRPr sz="2000" kern="1200">
          <a:solidFill>
            <a:schemeClr val="tx1"/>
          </a:solidFill>
          <a:latin typeface="+mn-lt"/>
          <a:ea typeface="+mn-ea"/>
          <a:cs typeface="+mn-cs"/>
        </a:defRPr>
      </a:lvl4pPr>
      <a:lvl5pPr marL="2031980" algn="l" defTabSz="1015990" rtl="0" eaLnBrk="1" latinLnBrk="0" hangingPunct="1">
        <a:defRPr sz="2000" kern="1200">
          <a:solidFill>
            <a:schemeClr val="tx1"/>
          </a:solidFill>
          <a:latin typeface="+mn-lt"/>
          <a:ea typeface="+mn-ea"/>
          <a:cs typeface="+mn-cs"/>
        </a:defRPr>
      </a:lvl5pPr>
      <a:lvl6pPr marL="2539975" algn="l" defTabSz="1015990" rtl="0" eaLnBrk="1" latinLnBrk="0" hangingPunct="1">
        <a:defRPr sz="2000" kern="1200">
          <a:solidFill>
            <a:schemeClr val="tx1"/>
          </a:solidFill>
          <a:latin typeface="+mn-lt"/>
          <a:ea typeface="+mn-ea"/>
          <a:cs typeface="+mn-cs"/>
        </a:defRPr>
      </a:lvl6pPr>
      <a:lvl7pPr marL="3047970" algn="l" defTabSz="1015990" rtl="0" eaLnBrk="1" latinLnBrk="0" hangingPunct="1">
        <a:defRPr sz="2000" kern="1200">
          <a:solidFill>
            <a:schemeClr val="tx1"/>
          </a:solidFill>
          <a:latin typeface="+mn-lt"/>
          <a:ea typeface="+mn-ea"/>
          <a:cs typeface="+mn-cs"/>
        </a:defRPr>
      </a:lvl7pPr>
      <a:lvl8pPr marL="3555964" algn="l" defTabSz="1015990" rtl="0" eaLnBrk="1" latinLnBrk="0" hangingPunct="1">
        <a:defRPr sz="2000" kern="1200">
          <a:solidFill>
            <a:schemeClr val="tx1"/>
          </a:solidFill>
          <a:latin typeface="+mn-lt"/>
          <a:ea typeface="+mn-ea"/>
          <a:cs typeface="+mn-cs"/>
        </a:defRPr>
      </a:lvl8pPr>
      <a:lvl9pPr marL="4063959" algn="l" defTabSz="10159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sp>
        <p:nvSpPr>
          <p:cNvPr id="1492" name="Shape 1492"/>
          <p:cNvSpPr txBox="1">
            <a:spLocks noGrp="1"/>
          </p:cNvSpPr>
          <p:nvPr>
            <p:ph type="title"/>
          </p:nvPr>
        </p:nvSpPr>
        <p:spPr>
          <a:xfrm>
            <a:off x="553719" y="3100704"/>
            <a:ext cx="11084559" cy="656590"/>
          </a:xfrm>
          <a:prstGeom prst="rect">
            <a:avLst/>
          </a:prstGeom>
          <a:noFill/>
          <a:ln>
            <a:noFill/>
          </a:ln>
        </p:spPr>
        <p:txBody>
          <a:bodyPr lIns="101583" tIns="50778" rIns="101583" bIns="50778" anchor="ctr" anchorCtr="0">
            <a:noAutofit/>
          </a:bodyPr>
          <a:lstStyle/>
          <a:p>
            <a:pPr>
              <a:buSzPct val="25000"/>
            </a:pPr>
            <a:r>
              <a:rPr lang="en-US" dirty="0"/>
              <a:t>Training a Model</a:t>
            </a:r>
          </a:p>
        </p:txBody>
      </p:sp>
    </p:spTree>
    <p:extLst>
      <p:ext uri="{BB962C8B-B14F-4D97-AF65-F5344CB8AC3E}">
        <p14:creationId xmlns:p14="http://schemas.microsoft.com/office/powerpoint/2010/main" val="179985132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68BE-999B-4237-BC77-2EECDE62D396}"/>
              </a:ext>
            </a:extLst>
          </p:cNvPr>
          <p:cNvSpPr>
            <a:spLocks noGrp="1"/>
          </p:cNvSpPr>
          <p:nvPr>
            <p:ph type="title"/>
          </p:nvPr>
        </p:nvSpPr>
        <p:spPr/>
        <p:txBody>
          <a:bodyPr/>
          <a:lstStyle/>
          <a:p>
            <a:r>
              <a:rPr lang="en-US" dirty="0"/>
              <a:t>Inputs and Outputs</a:t>
            </a:r>
          </a:p>
        </p:txBody>
      </p:sp>
      <p:pic>
        <p:nvPicPr>
          <p:cNvPr id="3" name="Picture 2">
            <a:extLst>
              <a:ext uri="{FF2B5EF4-FFF2-40B4-BE49-F238E27FC236}">
                <a16:creationId xmlns:a16="http://schemas.microsoft.com/office/drawing/2014/main" id="{EBB65306-D114-4A50-AD24-BE5504F1A100}"/>
              </a:ext>
            </a:extLst>
          </p:cNvPr>
          <p:cNvPicPr>
            <a:picLocks noChangeAspect="1"/>
          </p:cNvPicPr>
          <p:nvPr/>
        </p:nvPicPr>
        <p:blipFill>
          <a:blip r:embed="rId2"/>
          <a:stretch>
            <a:fillRect/>
          </a:stretch>
        </p:blipFill>
        <p:spPr>
          <a:xfrm>
            <a:off x="3205162" y="1837055"/>
            <a:ext cx="5476875" cy="4286250"/>
          </a:xfrm>
          <a:prstGeom prst="rect">
            <a:avLst/>
          </a:prstGeom>
        </p:spPr>
      </p:pic>
    </p:spTree>
    <p:extLst>
      <p:ext uri="{BB962C8B-B14F-4D97-AF65-F5344CB8AC3E}">
        <p14:creationId xmlns:p14="http://schemas.microsoft.com/office/powerpoint/2010/main" val="1527339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Learning Principle</a:t>
            </a:r>
          </a:p>
        </p:txBody>
      </p:sp>
      <p:sp>
        <p:nvSpPr>
          <p:cNvPr id="9" name="Oval 1035"/>
          <p:cNvSpPr>
            <a:spLocks noChangeArrowheads="1"/>
          </p:cNvSpPr>
          <p:nvPr/>
        </p:nvSpPr>
        <p:spPr bwMode="auto">
          <a:xfrm>
            <a:off x="5762983" y="2457673"/>
            <a:ext cx="431800" cy="431800"/>
          </a:xfrm>
          <a:prstGeom prst="ellipse">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7" name="Line 1057"/>
          <p:cNvSpPr>
            <a:spLocks noChangeShapeType="1"/>
          </p:cNvSpPr>
          <p:nvPr/>
        </p:nvSpPr>
        <p:spPr bwMode="auto">
          <a:xfrm flipV="1">
            <a:off x="4178658" y="3753073"/>
            <a:ext cx="647700" cy="71913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8" name="Line 1058"/>
          <p:cNvSpPr>
            <a:spLocks noChangeShapeType="1"/>
          </p:cNvSpPr>
          <p:nvPr/>
        </p:nvSpPr>
        <p:spPr bwMode="auto">
          <a:xfrm flipV="1">
            <a:off x="4178658" y="3753073"/>
            <a:ext cx="1223962" cy="719138"/>
          </a:xfrm>
          <a:prstGeom prst="line">
            <a:avLst/>
          </a:prstGeom>
          <a:noFill/>
          <a:ln w="476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9" name="Line 1059"/>
          <p:cNvSpPr>
            <a:spLocks noChangeShapeType="1"/>
          </p:cNvSpPr>
          <p:nvPr/>
        </p:nvSpPr>
        <p:spPr bwMode="auto">
          <a:xfrm flipV="1">
            <a:off x="4178658" y="3753073"/>
            <a:ext cx="1800225" cy="71913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0" name="Line 1060"/>
          <p:cNvSpPr>
            <a:spLocks noChangeShapeType="1"/>
          </p:cNvSpPr>
          <p:nvPr/>
        </p:nvSpPr>
        <p:spPr bwMode="auto">
          <a:xfrm flipV="1">
            <a:off x="4250095" y="3753073"/>
            <a:ext cx="2376488" cy="71913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1" name="Line 1061"/>
          <p:cNvSpPr>
            <a:spLocks noChangeShapeType="1"/>
          </p:cNvSpPr>
          <p:nvPr/>
        </p:nvSpPr>
        <p:spPr bwMode="auto">
          <a:xfrm flipV="1">
            <a:off x="4250095" y="3753073"/>
            <a:ext cx="3024188" cy="71913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2" name="Line 1062"/>
          <p:cNvSpPr>
            <a:spLocks noChangeShapeType="1"/>
          </p:cNvSpPr>
          <p:nvPr/>
        </p:nvSpPr>
        <p:spPr bwMode="auto">
          <a:xfrm flipH="1" flipV="1">
            <a:off x="4826358" y="3753073"/>
            <a:ext cx="2736850" cy="719138"/>
          </a:xfrm>
          <a:prstGeom prst="line">
            <a:avLst/>
          </a:prstGeom>
          <a:noFill/>
          <a:ln w="222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3" name="Line 1063"/>
          <p:cNvSpPr>
            <a:spLocks noChangeShapeType="1"/>
          </p:cNvSpPr>
          <p:nvPr/>
        </p:nvSpPr>
        <p:spPr bwMode="auto">
          <a:xfrm flipH="1" flipV="1">
            <a:off x="5402620" y="3753073"/>
            <a:ext cx="2160588" cy="719138"/>
          </a:xfrm>
          <a:prstGeom prst="line">
            <a:avLst/>
          </a:prstGeom>
          <a:noFill/>
          <a:ln w="15875">
            <a:solidFill>
              <a:srgbClr val="92D05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4" name="Line 1064"/>
          <p:cNvSpPr>
            <a:spLocks noChangeShapeType="1"/>
          </p:cNvSpPr>
          <p:nvPr/>
        </p:nvSpPr>
        <p:spPr bwMode="auto">
          <a:xfrm flipH="1" flipV="1">
            <a:off x="5978883" y="3753073"/>
            <a:ext cx="1584325" cy="71913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5" name="Line 1065"/>
          <p:cNvSpPr>
            <a:spLocks noChangeShapeType="1"/>
          </p:cNvSpPr>
          <p:nvPr/>
        </p:nvSpPr>
        <p:spPr bwMode="auto">
          <a:xfrm flipH="1" flipV="1">
            <a:off x="6626583" y="3753073"/>
            <a:ext cx="936625" cy="719138"/>
          </a:xfrm>
          <a:prstGeom prst="line">
            <a:avLst/>
          </a:prstGeom>
          <a:noFill/>
          <a:ln w="9525">
            <a:solidFill>
              <a:srgbClr val="92D05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6" name="Line 1066"/>
          <p:cNvSpPr>
            <a:spLocks noChangeShapeType="1"/>
          </p:cNvSpPr>
          <p:nvPr/>
        </p:nvSpPr>
        <p:spPr bwMode="auto">
          <a:xfrm flipH="1" flipV="1">
            <a:off x="7274283" y="3753073"/>
            <a:ext cx="288925" cy="719138"/>
          </a:xfrm>
          <a:prstGeom prst="line">
            <a:avLst/>
          </a:prstGeom>
          <a:noFill/>
          <a:ln w="222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7" name="Line 1068"/>
          <p:cNvSpPr>
            <a:spLocks noChangeShapeType="1"/>
          </p:cNvSpPr>
          <p:nvPr/>
        </p:nvSpPr>
        <p:spPr bwMode="auto">
          <a:xfrm flipV="1">
            <a:off x="5978883" y="1954435"/>
            <a:ext cx="0" cy="50323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8" name="Line 1073"/>
          <p:cNvSpPr>
            <a:spLocks noChangeShapeType="1"/>
          </p:cNvSpPr>
          <p:nvPr/>
        </p:nvSpPr>
        <p:spPr bwMode="auto">
          <a:xfrm flipV="1">
            <a:off x="4826358" y="2889473"/>
            <a:ext cx="1152525" cy="431800"/>
          </a:xfrm>
          <a:prstGeom prst="line">
            <a:avLst/>
          </a:prstGeom>
          <a:noFill/>
          <a:ln w="4127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9" name="Line 1078"/>
          <p:cNvSpPr>
            <a:spLocks noChangeShapeType="1"/>
          </p:cNvSpPr>
          <p:nvPr/>
        </p:nvSpPr>
        <p:spPr bwMode="auto">
          <a:xfrm>
            <a:off x="5978883" y="2889473"/>
            <a:ext cx="1366837" cy="4318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0" name="Line 1083"/>
          <p:cNvSpPr>
            <a:spLocks noChangeShapeType="1"/>
          </p:cNvSpPr>
          <p:nvPr/>
        </p:nvSpPr>
        <p:spPr bwMode="auto">
          <a:xfrm flipV="1">
            <a:off x="5402620" y="2889473"/>
            <a:ext cx="576263" cy="431800"/>
          </a:xfrm>
          <a:prstGeom prst="line">
            <a:avLst/>
          </a:prstGeom>
          <a:noFill/>
          <a:ln w="22225">
            <a:solidFill>
              <a:srgbClr val="92D05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1" name="Line 1088"/>
          <p:cNvSpPr>
            <a:spLocks noChangeShapeType="1"/>
          </p:cNvSpPr>
          <p:nvPr/>
        </p:nvSpPr>
        <p:spPr bwMode="auto">
          <a:xfrm>
            <a:off x="5978883" y="2889473"/>
            <a:ext cx="0" cy="4318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2" name="Line 1093"/>
          <p:cNvSpPr>
            <a:spLocks noChangeShapeType="1"/>
          </p:cNvSpPr>
          <p:nvPr/>
        </p:nvSpPr>
        <p:spPr bwMode="auto">
          <a:xfrm>
            <a:off x="5978883" y="2889473"/>
            <a:ext cx="647700" cy="431800"/>
          </a:xfrm>
          <a:prstGeom prst="line">
            <a:avLst/>
          </a:prstGeom>
          <a:noFill/>
          <a:ln w="22225">
            <a:solidFill>
              <a:srgbClr val="92D05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3" name="Line 1096"/>
          <p:cNvSpPr>
            <a:spLocks noChangeShapeType="1"/>
          </p:cNvSpPr>
          <p:nvPr/>
        </p:nvSpPr>
        <p:spPr bwMode="auto">
          <a:xfrm flipV="1">
            <a:off x="4681895" y="3753073"/>
            <a:ext cx="144463" cy="719138"/>
          </a:xfrm>
          <a:prstGeom prst="line">
            <a:avLst/>
          </a:prstGeom>
          <a:noFill/>
          <a:ln w="22225">
            <a:solidFill>
              <a:srgbClr val="92D05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4" name="Line 1097"/>
          <p:cNvSpPr>
            <a:spLocks noChangeShapeType="1"/>
          </p:cNvSpPr>
          <p:nvPr/>
        </p:nvSpPr>
        <p:spPr bwMode="auto">
          <a:xfrm flipV="1">
            <a:off x="4681895" y="3753073"/>
            <a:ext cx="720725" cy="719138"/>
          </a:xfrm>
          <a:prstGeom prst="line">
            <a:avLst/>
          </a:prstGeom>
          <a:noFill/>
          <a:ln w="22225">
            <a:solidFill>
              <a:srgbClr val="92D05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5" name="Line 1098"/>
          <p:cNvSpPr>
            <a:spLocks noChangeShapeType="1"/>
          </p:cNvSpPr>
          <p:nvPr/>
        </p:nvSpPr>
        <p:spPr bwMode="auto">
          <a:xfrm flipV="1">
            <a:off x="4681895" y="3753073"/>
            <a:ext cx="1296988" cy="719138"/>
          </a:xfrm>
          <a:prstGeom prst="line">
            <a:avLst/>
          </a:prstGeom>
          <a:noFill/>
          <a:ln w="222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6" name="Line 1099"/>
          <p:cNvSpPr>
            <a:spLocks noChangeShapeType="1"/>
          </p:cNvSpPr>
          <p:nvPr/>
        </p:nvSpPr>
        <p:spPr bwMode="auto">
          <a:xfrm flipV="1">
            <a:off x="4681895" y="3753073"/>
            <a:ext cx="1944688" cy="71913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7" name="Text Box 1101"/>
          <p:cNvSpPr txBox="1">
            <a:spLocks noChangeArrowheads="1"/>
          </p:cNvSpPr>
          <p:nvPr/>
        </p:nvSpPr>
        <p:spPr bwMode="auto">
          <a:xfrm>
            <a:off x="3962758" y="4754786"/>
            <a:ext cx="33695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x</a:t>
            </a:r>
            <a:r>
              <a:rPr kumimoji="0" lang="en-US" sz="1800" b="0" i="0" u="none" strike="noStrike" kern="1200" cap="none" spc="0" normalizeH="0" baseline="-25000" noProof="0" dirty="0">
                <a:ln>
                  <a:noFill/>
                </a:ln>
                <a:solidFill>
                  <a:srgbClr val="B3B3B3"/>
                </a:solidFill>
                <a:effectLst/>
                <a:uLnTx/>
                <a:uFillTx/>
                <a:latin typeface="Segoe UI Light" panose="020B0502040204020203" pitchFamily="34" charset="0"/>
                <a:ea typeface="+mn-ea"/>
                <a:cs typeface="+mn-cs"/>
              </a:rPr>
              <a:t>1</a:t>
            </a:r>
          </a:p>
        </p:txBody>
      </p:sp>
      <p:sp>
        <p:nvSpPr>
          <p:cNvPr id="38" name="Text Box 1102"/>
          <p:cNvSpPr txBox="1">
            <a:spLocks noChangeArrowheads="1"/>
          </p:cNvSpPr>
          <p:nvPr/>
        </p:nvSpPr>
        <p:spPr bwMode="auto">
          <a:xfrm>
            <a:off x="4465995" y="4761136"/>
            <a:ext cx="36420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x</a:t>
            </a:r>
            <a:r>
              <a:rPr kumimoji="0" lang="en-US" sz="1800" b="0" i="0" u="none" strike="noStrike" kern="1200" cap="none" spc="0" normalizeH="0" baseline="-25000" noProof="0" dirty="0">
                <a:ln>
                  <a:noFill/>
                </a:ln>
                <a:solidFill>
                  <a:srgbClr val="B3B3B3"/>
                </a:solidFill>
                <a:effectLst/>
                <a:uLnTx/>
                <a:uFillTx/>
                <a:latin typeface="Segoe UI Light" panose="020B0502040204020203" pitchFamily="34" charset="0"/>
                <a:ea typeface="+mn-ea"/>
                <a:cs typeface="+mn-cs"/>
              </a:rPr>
              <a:t>2</a:t>
            </a:r>
          </a:p>
        </p:txBody>
      </p:sp>
      <p:sp>
        <p:nvSpPr>
          <p:cNvPr id="39" name="Text Box 1103"/>
          <p:cNvSpPr txBox="1">
            <a:spLocks noChangeArrowheads="1"/>
          </p:cNvSpPr>
          <p:nvPr/>
        </p:nvSpPr>
        <p:spPr bwMode="auto">
          <a:xfrm>
            <a:off x="7425095" y="4761136"/>
            <a:ext cx="36549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x</a:t>
            </a:r>
            <a:r>
              <a:rPr kumimoji="0" lang="en-US" sz="1800" b="0" i="0" u="none" strike="noStrike" kern="1200" cap="none" spc="0" normalizeH="0" baseline="-25000" noProof="0" dirty="0">
                <a:ln>
                  <a:noFill/>
                </a:ln>
                <a:solidFill>
                  <a:srgbClr val="B3B3B3"/>
                </a:solidFill>
                <a:effectLst/>
                <a:uLnTx/>
                <a:uFillTx/>
                <a:latin typeface="Segoe UI Light" panose="020B0502040204020203" pitchFamily="34" charset="0"/>
                <a:ea typeface="+mn-ea"/>
                <a:cs typeface="+mn-cs"/>
              </a:rPr>
              <a:t>n</a:t>
            </a:r>
          </a:p>
        </p:txBody>
      </p:sp>
      <p:sp>
        <p:nvSpPr>
          <p:cNvPr id="40" name="Text Box 1104"/>
          <p:cNvSpPr txBox="1">
            <a:spLocks noChangeArrowheads="1"/>
          </p:cNvSpPr>
          <p:nvPr/>
        </p:nvSpPr>
        <p:spPr bwMode="auto">
          <a:xfrm>
            <a:off x="5474058" y="4761136"/>
            <a:ext cx="17938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a:t>
            </a:r>
          </a:p>
        </p:txBody>
      </p:sp>
      <p:sp>
        <p:nvSpPr>
          <p:cNvPr id="45" name="Oval 1035"/>
          <p:cNvSpPr>
            <a:spLocks noChangeArrowheads="1"/>
          </p:cNvSpPr>
          <p:nvPr/>
        </p:nvSpPr>
        <p:spPr bwMode="auto">
          <a:xfrm>
            <a:off x="6051908" y="5815458"/>
            <a:ext cx="431800" cy="431800"/>
          </a:xfrm>
          <a:prstGeom prst="ellipse">
            <a:avLst/>
          </a:prstGeom>
          <a:solidFill>
            <a:schemeClr val="accent6">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46" name="Oval 1035"/>
          <p:cNvSpPr>
            <a:spLocks noChangeArrowheads="1"/>
          </p:cNvSpPr>
          <p:nvPr/>
        </p:nvSpPr>
        <p:spPr bwMode="auto">
          <a:xfrm>
            <a:off x="5263580" y="5819140"/>
            <a:ext cx="431800" cy="431800"/>
          </a:xfrm>
          <a:prstGeom prst="ellipse">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47" name="Oval 1035"/>
          <p:cNvSpPr>
            <a:spLocks noChangeArrowheads="1"/>
          </p:cNvSpPr>
          <p:nvPr/>
        </p:nvSpPr>
        <p:spPr bwMode="auto">
          <a:xfrm>
            <a:off x="7911794" y="4401567"/>
            <a:ext cx="431800" cy="431800"/>
          </a:xfrm>
          <a:prstGeom prst="ellipse">
            <a:avLst/>
          </a:prstGeom>
          <a:solidFill>
            <a:schemeClr val="accent6">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48" name="TextBox 47"/>
          <p:cNvSpPr txBox="1"/>
          <p:nvPr/>
        </p:nvSpPr>
        <p:spPr>
          <a:xfrm>
            <a:off x="5724162" y="5727720"/>
            <a:ext cx="36036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a:t>
            </a:r>
          </a:p>
        </p:txBody>
      </p:sp>
      <p:sp>
        <p:nvSpPr>
          <p:cNvPr id="49" name="TextBox 48"/>
          <p:cNvSpPr txBox="1"/>
          <p:nvPr/>
        </p:nvSpPr>
        <p:spPr>
          <a:xfrm>
            <a:off x="4518652" y="5846692"/>
            <a:ext cx="89931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Error:</a:t>
            </a:r>
          </a:p>
        </p:txBody>
      </p:sp>
      <p:sp>
        <p:nvSpPr>
          <p:cNvPr id="50" name="TextBox 49"/>
          <p:cNvSpPr txBox="1"/>
          <p:nvPr/>
        </p:nvSpPr>
        <p:spPr>
          <a:xfrm>
            <a:off x="6195576" y="2453991"/>
            <a:ext cx="20529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Output/Prediction</a:t>
            </a:r>
          </a:p>
        </p:txBody>
      </p:sp>
      <p:sp>
        <p:nvSpPr>
          <p:cNvPr id="51" name="TextBox 50"/>
          <p:cNvSpPr txBox="1"/>
          <p:nvPr/>
        </p:nvSpPr>
        <p:spPr>
          <a:xfrm>
            <a:off x="8416418" y="4401567"/>
            <a:ext cx="20529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Target Output</a:t>
            </a:r>
          </a:p>
        </p:txBody>
      </p:sp>
      <p:sp>
        <p:nvSpPr>
          <p:cNvPr id="4" name="Oval 1028"/>
          <p:cNvSpPr>
            <a:spLocks noChangeArrowheads="1"/>
          </p:cNvSpPr>
          <p:nvPr/>
        </p:nvSpPr>
        <p:spPr bwMode="auto">
          <a:xfrm>
            <a:off x="4610458" y="3321273"/>
            <a:ext cx="431800" cy="431800"/>
          </a:xfrm>
          <a:prstGeom prst="ellipse">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 name="Oval 1029"/>
          <p:cNvSpPr>
            <a:spLocks noChangeArrowheads="1"/>
          </p:cNvSpPr>
          <p:nvPr/>
        </p:nvSpPr>
        <p:spPr bwMode="auto">
          <a:xfrm>
            <a:off x="5186720" y="3321273"/>
            <a:ext cx="431800" cy="431800"/>
          </a:xfrm>
          <a:prstGeom prst="ellipse">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6" name="Oval 1030"/>
          <p:cNvSpPr>
            <a:spLocks noChangeArrowheads="1"/>
          </p:cNvSpPr>
          <p:nvPr/>
        </p:nvSpPr>
        <p:spPr bwMode="auto">
          <a:xfrm>
            <a:off x="5762983" y="3321273"/>
            <a:ext cx="431800" cy="431800"/>
          </a:xfrm>
          <a:prstGeom prst="ellipse">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7" name="Oval 1031"/>
          <p:cNvSpPr>
            <a:spLocks noChangeArrowheads="1"/>
          </p:cNvSpPr>
          <p:nvPr/>
        </p:nvSpPr>
        <p:spPr bwMode="auto">
          <a:xfrm>
            <a:off x="6410683" y="3321273"/>
            <a:ext cx="431800" cy="431800"/>
          </a:xfrm>
          <a:prstGeom prst="ellipse">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8" name="Oval 1032"/>
          <p:cNvSpPr>
            <a:spLocks noChangeArrowheads="1"/>
          </p:cNvSpPr>
          <p:nvPr/>
        </p:nvSpPr>
        <p:spPr bwMode="auto">
          <a:xfrm>
            <a:off x="7058383" y="3321273"/>
            <a:ext cx="431800" cy="431800"/>
          </a:xfrm>
          <a:prstGeom prst="ellipse">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0" name="Rectangle 1038"/>
          <p:cNvSpPr>
            <a:spLocks noChangeArrowheads="1"/>
          </p:cNvSpPr>
          <p:nvPr/>
        </p:nvSpPr>
        <p:spPr bwMode="auto">
          <a:xfrm>
            <a:off x="4034195" y="4473798"/>
            <a:ext cx="287338" cy="287338"/>
          </a:xfrm>
          <a:prstGeom prst="rect">
            <a:avLst/>
          </a:prstGeom>
          <a:solidFill>
            <a:srgbClr val="DC8424"/>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1" name="Rectangle 1039"/>
          <p:cNvSpPr>
            <a:spLocks noChangeArrowheads="1"/>
          </p:cNvSpPr>
          <p:nvPr/>
        </p:nvSpPr>
        <p:spPr bwMode="auto">
          <a:xfrm>
            <a:off x="4539020" y="4473798"/>
            <a:ext cx="287338"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2" name="Rectangle 1040"/>
          <p:cNvSpPr>
            <a:spLocks noChangeArrowheads="1"/>
          </p:cNvSpPr>
          <p:nvPr/>
        </p:nvSpPr>
        <p:spPr bwMode="auto">
          <a:xfrm>
            <a:off x="5115283" y="4473798"/>
            <a:ext cx="287337" cy="287338"/>
          </a:xfrm>
          <a:prstGeom prst="rect">
            <a:avLst/>
          </a:prstGeom>
          <a:solidFill>
            <a:schemeClr val="bg1">
              <a:lumMod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3" name="Rectangle 1041"/>
          <p:cNvSpPr>
            <a:spLocks noChangeArrowheads="1"/>
          </p:cNvSpPr>
          <p:nvPr/>
        </p:nvSpPr>
        <p:spPr bwMode="auto">
          <a:xfrm>
            <a:off x="5691545" y="4473798"/>
            <a:ext cx="287338"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4" name="Rectangle 1042"/>
          <p:cNvSpPr>
            <a:spLocks noChangeArrowheads="1"/>
          </p:cNvSpPr>
          <p:nvPr/>
        </p:nvSpPr>
        <p:spPr bwMode="auto">
          <a:xfrm>
            <a:off x="6267808" y="4473798"/>
            <a:ext cx="287337"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5" name="Rectangle 1043"/>
          <p:cNvSpPr>
            <a:spLocks noChangeArrowheads="1"/>
          </p:cNvSpPr>
          <p:nvPr/>
        </p:nvSpPr>
        <p:spPr bwMode="auto">
          <a:xfrm>
            <a:off x="6842483" y="4473798"/>
            <a:ext cx="287337"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6" name="Rectangle 1044"/>
          <p:cNvSpPr>
            <a:spLocks noChangeArrowheads="1"/>
          </p:cNvSpPr>
          <p:nvPr/>
        </p:nvSpPr>
        <p:spPr bwMode="auto">
          <a:xfrm>
            <a:off x="7418745" y="4473798"/>
            <a:ext cx="287338" cy="287338"/>
          </a:xfrm>
          <a:prstGeom prst="rect">
            <a:avLst/>
          </a:prstGeom>
          <a:solidFill>
            <a:schemeClr val="accent4">
              <a:lumMod val="40000"/>
              <a:lumOff val="6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2" name="Oval 1035"/>
          <p:cNvSpPr>
            <a:spLocks noChangeArrowheads="1"/>
          </p:cNvSpPr>
          <p:nvPr/>
        </p:nvSpPr>
        <p:spPr bwMode="auto">
          <a:xfrm>
            <a:off x="2927636" y="1515074"/>
            <a:ext cx="431800" cy="431800"/>
          </a:xfrm>
          <a:prstGeom prst="ellipse">
            <a:avLst/>
          </a:prstGeom>
          <a:solidFill>
            <a:schemeClr val="accent6">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3" name="Rectangle 1038"/>
          <p:cNvSpPr>
            <a:spLocks noChangeArrowheads="1"/>
          </p:cNvSpPr>
          <p:nvPr/>
        </p:nvSpPr>
        <p:spPr bwMode="auto">
          <a:xfrm>
            <a:off x="373461" y="1587305"/>
            <a:ext cx="287338" cy="287338"/>
          </a:xfrm>
          <a:prstGeom prst="rect">
            <a:avLst/>
          </a:prstGeom>
          <a:solidFill>
            <a:srgbClr val="DC8424"/>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4" name="Rectangle 1039"/>
          <p:cNvSpPr>
            <a:spLocks noChangeArrowheads="1"/>
          </p:cNvSpPr>
          <p:nvPr/>
        </p:nvSpPr>
        <p:spPr bwMode="auto">
          <a:xfrm>
            <a:off x="729617" y="1587305"/>
            <a:ext cx="287338"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5" name="Rectangle 1040"/>
          <p:cNvSpPr>
            <a:spLocks noChangeArrowheads="1"/>
          </p:cNvSpPr>
          <p:nvPr/>
        </p:nvSpPr>
        <p:spPr bwMode="auto">
          <a:xfrm>
            <a:off x="1104432" y="1587305"/>
            <a:ext cx="287337" cy="287338"/>
          </a:xfrm>
          <a:prstGeom prst="rect">
            <a:avLst/>
          </a:prstGeom>
          <a:solidFill>
            <a:schemeClr val="bg1">
              <a:lumMod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6" name="Rectangle 1041"/>
          <p:cNvSpPr>
            <a:spLocks noChangeArrowheads="1"/>
          </p:cNvSpPr>
          <p:nvPr/>
        </p:nvSpPr>
        <p:spPr bwMode="auto">
          <a:xfrm>
            <a:off x="1479246" y="1587305"/>
            <a:ext cx="287338"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7" name="Rectangle 1042"/>
          <p:cNvSpPr>
            <a:spLocks noChangeArrowheads="1"/>
          </p:cNvSpPr>
          <p:nvPr/>
        </p:nvSpPr>
        <p:spPr bwMode="auto">
          <a:xfrm>
            <a:off x="1853621" y="1587305"/>
            <a:ext cx="287337"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8" name="Rectangle 1043"/>
          <p:cNvSpPr>
            <a:spLocks noChangeArrowheads="1"/>
          </p:cNvSpPr>
          <p:nvPr/>
        </p:nvSpPr>
        <p:spPr bwMode="auto">
          <a:xfrm>
            <a:off x="2227995" y="1587305"/>
            <a:ext cx="287337"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9" name="Rectangle 1044"/>
          <p:cNvSpPr>
            <a:spLocks noChangeArrowheads="1"/>
          </p:cNvSpPr>
          <p:nvPr/>
        </p:nvSpPr>
        <p:spPr bwMode="auto">
          <a:xfrm>
            <a:off x="2577815" y="1587305"/>
            <a:ext cx="287338" cy="287338"/>
          </a:xfrm>
          <a:prstGeom prst="rect">
            <a:avLst/>
          </a:prstGeom>
          <a:solidFill>
            <a:schemeClr val="accent4">
              <a:lumMod val="40000"/>
              <a:lumOff val="6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60" name="Oval 1035"/>
          <p:cNvSpPr>
            <a:spLocks noChangeArrowheads="1"/>
          </p:cNvSpPr>
          <p:nvPr/>
        </p:nvSpPr>
        <p:spPr bwMode="auto">
          <a:xfrm>
            <a:off x="2927636" y="2022191"/>
            <a:ext cx="431800" cy="431800"/>
          </a:xfrm>
          <a:prstGeom prst="ellipse">
            <a:avLst/>
          </a:prstGeom>
          <a:solidFill>
            <a:schemeClr val="accent6">
              <a:lumMod val="60000"/>
              <a:lumOff val="4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61" name="Rectangle 1038"/>
          <p:cNvSpPr>
            <a:spLocks noChangeArrowheads="1"/>
          </p:cNvSpPr>
          <p:nvPr/>
        </p:nvSpPr>
        <p:spPr bwMode="auto">
          <a:xfrm>
            <a:off x="373461" y="2094422"/>
            <a:ext cx="287338" cy="287338"/>
          </a:xfrm>
          <a:prstGeom prst="rect">
            <a:avLst/>
          </a:prstGeom>
          <a:solidFill>
            <a:schemeClr val="bg1">
              <a:lumMod val="75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62" name="Rectangle 1039"/>
          <p:cNvSpPr>
            <a:spLocks noChangeArrowheads="1"/>
          </p:cNvSpPr>
          <p:nvPr/>
        </p:nvSpPr>
        <p:spPr bwMode="auto">
          <a:xfrm>
            <a:off x="729617" y="2094422"/>
            <a:ext cx="287338"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63" name="Rectangle 1040"/>
          <p:cNvSpPr>
            <a:spLocks noChangeArrowheads="1"/>
          </p:cNvSpPr>
          <p:nvPr/>
        </p:nvSpPr>
        <p:spPr bwMode="auto">
          <a:xfrm>
            <a:off x="1104432" y="2094422"/>
            <a:ext cx="287337" cy="287338"/>
          </a:xfrm>
          <a:prstGeom prst="rect">
            <a:avLst/>
          </a:prstGeom>
          <a:solidFill>
            <a:schemeClr val="bg1">
              <a:lumMod val="75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64" name="Rectangle 1041"/>
          <p:cNvSpPr>
            <a:spLocks noChangeArrowheads="1"/>
          </p:cNvSpPr>
          <p:nvPr/>
        </p:nvSpPr>
        <p:spPr bwMode="auto">
          <a:xfrm>
            <a:off x="1479246" y="2094422"/>
            <a:ext cx="287338" cy="287338"/>
          </a:xfrm>
          <a:prstGeom prst="rect">
            <a:avLst/>
          </a:prstGeom>
          <a:solidFill>
            <a:schemeClr val="accent4">
              <a:lumMod val="40000"/>
              <a:lumOff val="6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65" name="Rectangle 1042"/>
          <p:cNvSpPr>
            <a:spLocks noChangeArrowheads="1"/>
          </p:cNvSpPr>
          <p:nvPr/>
        </p:nvSpPr>
        <p:spPr bwMode="auto">
          <a:xfrm>
            <a:off x="1853621" y="2094422"/>
            <a:ext cx="287337"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66" name="Rectangle 1043"/>
          <p:cNvSpPr>
            <a:spLocks noChangeArrowheads="1"/>
          </p:cNvSpPr>
          <p:nvPr/>
        </p:nvSpPr>
        <p:spPr bwMode="auto">
          <a:xfrm>
            <a:off x="2227995" y="2094422"/>
            <a:ext cx="287337" cy="287338"/>
          </a:xfrm>
          <a:prstGeom prst="rect">
            <a:avLst/>
          </a:prstGeom>
          <a:solidFill>
            <a:schemeClr val="bg1">
              <a:lumMod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67" name="Rectangle 1044"/>
          <p:cNvSpPr>
            <a:spLocks noChangeArrowheads="1"/>
          </p:cNvSpPr>
          <p:nvPr/>
        </p:nvSpPr>
        <p:spPr bwMode="auto">
          <a:xfrm>
            <a:off x="2577815" y="2094422"/>
            <a:ext cx="287338"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68" name="Oval 1035"/>
          <p:cNvSpPr>
            <a:spLocks noChangeArrowheads="1"/>
          </p:cNvSpPr>
          <p:nvPr/>
        </p:nvSpPr>
        <p:spPr bwMode="auto">
          <a:xfrm>
            <a:off x="2937289" y="2529308"/>
            <a:ext cx="431800" cy="431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69" name="Rectangle 1038"/>
          <p:cNvSpPr>
            <a:spLocks noChangeArrowheads="1"/>
          </p:cNvSpPr>
          <p:nvPr/>
        </p:nvSpPr>
        <p:spPr bwMode="auto">
          <a:xfrm>
            <a:off x="383114" y="2601539"/>
            <a:ext cx="287338"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70" name="Rectangle 1039"/>
          <p:cNvSpPr>
            <a:spLocks noChangeArrowheads="1"/>
          </p:cNvSpPr>
          <p:nvPr/>
        </p:nvSpPr>
        <p:spPr bwMode="auto">
          <a:xfrm>
            <a:off x="739270" y="2601539"/>
            <a:ext cx="287338" cy="287338"/>
          </a:xfrm>
          <a:prstGeom prst="rect">
            <a:avLst/>
          </a:prstGeom>
          <a:solidFill>
            <a:schemeClr val="bg1">
              <a:lumMod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71" name="Rectangle 1040"/>
          <p:cNvSpPr>
            <a:spLocks noChangeArrowheads="1"/>
          </p:cNvSpPr>
          <p:nvPr/>
        </p:nvSpPr>
        <p:spPr bwMode="auto">
          <a:xfrm>
            <a:off x="1114085" y="2601539"/>
            <a:ext cx="287337"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72" name="Rectangle 1041"/>
          <p:cNvSpPr>
            <a:spLocks noChangeArrowheads="1"/>
          </p:cNvSpPr>
          <p:nvPr/>
        </p:nvSpPr>
        <p:spPr bwMode="auto">
          <a:xfrm>
            <a:off x="1488899" y="2601539"/>
            <a:ext cx="287338"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73" name="Rectangle 1042"/>
          <p:cNvSpPr>
            <a:spLocks noChangeArrowheads="1"/>
          </p:cNvSpPr>
          <p:nvPr/>
        </p:nvSpPr>
        <p:spPr bwMode="auto">
          <a:xfrm>
            <a:off x="1863274" y="2601539"/>
            <a:ext cx="287337" cy="287338"/>
          </a:xfrm>
          <a:prstGeom prst="rect">
            <a:avLst/>
          </a:prstGeom>
          <a:solidFill>
            <a:schemeClr val="bg1">
              <a:lumMod val="75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74" name="Rectangle 1043"/>
          <p:cNvSpPr>
            <a:spLocks noChangeArrowheads="1"/>
          </p:cNvSpPr>
          <p:nvPr/>
        </p:nvSpPr>
        <p:spPr bwMode="auto">
          <a:xfrm>
            <a:off x="2237648" y="2601539"/>
            <a:ext cx="287337"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75" name="Rectangle 1044"/>
          <p:cNvSpPr>
            <a:spLocks noChangeArrowheads="1"/>
          </p:cNvSpPr>
          <p:nvPr/>
        </p:nvSpPr>
        <p:spPr bwMode="auto">
          <a:xfrm>
            <a:off x="2587468" y="2601539"/>
            <a:ext cx="287338"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76" name="Oval 1035"/>
          <p:cNvSpPr>
            <a:spLocks noChangeArrowheads="1"/>
          </p:cNvSpPr>
          <p:nvPr/>
        </p:nvSpPr>
        <p:spPr bwMode="auto">
          <a:xfrm>
            <a:off x="2937289" y="3034839"/>
            <a:ext cx="431800" cy="431800"/>
          </a:xfrm>
          <a:prstGeom prst="ellipse">
            <a:avLst/>
          </a:prstGeom>
          <a:solidFill>
            <a:srgbClr val="00206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77" name="Rectangle 1038"/>
          <p:cNvSpPr>
            <a:spLocks noChangeArrowheads="1"/>
          </p:cNvSpPr>
          <p:nvPr/>
        </p:nvSpPr>
        <p:spPr bwMode="auto">
          <a:xfrm>
            <a:off x="383114" y="3107070"/>
            <a:ext cx="287338"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78" name="Rectangle 1039"/>
          <p:cNvSpPr>
            <a:spLocks noChangeArrowheads="1"/>
          </p:cNvSpPr>
          <p:nvPr/>
        </p:nvSpPr>
        <p:spPr bwMode="auto">
          <a:xfrm>
            <a:off x="739270" y="3107070"/>
            <a:ext cx="287338"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79" name="Rectangle 1040"/>
          <p:cNvSpPr>
            <a:spLocks noChangeArrowheads="1"/>
          </p:cNvSpPr>
          <p:nvPr/>
        </p:nvSpPr>
        <p:spPr bwMode="auto">
          <a:xfrm>
            <a:off x="1114085" y="3107070"/>
            <a:ext cx="287337"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80" name="Rectangle 1041"/>
          <p:cNvSpPr>
            <a:spLocks noChangeArrowheads="1"/>
          </p:cNvSpPr>
          <p:nvPr/>
        </p:nvSpPr>
        <p:spPr bwMode="auto">
          <a:xfrm>
            <a:off x="1488899" y="3107070"/>
            <a:ext cx="287338" cy="287338"/>
          </a:xfrm>
          <a:prstGeom prst="rect">
            <a:avLst/>
          </a:prstGeom>
          <a:solidFill>
            <a:schemeClr val="bg1">
              <a:lumMod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81" name="Rectangle 1042"/>
          <p:cNvSpPr>
            <a:spLocks noChangeArrowheads="1"/>
          </p:cNvSpPr>
          <p:nvPr/>
        </p:nvSpPr>
        <p:spPr bwMode="auto">
          <a:xfrm>
            <a:off x="1863274" y="3107070"/>
            <a:ext cx="287337"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82" name="Rectangle 1043"/>
          <p:cNvSpPr>
            <a:spLocks noChangeArrowheads="1"/>
          </p:cNvSpPr>
          <p:nvPr/>
        </p:nvSpPr>
        <p:spPr bwMode="auto">
          <a:xfrm>
            <a:off x="2237648" y="3107070"/>
            <a:ext cx="287337" cy="287338"/>
          </a:xfrm>
          <a:prstGeom prst="rect">
            <a:avLst/>
          </a:prstGeom>
          <a:solidFill>
            <a:schemeClr val="bg1">
              <a:lumMod val="75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83" name="Rectangle 1044"/>
          <p:cNvSpPr>
            <a:spLocks noChangeArrowheads="1"/>
          </p:cNvSpPr>
          <p:nvPr/>
        </p:nvSpPr>
        <p:spPr bwMode="auto">
          <a:xfrm>
            <a:off x="2587468" y="3107070"/>
            <a:ext cx="287338" cy="287338"/>
          </a:xfrm>
          <a:prstGeom prst="rect">
            <a:avLst/>
          </a:prstGeom>
          <a:solidFill>
            <a:schemeClr val="accent4">
              <a:lumMod val="40000"/>
              <a:lumOff val="6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84" name="TextBox 83"/>
          <p:cNvSpPr txBox="1"/>
          <p:nvPr/>
        </p:nvSpPr>
        <p:spPr>
          <a:xfrm>
            <a:off x="1124139" y="870270"/>
            <a:ext cx="205294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Dataset</a:t>
            </a:r>
          </a:p>
        </p:txBody>
      </p:sp>
      <p:sp>
        <p:nvSpPr>
          <p:cNvPr id="85" name="TextBox 84"/>
          <p:cNvSpPr txBox="1"/>
          <p:nvPr/>
        </p:nvSpPr>
        <p:spPr>
          <a:xfrm>
            <a:off x="6626583" y="5815458"/>
            <a:ext cx="20529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 5</a:t>
            </a:r>
          </a:p>
        </p:txBody>
      </p:sp>
      <p:sp>
        <p:nvSpPr>
          <p:cNvPr id="3" name="Rectangle 2"/>
          <p:cNvSpPr/>
          <p:nvPr/>
        </p:nvSpPr>
        <p:spPr>
          <a:xfrm>
            <a:off x="282388" y="1353671"/>
            <a:ext cx="3165841" cy="23039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369506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Learning Principle</a:t>
            </a:r>
          </a:p>
        </p:txBody>
      </p:sp>
      <p:sp>
        <p:nvSpPr>
          <p:cNvPr id="17" name="Line 1057"/>
          <p:cNvSpPr>
            <a:spLocks noChangeShapeType="1"/>
          </p:cNvSpPr>
          <p:nvPr/>
        </p:nvSpPr>
        <p:spPr bwMode="auto">
          <a:xfrm flipV="1">
            <a:off x="4178658" y="3753073"/>
            <a:ext cx="647700" cy="71913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8" name="Line 1058"/>
          <p:cNvSpPr>
            <a:spLocks noChangeShapeType="1"/>
          </p:cNvSpPr>
          <p:nvPr/>
        </p:nvSpPr>
        <p:spPr bwMode="auto">
          <a:xfrm flipV="1">
            <a:off x="4178658" y="3753073"/>
            <a:ext cx="1223962" cy="719138"/>
          </a:xfrm>
          <a:prstGeom prst="line">
            <a:avLst/>
          </a:prstGeom>
          <a:noFill/>
          <a:ln w="476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9" name="Line 1059"/>
          <p:cNvSpPr>
            <a:spLocks noChangeShapeType="1"/>
          </p:cNvSpPr>
          <p:nvPr/>
        </p:nvSpPr>
        <p:spPr bwMode="auto">
          <a:xfrm flipV="1">
            <a:off x="4178658" y="3753073"/>
            <a:ext cx="1800225" cy="71913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0" name="Line 1060"/>
          <p:cNvSpPr>
            <a:spLocks noChangeShapeType="1"/>
          </p:cNvSpPr>
          <p:nvPr/>
        </p:nvSpPr>
        <p:spPr bwMode="auto">
          <a:xfrm flipV="1">
            <a:off x="4250095" y="3753073"/>
            <a:ext cx="2376488" cy="71913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1" name="Line 1061"/>
          <p:cNvSpPr>
            <a:spLocks noChangeShapeType="1"/>
          </p:cNvSpPr>
          <p:nvPr/>
        </p:nvSpPr>
        <p:spPr bwMode="auto">
          <a:xfrm flipV="1">
            <a:off x="4250095" y="3753073"/>
            <a:ext cx="3024188" cy="71913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2" name="Line 1062"/>
          <p:cNvSpPr>
            <a:spLocks noChangeShapeType="1"/>
          </p:cNvSpPr>
          <p:nvPr/>
        </p:nvSpPr>
        <p:spPr bwMode="auto">
          <a:xfrm flipH="1" flipV="1">
            <a:off x="4826358" y="3753073"/>
            <a:ext cx="2736850" cy="719138"/>
          </a:xfrm>
          <a:prstGeom prst="line">
            <a:avLst/>
          </a:prstGeom>
          <a:noFill/>
          <a:ln w="222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3" name="Line 1063"/>
          <p:cNvSpPr>
            <a:spLocks noChangeShapeType="1"/>
          </p:cNvSpPr>
          <p:nvPr/>
        </p:nvSpPr>
        <p:spPr bwMode="auto">
          <a:xfrm flipH="1" flipV="1">
            <a:off x="5402620" y="3753073"/>
            <a:ext cx="2160588" cy="719138"/>
          </a:xfrm>
          <a:prstGeom prst="line">
            <a:avLst/>
          </a:prstGeom>
          <a:noFill/>
          <a:ln w="15875">
            <a:solidFill>
              <a:srgbClr val="92D05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4" name="Line 1064"/>
          <p:cNvSpPr>
            <a:spLocks noChangeShapeType="1"/>
          </p:cNvSpPr>
          <p:nvPr/>
        </p:nvSpPr>
        <p:spPr bwMode="auto">
          <a:xfrm flipH="1" flipV="1">
            <a:off x="5978883" y="3753073"/>
            <a:ext cx="1584325" cy="71913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5" name="Line 1065"/>
          <p:cNvSpPr>
            <a:spLocks noChangeShapeType="1"/>
          </p:cNvSpPr>
          <p:nvPr/>
        </p:nvSpPr>
        <p:spPr bwMode="auto">
          <a:xfrm flipH="1" flipV="1">
            <a:off x="6626583" y="3753073"/>
            <a:ext cx="936625" cy="719138"/>
          </a:xfrm>
          <a:prstGeom prst="line">
            <a:avLst/>
          </a:prstGeom>
          <a:noFill/>
          <a:ln w="9525">
            <a:solidFill>
              <a:srgbClr val="92D05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6" name="Line 1066"/>
          <p:cNvSpPr>
            <a:spLocks noChangeShapeType="1"/>
          </p:cNvSpPr>
          <p:nvPr/>
        </p:nvSpPr>
        <p:spPr bwMode="auto">
          <a:xfrm flipH="1" flipV="1">
            <a:off x="7274283" y="3753073"/>
            <a:ext cx="288925" cy="719138"/>
          </a:xfrm>
          <a:prstGeom prst="line">
            <a:avLst/>
          </a:prstGeom>
          <a:noFill/>
          <a:ln w="222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7" name="Line 1068"/>
          <p:cNvSpPr>
            <a:spLocks noChangeShapeType="1"/>
          </p:cNvSpPr>
          <p:nvPr/>
        </p:nvSpPr>
        <p:spPr bwMode="auto">
          <a:xfrm flipV="1">
            <a:off x="5978883" y="1954435"/>
            <a:ext cx="0" cy="50323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8" name="Line 1073"/>
          <p:cNvSpPr>
            <a:spLocks noChangeShapeType="1"/>
          </p:cNvSpPr>
          <p:nvPr/>
        </p:nvSpPr>
        <p:spPr bwMode="auto">
          <a:xfrm flipV="1">
            <a:off x="4826358" y="2889473"/>
            <a:ext cx="1152525" cy="431800"/>
          </a:xfrm>
          <a:prstGeom prst="line">
            <a:avLst/>
          </a:prstGeom>
          <a:noFill/>
          <a:ln w="82550">
            <a:solidFill>
              <a:srgbClr val="7030A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9" name="Line 1078"/>
          <p:cNvSpPr>
            <a:spLocks noChangeShapeType="1"/>
          </p:cNvSpPr>
          <p:nvPr/>
        </p:nvSpPr>
        <p:spPr bwMode="auto">
          <a:xfrm>
            <a:off x="5978883" y="2889473"/>
            <a:ext cx="1366837" cy="4318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0" name="Line 1083"/>
          <p:cNvSpPr>
            <a:spLocks noChangeShapeType="1"/>
          </p:cNvSpPr>
          <p:nvPr/>
        </p:nvSpPr>
        <p:spPr bwMode="auto">
          <a:xfrm flipV="1">
            <a:off x="5402620" y="2889473"/>
            <a:ext cx="576263" cy="431800"/>
          </a:xfrm>
          <a:prstGeom prst="line">
            <a:avLst/>
          </a:prstGeom>
          <a:noFill/>
          <a:ln w="22225">
            <a:solidFill>
              <a:srgbClr val="92D05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1" name="Line 1088"/>
          <p:cNvSpPr>
            <a:spLocks noChangeShapeType="1"/>
          </p:cNvSpPr>
          <p:nvPr/>
        </p:nvSpPr>
        <p:spPr bwMode="auto">
          <a:xfrm>
            <a:off x="5978883" y="2889473"/>
            <a:ext cx="0" cy="4318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2" name="Line 1093"/>
          <p:cNvSpPr>
            <a:spLocks noChangeShapeType="1"/>
          </p:cNvSpPr>
          <p:nvPr/>
        </p:nvSpPr>
        <p:spPr bwMode="auto">
          <a:xfrm>
            <a:off x="5978883" y="2889473"/>
            <a:ext cx="647700" cy="431800"/>
          </a:xfrm>
          <a:prstGeom prst="line">
            <a:avLst/>
          </a:prstGeom>
          <a:noFill/>
          <a:ln w="22225">
            <a:solidFill>
              <a:srgbClr val="92D05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3" name="Line 1096"/>
          <p:cNvSpPr>
            <a:spLocks noChangeShapeType="1"/>
          </p:cNvSpPr>
          <p:nvPr/>
        </p:nvSpPr>
        <p:spPr bwMode="auto">
          <a:xfrm flipV="1">
            <a:off x="4681895" y="3753073"/>
            <a:ext cx="144463" cy="719138"/>
          </a:xfrm>
          <a:prstGeom prst="line">
            <a:avLst/>
          </a:prstGeom>
          <a:noFill/>
          <a:ln w="22225">
            <a:solidFill>
              <a:srgbClr val="92D05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4" name="Line 1097"/>
          <p:cNvSpPr>
            <a:spLocks noChangeShapeType="1"/>
          </p:cNvSpPr>
          <p:nvPr/>
        </p:nvSpPr>
        <p:spPr bwMode="auto">
          <a:xfrm flipV="1">
            <a:off x="4681895" y="3753073"/>
            <a:ext cx="720725" cy="719138"/>
          </a:xfrm>
          <a:prstGeom prst="line">
            <a:avLst/>
          </a:prstGeom>
          <a:noFill/>
          <a:ln w="22225">
            <a:solidFill>
              <a:srgbClr val="92D05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5" name="Line 1098"/>
          <p:cNvSpPr>
            <a:spLocks noChangeShapeType="1"/>
          </p:cNvSpPr>
          <p:nvPr/>
        </p:nvSpPr>
        <p:spPr bwMode="auto">
          <a:xfrm flipV="1">
            <a:off x="4681895" y="3753073"/>
            <a:ext cx="1296988" cy="719138"/>
          </a:xfrm>
          <a:prstGeom prst="line">
            <a:avLst/>
          </a:prstGeom>
          <a:noFill/>
          <a:ln w="222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6" name="Line 1099"/>
          <p:cNvSpPr>
            <a:spLocks noChangeShapeType="1"/>
          </p:cNvSpPr>
          <p:nvPr/>
        </p:nvSpPr>
        <p:spPr bwMode="auto">
          <a:xfrm flipV="1">
            <a:off x="4681895" y="3753073"/>
            <a:ext cx="1944688" cy="71913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7" name="Text Box 1101"/>
          <p:cNvSpPr txBox="1">
            <a:spLocks noChangeArrowheads="1"/>
          </p:cNvSpPr>
          <p:nvPr/>
        </p:nvSpPr>
        <p:spPr bwMode="auto">
          <a:xfrm>
            <a:off x="3962758" y="4754786"/>
            <a:ext cx="33695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x</a:t>
            </a:r>
            <a:r>
              <a:rPr kumimoji="0" lang="en-US" sz="1800" b="0" i="0" u="none" strike="noStrike" kern="1200" cap="none" spc="0" normalizeH="0" baseline="-25000" noProof="0" dirty="0">
                <a:ln>
                  <a:noFill/>
                </a:ln>
                <a:solidFill>
                  <a:srgbClr val="B3B3B3"/>
                </a:solidFill>
                <a:effectLst/>
                <a:uLnTx/>
                <a:uFillTx/>
                <a:latin typeface="Segoe UI Light" panose="020B0502040204020203" pitchFamily="34" charset="0"/>
                <a:ea typeface="+mn-ea"/>
                <a:cs typeface="+mn-cs"/>
              </a:rPr>
              <a:t>1</a:t>
            </a:r>
          </a:p>
        </p:txBody>
      </p:sp>
      <p:sp>
        <p:nvSpPr>
          <p:cNvPr id="38" name="Text Box 1102"/>
          <p:cNvSpPr txBox="1">
            <a:spLocks noChangeArrowheads="1"/>
          </p:cNvSpPr>
          <p:nvPr/>
        </p:nvSpPr>
        <p:spPr bwMode="auto">
          <a:xfrm>
            <a:off x="4465995" y="4761136"/>
            <a:ext cx="36420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x</a:t>
            </a:r>
            <a:r>
              <a:rPr kumimoji="0" lang="en-US" sz="1800" b="0" i="0" u="none" strike="noStrike" kern="1200" cap="none" spc="0" normalizeH="0" baseline="-25000" noProof="0" dirty="0">
                <a:ln>
                  <a:noFill/>
                </a:ln>
                <a:solidFill>
                  <a:srgbClr val="B3B3B3"/>
                </a:solidFill>
                <a:effectLst/>
                <a:uLnTx/>
                <a:uFillTx/>
                <a:latin typeface="Segoe UI Light" panose="020B0502040204020203" pitchFamily="34" charset="0"/>
                <a:ea typeface="+mn-ea"/>
                <a:cs typeface="+mn-cs"/>
              </a:rPr>
              <a:t>2</a:t>
            </a:r>
          </a:p>
        </p:txBody>
      </p:sp>
      <p:sp>
        <p:nvSpPr>
          <p:cNvPr id="39" name="Text Box 1103"/>
          <p:cNvSpPr txBox="1">
            <a:spLocks noChangeArrowheads="1"/>
          </p:cNvSpPr>
          <p:nvPr/>
        </p:nvSpPr>
        <p:spPr bwMode="auto">
          <a:xfrm>
            <a:off x="7425095" y="4761136"/>
            <a:ext cx="36549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x</a:t>
            </a:r>
            <a:r>
              <a:rPr kumimoji="0" lang="en-US" sz="1800" b="0" i="0" u="none" strike="noStrike" kern="1200" cap="none" spc="0" normalizeH="0" baseline="-25000" noProof="0" dirty="0">
                <a:ln>
                  <a:noFill/>
                </a:ln>
                <a:solidFill>
                  <a:srgbClr val="B3B3B3"/>
                </a:solidFill>
                <a:effectLst/>
                <a:uLnTx/>
                <a:uFillTx/>
                <a:latin typeface="Segoe UI Light" panose="020B0502040204020203" pitchFamily="34" charset="0"/>
                <a:ea typeface="+mn-ea"/>
                <a:cs typeface="+mn-cs"/>
              </a:rPr>
              <a:t>n</a:t>
            </a:r>
          </a:p>
        </p:txBody>
      </p:sp>
      <p:sp>
        <p:nvSpPr>
          <p:cNvPr id="40" name="Text Box 1104"/>
          <p:cNvSpPr txBox="1">
            <a:spLocks noChangeArrowheads="1"/>
          </p:cNvSpPr>
          <p:nvPr/>
        </p:nvSpPr>
        <p:spPr bwMode="auto">
          <a:xfrm>
            <a:off x="5474058" y="4761136"/>
            <a:ext cx="17938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a:t>
            </a:r>
          </a:p>
        </p:txBody>
      </p:sp>
      <p:sp>
        <p:nvSpPr>
          <p:cNvPr id="45" name="Oval 1035"/>
          <p:cNvSpPr>
            <a:spLocks noChangeArrowheads="1"/>
          </p:cNvSpPr>
          <p:nvPr/>
        </p:nvSpPr>
        <p:spPr bwMode="auto">
          <a:xfrm>
            <a:off x="6051908" y="5815458"/>
            <a:ext cx="431800" cy="431800"/>
          </a:xfrm>
          <a:prstGeom prst="ellipse">
            <a:avLst/>
          </a:prstGeom>
          <a:solidFill>
            <a:schemeClr val="accent6">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46" name="Oval 1035"/>
          <p:cNvSpPr>
            <a:spLocks noChangeArrowheads="1"/>
          </p:cNvSpPr>
          <p:nvPr/>
        </p:nvSpPr>
        <p:spPr bwMode="auto">
          <a:xfrm>
            <a:off x="5263580" y="5819140"/>
            <a:ext cx="431800" cy="431800"/>
          </a:xfrm>
          <a:prstGeom prst="ellipse">
            <a:avLst/>
          </a:prstGeom>
          <a:solidFill>
            <a:schemeClr val="bg1">
              <a:lumMod val="95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47" name="Oval 1035"/>
          <p:cNvSpPr>
            <a:spLocks noChangeArrowheads="1"/>
          </p:cNvSpPr>
          <p:nvPr/>
        </p:nvSpPr>
        <p:spPr bwMode="auto">
          <a:xfrm>
            <a:off x="7911794" y="4401567"/>
            <a:ext cx="431800" cy="431800"/>
          </a:xfrm>
          <a:prstGeom prst="ellipse">
            <a:avLst/>
          </a:prstGeom>
          <a:solidFill>
            <a:schemeClr val="accent6">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48" name="TextBox 47"/>
          <p:cNvSpPr txBox="1"/>
          <p:nvPr/>
        </p:nvSpPr>
        <p:spPr>
          <a:xfrm>
            <a:off x="5724162" y="5727720"/>
            <a:ext cx="36036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a:t>
            </a:r>
          </a:p>
        </p:txBody>
      </p:sp>
      <p:sp>
        <p:nvSpPr>
          <p:cNvPr id="49" name="TextBox 48"/>
          <p:cNvSpPr txBox="1"/>
          <p:nvPr/>
        </p:nvSpPr>
        <p:spPr>
          <a:xfrm>
            <a:off x="4518652" y="5846692"/>
            <a:ext cx="89931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Error:</a:t>
            </a:r>
          </a:p>
        </p:txBody>
      </p:sp>
      <p:sp>
        <p:nvSpPr>
          <p:cNvPr id="50" name="TextBox 49"/>
          <p:cNvSpPr txBox="1"/>
          <p:nvPr/>
        </p:nvSpPr>
        <p:spPr>
          <a:xfrm>
            <a:off x="6195576" y="2453991"/>
            <a:ext cx="20529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Output/Prediction</a:t>
            </a:r>
          </a:p>
        </p:txBody>
      </p:sp>
      <p:sp>
        <p:nvSpPr>
          <p:cNvPr id="51" name="TextBox 50"/>
          <p:cNvSpPr txBox="1"/>
          <p:nvPr/>
        </p:nvSpPr>
        <p:spPr>
          <a:xfrm>
            <a:off x="8416418" y="4401567"/>
            <a:ext cx="20529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Target Output</a:t>
            </a:r>
          </a:p>
        </p:txBody>
      </p:sp>
      <p:sp>
        <p:nvSpPr>
          <p:cNvPr id="4" name="Oval 1028"/>
          <p:cNvSpPr>
            <a:spLocks noChangeArrowheads="1"/>
          </p:cNvSpPr>
          <p:nvPr/>
        </p:nvSpPr>
        <p:spPr bwMode="auto">
          <a:xfrm>
            <a:off x="4610458" y="3321273"/>
            <a:ext cx="431800" cy="431800"/>
          </a:xfrm>
          <a:prstGeom prst="ellipse">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 name="Oval 1029"/>
          <p:cNvSpPr>
            <a:spLocks noChangeArrowheads="1"/>
          </p:cNvSpPr>
          <p:nvPr/>
        </p:nvSpPr>
        <p:spPr bwMode="auto">
          <a:xfrm>
            <a:off x="5186720" y="3321273"/>
            <a:ext cx="431800" cy="431800"/>
          </a:xfrm>
          <a:prstGeom prst="ellipse">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6" name="Oval 1030"/>
          <p:cNvSpPr>
            <a:spLocks noChangeArrowheads="1"/>
          </p:cNvSpPr>
          <p:nvPr/>
        </p:nvSpPr>
        <p:spPr bwMode="auto">
          <a:xfrm>
            <a:off x="5762983" y="3321273"/>
            <a:ext cx="431800" cy="431800"/>
          </a:xfrm>
          <a:prstGeom prst="ellipse">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7" name="Oval 1031"/>
          <p:cNvSpPr>
            <a:spLocks noChangeArrowheads="1"/>
          </p:cNvSpPr>
          <p:nvPr/>
        </p:nvSpPr>
        <p:spPr bwMode="auto">
          <a:xfrm>
            <a:off x="6410683" y="3321273"/>
            <a:ext cx="431800" cy="431800"/>
          </a:xfrm>
          <a:prstGeom prst="ellipse">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8" name="Oval 1032"/>
          <p:cNvSpPr>
            <a:spLocks noChangeArrowheads="1"/>
          </p:cNvSpPr>
          <p:nvPr/>
        </p:nvSpPr>
        <p:spPr bwMode="auto">
          <a:xfrm>
            <a:off x="7058383" y="3321273"/>
            <a:ext cx="431800" cy="431800"/>
          </a:xfrm>
          <a:prstGeom prst="ellipse">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0" name="Rectangle 1038"/>
          <p:cNvSpPr>
            <a:spLocks noChangeArrowheads="1"/>
          </p:cNvSpPr>
          <p:nvPr/>
        </p:nvSpPr>
        <p:spPr bwMode="auto">
          <a:xfrm>
            <a:off x="4034195" y="4473798"/>
            <a:ext cx="287338"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1" name="Rectangle 1039"/>
          <p:cNvSpPr>
            <a:spLocks noChangeArrowheads="1"/>
          </p:cNvSpPr>
          <p:nvPr/>
        </p:nvSpPr>
        <p:spPr bwMode="auto">
          <a:xfrm>
            <a:off x="4539020" y="4473798"/>
            <a:ext cx="287338"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2" name="Rectangle 1040"/>
          <p:cNvSpPr>
            <a:spLocks noChangeArrowheads="1"/>
          </p:cNvSpPr>
          <p:nvPr/>
        </p:nvSpPr>
        <p:spPr bwMode="auto">
          <a:xfrm>
            <a:off x="5115283" y="4473798"/>
            <a:ext cx="287337"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3" name="Rectangle 1041"/>
          <p:cNvSpPr>
            <a:spLocks noChangeArrowheads="1"/>
          </p:cNvSpPr>
          <p:nvPr/>
        </p:nvSpPr>
        <p:spPr bwMode="auto">
          <a:xfrm>
            <a:off x="5691545" y="4473798"/>
            <a:ext cx="287338"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4" name="Rectangle 1042"/>
          <p:cNvSpPr>
            <a:spLocks noChangeArrowheads="1"/>
          </p:cNvSpPr>
          <p:nvPr/>
        </p:nvSpPr>
        <p:spPr bwMode="auto">
          <a:xfrm>
            <a:off x="6267808" y="4473798"/>
            <a:ext cx="287337"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5" name="Rectangle 1043"/>
          <p:cNvSpPr>
            <a:spLocks noChangeArrowheads="1"/>
          </p:cNvSpPr>
          <p:nvPr/>
        </p:nvSpPr>
        <p:spPr bwMode="auto">
          <a:xfrm>
            <a:off x="6842483" y="4473798"/>
            <a:ext cx="287337"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6" name="Rectangle 1044"/>
          <p:cNvSpPr>
            <a:spLocks noChangeArrowheads="1"/>
          </p:cNvSpPr>
          <p:nvPr/>
        </p:nvSpPr>
        <p:spPr bwMode="auto">
          <a:xfrm>
            <a:off x="7418745" y="4473798"/>
            <a:ext cx="287338"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9" name="Oval 1035"/>
          <p:cNvSpPr>
            <a:spLocks noChangeArrowheads="1"/>
          </p:cNvSpPr>
          <p:nvPr/>
        </p:nvSpPr>
        <p:spPr bwMode="auto">
          <a:xfrm>
            <a:off x="5762983" y="2457673"/>
            <a:ext cx="431800" cy="431800"/>
          </a:xfrm>
          <a:prstGeom prst="ellipse">
            <a:avLst/>
          </a:prstGeom>
          <a:solidFill>
            <a:schemeClr val="bg1">
              <a:lumMod val="95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2" name="Rectangle 1038"/>
          <p:cNvSpPr>
            <a:spLocks noChangeArrowheads="1"/>
          </p:cNvSpPr>
          <p:nvPr/>
        </p:nvSpPr>
        <p:spPr bwMode="auto">
          <a:xfrm>
            <a:off x="4032957" y="4474998"/>
            <a:ext cx="287338" cy="287338"/>
          </a:xfrm>
          <a:prstGeom prst="rect">
            <a:avLst/>
          </a:prstGeom>
          <a:solidFill>
            <a:srgbClr val="DC8424"/>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3" name="Rectangle 1039"/>
          <p:cNvSpPr>
            <a:spLocks noChangeArrowheads="1"/>
          </p:cNvSpPr>
          <p:nvPr/>
        </p:nvSpPr>
        <p:spPr bwMode="auto">
          <a:xfrm>
            <a:off x="4537782" y="4474998"/>
            <a:ext cx="287338"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4" name="Rectangle 1040"/>
          <p:cNvSpPr>
            <a:spLocks noChangeArrowheads="1"/>
          </p:cNvSpPr>
          <p:nvPr/>
        </p:nvSpPr>
        <p:spPr bwMode="auto">
          <a:xfrm>
            <a:off x="5114045" y="4474998"/>
            <a:ext cx="287337" cy="287338"/>
          </a:xfrm>
          <a:prstGeom prst="rect">
            <a:avLst/>
          </a:prstGeom>
          <a:solidFill>
            <a:schemeClr val="bg1">
              <a:lumMod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5" name="Rectangle 1041"/>
          <p:cNvSpPr>
            <a:spLocks noChangeArrowheads="1"/>
          </p:cNvSpPr>
          <p:nvPr/>
        </p:nvSpPr>
        <p:spPr bwMode="auto">
          <a:xfrm>
            <a:off x="5690307" y="4474998"/>
            <a:ext cx="287338"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6" name="Rectangle 1042"/>
          <p:cNvSpPr>
            <a:spLocks noChangeArrowheads="1"/>
          </p:cNvSpPr>
          <p:nvPr/>
        </p:nvSpPr>
        <p:spPr bwMode="auto">
          <a:xfrm>
            <a:off x="6266570" y="4474998"/>
            <a:ext cx="287337"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7" name="Rectangle 1043"/>
          <p:cNvSpPr>
            <a:spLocks noChangeArrowheads="1"/>
          </p:cNvSpPr>
          <p:nvPr/>
        </p:nvSpPr>
        <p:spPr bwMode="auto">
          <a:xfrm>
            <a:off x="6841245" y="4474998"/>
            <a:ext cx="287337"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8" name="Rectangle 1044"/>
          <p:cNvSpPr>
            <a:spLocks noChangeArrowheads="1"/>
          </p:cNvSpPr>
          <p:nvPr/>
        </p:nvSpPr>
        <p:spPr bwMode="auto">
          <a:xfrm>
            <a:off x="7417507" y="4474998"/>
            <a:ext cx="287338" cy="287338"/>
          </a:xfrm>
          <a:prstGeom prst="rect">
            <a:avLst/>
          </a:prstGeom>
          <a:solidFill>
            <a:schemeClr val="accent4">
              <a:lumMod val="40000"/>
              <a:lumOff val="6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9" name="TextBox 58"/>
          <p:cNvSpPr txBox="1"/>
          <p:nvPr/>
        </p:nvSpPr>
        <p:spPr>
          <a:xfrm>
            <a:off x="6616256" y="5815458"/>
            <a:ext cx="20529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 15</a:t>
            </a:r>
          </a:p>
        </p:txBody>
      </p:sp>
    </p:spTree>
    <p:extLst>
      <p:ext uri="{BB962C8B-B14F-4D97-AF65-F5344CB8AC3E}">
        <p14:creationId xmlns:p14="http://schemas.microsoft.com/office/powerpoint/2010/main" val="66310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Learning Principle</a:t>
            </a:r>
          </a:p>
        </p:txBody>
      </p:sp>
      <p:sp>
        <p:nvSpPr>
          <p:cNvPr id="4" name="Oval 1028"/>
          <p:cNvSpPr>
            <a:spLocks noChangeArrowheads="1"/>
          </p:cNvSpPr>
          <p:nvPr/>
        </p:nvSpPr>
        <p:spPr bwMode="auto">
          <a:xfrm>
            <a:off x="4610458" y="3321273"/>
            <a:ext cx="431800" cy="431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 name="Oval 1029"/>
          <p:cNvSpPr>
            <a:spLocks noChangeArrowheads="1"/>
          </p:cNvSpPr>
          <p:nvPr/>
        </p:nvSpPr>
        <p:spPr bwMode="auto">
          <a:xfrm>
            <a:off x="5186720" y="3321273"/>
            <a:ext cx="431800" cy="431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6" name="Oval 1030"/>
          <p:cNvSpPr>
            <a:spLocks noChangeArrowheads="1"/>
          </p:cNvSpPr>
          <p:nvPr/>
        </p:nvSpPr>
        <p:spPr bwMode="auto">
          <a:xfrm>
            <a:off x="5762983" y="3321273"/>
            <a:ext cx="431800" cy="431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7" name="Oval 1031"/>
          <p:cNvSpPr>
            <a:spLocks noChangeArrowheads="1"/>
          </p:cNvSpPr>
          <p:nvPr/>
        </p:nvSpPr>
        <p:spPr bwMode="auto">
          <a:xfrm>
            <a:off x="6410683" y="3321273"/>
            <a:ext cx="431800" cy="431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8" name="Oval 1032"/>
          <p:cNvSpPr>
            <a:spLocks noChangeArrowheads="1"/>
          </p:cNvSpPr>
          <p:nvPr/>
        </p:nvSpPr>
        <p:spPr bwMode="auto">
          <a:xfrm>
            <a:off x="7058383" y="3321273"/>
            <a:ext cx="431800" cy="431800"/>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9" name="Oval 1035"/>
          <p:cNvSpPr>
            <a:spLocks noChangeArrowheads="1"/>
          </p:cNvSpPr>
          <p:nvPr/>
        </p:nvSpPr>
        <p:spPr bwMode="auto">
          <a:xfrm>
            <a:off x="5762983" y="2457673"/>
            <a:ext cx="431800" cy="431800"/>
          </a:xfrm>
          <a:prstGeom prst="ellipse">
            <a:avLst/>
          </a:prstGeom>
          <a:solidFill>
            <a:schemeClr val="accent6">
              <a:lumMod val="60000"/>
              <a:lumOff val="4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0" name="Rectangle 1038"/>
          <p:cNvSpPr>
            <a:spLocks noChangeArrowheads="1"/>
          </p:cNvSpPr>
          <p:nvPr/>
        </p:nvSpPr>
        <p:spPr bwMode="auto">
          <a:xfrm>
            <a:off x="4034195" y="4473798"/>
            <a:ext cx="287338" cy="2873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1" name="Rectangle 1039"/>
          <p:cNvSpPr>
            <a:spLocks noChangeArrowheads="1"/>
          </p:cNvSpPr>
          <p:nvPr/>
        </p:nvSpPr>
        <p:spPr bwMode="auto">
          <a:xfrm>
            <a:off x="4539020" y="4473798"/>
            <a:ext cx="287338" cy="2873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2" name="Rectangle 1040"/>
          <p:cNvSpPr>
            <a:spLocks noChangeArrowheads="1"/>
          </p:cNvSpPr>
          <p:nvPr/>
        </p:nvSpPr>
        <p:spPr bwMode="auto">
          <a:xfrm>
            <a:off x="5115283" y="4473798"/>
            <a:ext cx="287337" cy="2873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3" name="Rectangle 1041"/>
          <p:cNvSpPr>
            <a:spLocks noChangeArrowheads="1"/>
          </p:cNvSpPr>
          <p:nvPr/>
        </p:nvSpPr>
        <p:spPr bwMode="auto">
          <a:xfrm>
            <a:off x="5691545" y="4473798"/>
            <a:ext cx="287338" cy="2873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4" name="Rectangle 1042"/>
          <p:cNvSpPr>
            <a:spLocks noChangeArrowheads="1"/>
          </p:cNvSpPr>
          <p:nvPr/>
        </p:nvSpPr>
        <p:spPr bwMode="auto">
          <a:xfrm>
            <a:off x="6267808" y="4473798"/>
            <a:ext cx="287337" cy="2873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5" name="Rectangle 1043"/>
          <p:cNvSpPr>
            <a:spLocks noChangeArrowheads="1"/>
          </p:cNvSpPr>
          <p:nvPr/>
        </p:nvSpPr>
        <p:spPr bwMode="auto">
          <a:xfrm>
            <a:off x="6842483" y="4473798"/>
            <a:ext cx="287337" cy="2873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6" name="Rectangle 1044"/>
          <p:cNvSpPr>
            <a:spLocks noChangeArrowheads="1"/>
          </p:cNvSpPr>
          <p:nvPr/>
        </p:nvSpPr>
        <p:spPr bwMode="auto">
          <a:xfrm>
            <a:off x="7418745" y="4473798"/>
            <a:ext cx="287338" cy="2873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7" name="Line 1057"/>
          <p:cNvSpPr>
            <a:spLocks noChangeShapeType="1"/>
          </p:cNvSpPr>
          <p:nvPr/>
        </p:nvSpPr>
        <p:spPr bwMode="auto">
          <a:xfrm flipV="1">
            <a:off x="4178658" y="3753073"/>
            <a:ext cx="647700" cy="71913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8" name="Line 1058"/>
          <p:cNvSpPr>
            <a:spLocks noChangeShapeType="1"/>
          </p:cNvSpPr>
          <p:nvPr/>
        </p:nvSpPr>
        <p:spPr bwMode="auto">
          <a:xfrm flipV="1">
            <a:off x="4178658" y="3753073"/>
            <a:ext cx="1223962" cy="719138"/>
          </a:xfrm>
          <a:prstGeom prst="line">
            <a:avLst/>
          </a:prstGeom>
          <a:noFill/>
          <a:ln w="476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19" name="Line 1059"/>
          <p:cNvSpPr>
            <a:spLocks noChangeShapeType="1"/>
          </p:cNvSpPr>
          <p:nvPr/>
        </p:nvSpPr>
        <p:spPr bwMode="auto">
          <a:xfrm flipV="1">
            <a:off x="4178658" y="3753073"/>
            <a:ext cx="1800225" cy="71913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0" name="Line 1060"/>
          <p:cNvSpPr>
            <a:spLocks noChangeShapeType="1"/>
          </p:cNvSpPr>
          <p:nvPr/>
        </p:nvSpPr>
        <p:spPr bwMode="auto">
          <a:xfrm flipV="1">
            <a:off x="4250095" y="3753073"/>
            <a:ext cx="2376488" cy="71913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1" name="Line 1061"/>
          <p:cNvSpPr>
            <a:spLocks noChangeShapeType="1"/>
          </p:cNvSpPr>
          <p:nvPr/>
        </p:nvSpPr>
        <p:spPr bwMode="auto">
          <a:xfrm flipV="1">
            <a:off x="4250095" y="3753073"/>
            <a:ext cx="3024188" cy="71913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2" name="Line 1062"/>
          <p:cNvSpPr>
            <a:spLocks noChangeShapeType="1"/>
          </p:cNvSpPr>
          <p:nvPr/>
        </p:nvSpPr>
        <p:spPr bwMode="auto">
          <a:xfrm flipH="1" flipV="1">
            <a:off x="4826358" y="3753073"/>
            <a:ext cx="2736850" cy="719138"/>
          </a:xfrm>
          <a:prstGeom prst="line">
            <a:avLst/>
          </a:prstGeom>
          <a:noFill/>
          <a:ln w="222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3" name="Line 1063"/>
          <p:cNvSpPr>
            <a:spLocks noChangeShapeType="1"/>
          </p:cNvSpPr>
          <p:nvPr/>
        </p:nvSpPr>
        <p:spPr bwMode="auto">
          <a:xfrm flipH="1" flipV="1">
            <a:off x="5402620" y="3753073"/>
            <a:ext cx="2160588" cy="719138"/>
          </a:xfrm>
          <a:prstGeom prst="line">
            <a:avLst/>
          </a:prstGeom>
          <a:noFill/>
          <a:ln w="15875">
            <a:solidFill>
              <a:srgbClr val="92D05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4" name="Line 1064"/>
          <p:cNvSpPr>
            <a:spLocks noChangeShapeType="1"/>
          </p:cNvSpPr>
          <p:nvPr/>
        </p:nvSpPr>
        <p:spPr bwMode="auto">
          <a:xfrm flipH="1" flipV="1">
            <a:off x="5978883" y="3753073"/>
            <a:ext cx="1584325" cy="71913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5" name="Line 1065"/>
          <p:cNvSpPr>
            <a:spLocks noChangeShapeType="1"/>
          </p:cNvSpPr>
          <p:nvPr/>
        </p:nvSpPr>
        <p:spPr bwMode="auto">
          <a:xfrm flipH="1" flipV="1">
            <a:off x="6626583" y="3753073"/>
            <a:ext cx="936625" cy="719138"/>
          </a:xfrm>
          <a:prstGeom prst="line">
            <a:avLst/>
          </a:prstGeom>
          <a:noFill/>
          <a:ln w="9525">
            <a:solidFill>
              <a:srgbClr val="92D05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6" name="Line 1066"/>
          <p:cNvSpPr>
            <a:spLocks noChangeShapeType="1"/>
          </p:cNvSpPr>
          <p:nvPr/>
        </p:nvSpPr>
        <p:spPr bwMode="auto">
          <a:xfrm flipH="1" flipV="1">
            <a:off x="7274283" y="3753073"/>
            <a:ext cx="288925" cy="719138"/>
          </a:xfrm>
          <a:prstGeom prst="line">
            <a:avLst/>
          </a:prstGeom>
          <a:noFill/>
          <a:ln w="222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7" name="Line 1068"/>
          <p:cNvSpPr>
            <a:spLocks noChangeShapeType="1"/>
          </p:cNvSpPr>
          <p:nvPr/>
        </p:nvSpPr>
        <p:spPr bwMode="auto">
          <a:xfrm flipV="1">
            <a:off x="5978883" y="1954435"/>
            <a:ext cx="0" cy="50323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8" name="Line 1073"/>
          <p:cNvSpPr>
            <a:spLocks noChangeShapeType="1"/>
          </p:cNvSpPr>
          <p:nvPr/>
        </p:nvSpPr>
        <p:spPr bwMode="auto">
          <a:xfrm flipV="1">
            <a:off x="4826358" y="2889473"/>
            <a:ext cx="1152525" cy="431800"/>
          </a:xfrm>
          <a:prstGeom prst="line">
            <a:avLst/>
          </a:prstGeom>
          <a:noFill/>
          <a:ln w="25400">
            <a:solidFill>
              <a:srgbClr val="7030A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29" name="Line 1078"/>
          <p:cNvSpPr>
            <a:spLocks noChangeShapeType="1"/>
          </p:cNvSpPr>
          <p:nvPr/>
        </p:nvSpPr>
        <p:spPr bwMode="auto">
          <a:xfrm>
            <a:off x="5978883" y="2889473"/>
            <a:ext cx="1366837" cy="4318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0" name="Line 1083"/>
          <p:cNvSpPr>
            <a:spLocks noChangeShapeType="1"/>
          </p:cNvSpPr>
          <p:nvPr/>
        </p:nvSpPr>
        <p:spPr bwMode="auto">
          <a:xfrm flipV="1">
            <a:off x="5402620" y="2889473"/>
            <a:ext cx="576263" cy="431800"/>
          </a:xfrm>
          <a:prstGeom prst="line">
            <a:avLst/>
          </a:prstGeom>
          <a:noFill/>
          <a:ln w="22225">
            <a:solidFill>
              <a:srgbClr val="92D05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1" name="Line 1088"/>
          <p:cNvSpPr>
            <a:spLocks noChangeShapeType="1"/>
          </p:cNvSpPr>
          <p:nvPr/>
        </p:nvSpPr>
        <p:spPr bwMode="auto">
          <a:xfrm>
            <a:off x="5978883" y="2889473"/>
            <a:ext cx="0" cy="431800"/>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2" name="Line 1093"/>
          <p:cNvSpPr>
            <a:spLocks noChangeShapeType="1"/>
          </p:cNvSpPr>
          <p:nvPr/>
        </p:nvSpPr>
        <p:spPr bwMode="auto">
          <a:xfrm>
            <a:off x="5978883" y="2889473"/>
            <a:ext cx="647700" cy="431800"/>
          </a:xfrm>
          <a:prstGeom prst="line">
            <a:avLst/>
          </a:prstGeom>
          <a:noFill/>
          <a:ln w="22225">
            <a:solidFill>
              <a:srgbClr val="92D05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3" name="Line 1096"/>
          <p:cNvSpPr>
            <a:spLocks noChangeShapeType="1"/>
          </p:cNvSpPr>
          <p:nvPr/>
        </p:nvSpPr>
        <p:spPr bwMode="auto">
          <a:xfrm flipV="1">
            <a:off x="4681895" y="3753073"/>
            <a:ext cx="144463" cy="719138"/>
          </a:xfrm>
          <a:prstGeom prst="line">
            <a:avLst/>
          </a:prstGeom>
          <a:noFill/>
          <a:ln w="22225">
            <a:solidFill>
              <a:srgbClr val="92D05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4" name="Line 1097"/>
          <p:cNvSpPr>
            <a:spLocks noChangeShapeType="1"/>
          </p:cNvSpPr>
          <p:nvPr/>
        </p:nvSpPr>
        <p:spPr bwMode="auto">
          <a:xfrm flipV="1">
            <a:off x="4681895" y="3753073"/>
            <a:ext cx="720725" cy="719138"/>
          </a:xfrm>
          <a:prstGeom prst="line">
            <a:avLst/>
          </a:prstGeom>
          <a:noFill/>
          <a:ln w="22225">
            <a:solidFill>
              <a:srgbClr val="92D050"/>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5" name="Line 1098"/>
          <p:cNvSpPr>
            <a:spLocks noChangeShapeType="1"/>
          </p:cNvSpPr>
          <p:nvPr/>
        </p:nvSpPr>
        <p:spPr bwMode="auto">
          <a:xfrm flipV="1">
            <a:off x="4681895" y="3753073"/>
            <a:ext cx="1296988" cy="719138"/>
          </a:xfrm>
          <a:prstGeom prst="line">
            <a:avLst/>
          </a:prstGeom>
          <a:noFill/>
          <a:ln w="222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6" name="Line 1099"/>
          <p:cNvSpPr>
            <a:spLocks noChangeShapeType="1"/>
          </p:cNvSpPr>
          <p:nvPr/>
        </p:nvSpPr>
        <p:spPr bwMode="auto">
          <a:xfrm flipV="1">
            <a:off x="4681895" y="3753073"/>
            <a:ext cx="1944688" cy="719138"/>
          </a:xfrm>
          <a:prstGeom prst="line">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37" name="Text Box 1101"/>
          <p:cNvSpPr txBox="1">
            <a:spLocks noChangeArrowheads="1"/>
          </p:cNvSpPr>
          <p:nvPr/>
        </p:nvSpPr>
        <p:spPr bwMode="auto">
          <a:xfrm>
            <a:off x="3962758" y="4754786"/>
            <a:ext cx="33695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x</a:t>
            </a:r>
            <a:r>
              <a:rPr kumimoji="0" lang="en-US" sz="1800" b="0" i="0" u="none" strike="noStrike" kern="1200" cap="none" spc="0" normalizeH="0" baseline="-25000" noProof="0" dirty="0">
                <a:ln>
                  <a:noFill/>
                </a:ln>
                <a:solidFill>
                  <a:srgbClr val="B3B3B3"/>
                </a:solidFill>
                <a:effectLst/>
                <a:uLnTx/>
                <a:uFillTx/>
                <a:latin typeface="Segoe UI Light" panose="020B0502040204020203" pitchFamily="34" charset="0"/>
                <a:ea typeface="+mn-ea"/>
                <a:cs typeface="+mn-cs"/>
              </a:rPr>
              <a:t>1</a:t>
            </a:r>
          </a:p>
        </p:txBody>
      </p:sp>
      <p:sp>
        <p:nvSpPr>
          <p:cNvPr id="38" name="Text Box 1102"/>
          <p:cNvSpPr txBox="1">
            <a:spLocks noChangeArrowheads="1"/>
          </p:cNvSpPr>
          <p:nvPr/>
        </p:nvSpPr>
        <p:spPr bwMode="auto">
          <a:xfrm>
            <a:off x="4465995" y="4761136"/>
            <a:ext cx="36420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x</a:t>
            </a:r>
            <a:r>
              <a:rPr kumimoji="0" lang="en-US" sz="1800" b="0" i="0" u="none" strike="noStrike" kern="1200" cap="none" spc="0" normalizeH="0" baseline="-25000" noProof="0" dirty="0">
                <a:ln>
                  <a:noFill/>
                </a:ln>
                <a:solidFill>
                  <a:srgbClr val="B3B3B3"/>
                </a:solidFill>
                <a:effectLst/>
                <a:uLnTx/>
                <a:uFillTx/>
                <a:latin typeface="Segoe UI Light" panose="020B0502040204020203" pitchFamily="34" charset="0"/>
                <a:ea typeface="+mn-ea"/>
                <a:cs typeface="+mn-cs"/>
              </a:rPr>
              <a:t>2</a:t>
            </a:r>
          </a:p>
        </p:txBody>
      </p:sp>
      <p:sp>
        <p:nvSpPr>
          <p:cNvPr id="39" name="Text Box 1103"/>
          <p:cNvSpPr txBox="1">
            <a:spLocks noChangeArrowheads="1"/>
          </p:cNvSpPr>
          <p:nvPr/>
        </p:nvSpPr>
        <p:spPr bwMode="auto">
          <a:xfrm>
            <a:off x="7425095" y="4761136"/>
            <a:ext cx="36549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x</a:t>
            </a:r>
            <a:r>
              <a:rPr kumimoji="0" lang="en-US" sz="1800" b="0" i="0" u="none" strike="noStrike" kern="1200" cap="none" spc="0" normalizeH="0" baseline="-25000" noProof="0" dirty="0">
                <a:ln>
                  <a:noFill/>
                </a:ln>
                <a:solidFill>
                  <a:srgbClr val="B3B3B3"/>
                </a:solidFill>
                <a:effectLst/>
                <a:uLnTx/>
                <a:uFillTx/>
                <a:latin typeface="Segoe UI Light" panose="020B0502040204020203" pitchFamily="34" charset="0"/>
                <a:ea typeface="+mn-ea"/>
                <a:cs typeface="+mn-cs"/>
              </a:rPr>
              <a:t>n</a:t>
            </a:r>
          </a:p>
        </p:txBody>
      </p:sp>
      <p:sp>
        <p:nvSpPr>
          <p:cNvPr id="40" name="Text Box 1104"/>
          <p:cNvSpPr txBox="1">
            <a:spLocks noChangeArrowheads="1"/>
          </p:cNvSpPr>
          <p:nvPr/>
        </p:nvSpPr>
        <p:spPr bwMode="auto">
          <a:xfrm>
            <a:off x="5474058" y="4761136"/>
            <a:ext cx="1793875"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a:t>
            </a:r>
          </a:p>
        </p:txBody>
      </p:sp>
      <p:sp>
        <p:nvSpPr>
          <p:cNvPr id="45" name="Oval 1035"/>
          <p:cNvSpPr>
            <a:spLocks noChangeArrowheads="1"/>
          </p:cNvSpPr>
          <p:nvPr/>
        </p:nvSpPr>
        <p:spPr bwMode="auto">
          <a:xfrm>
            <a:off x="6051908" y="5815458"/>
            <a:ext cx="431800" cy="431800"/>
          </a:xfrm>
          <a:prstGeom prst="ellipse">
            <a:avLst/>
          </a:prstGeom>
          <a:solidFill>
            <a:schemeClr val="accent6">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46" name="Oval 1035"/>
          <p:cNvSpPr>
            <a:spLocks noChangeArrowheads="1"/>
          </p:cNvSpPr>
          <p:nvPr/>
        </p:nvSpPr>
        <p:spPr bwMode="auto">
          <a:xfrm>
            <a:off x="5263580" y="5819140"/>
            <a:ext cx="431800" cy="431800"/>
          </a:xfrm>
          <a:prstGeom prst="ellipse">
            <a:avLst/>
          </a:prstGeom>
          <a:solidFill>
            <a:schemeClr val="accent6">
              <a:lumMod val="60000"/>
              <a:lumOff val="40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47" name="Oval 1035"/>
          <p:cNvSpPr>
            <a:spLocks noChangeArrowheads="1"/>
          </p:cNvSpPr>
          <p:nvPr/>
        </p:nvSpPr>
        <p:spPr bwMode="auto">
          <a:xfrm>
            <a:off x="7911794" y="4401567"/>
            <a:ext cx="431800" cy="431800"/>
          </a:xfrm>
          <a:prstGeom prst="ellipse">
            <a:avLst/>
          </a:prstGeom>
          <a:solidFill>
            <a:schemeClr val="accent6">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48" name="TextBox 47"/>
          <p:cNvSpPr txBox="1"/>
          <p:nvPr/>
        </p:nvSpPr>
        <p:spPr>
          <a:xfrm>
            <a:off x="5724162" y="5727720"/>
            <a:ext cx="36036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a:t>
            </a:r>
          </a:p>
        </p:txBody>
      </p:sp>
      <p:sp>
        <p:nvSpPr>
          <p:cNvPr id="49" name="TextBox 48"/>
          <p:cNvSpPr txBox="1"/>
          <p:nvPr/>
        </p:nvSpPr>
        <p:spPr>
          <a:xfrm>
            <a:off x="4518652" y="5846692"/>
            <a:ext cx="89931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Error:</a:t>
            </a:r>
          </a:p>
        </p:txBody>
      </p:sp>
      <p:sp>
        <p:nvSpPr>
          <p:cNvPr id="50" name="TextBox 49"/>
          <p:cNvSpPr txBox="1"/>
          <p:nvPr/>
        </p:nvSpPr>
        <p:spPr>
          <a:xfrm>
            <a:off x="6195576" y="2453991"/>
            <a:ext cx="20529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Output/Prediction</a:t>
            </a:r>
          </a:p>
        </p:txBody>
      </p:sp>
      <p:sp>
        <p:nvSpPr>
          <p:cNvPr id="51" name="TextBox 50"/>
          <p:cNvSpPr txBox="1"/>
          <p:nvPr/>
        </p:nvSpPr>
        <p:spPr>
          <a:xfrm>
            <a:off x="8416418" y="4401567"/>
            <a:ext cx="20529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Target Output</a:t>
            </a:r>
          </a:p>
        </p:txBody>
      </p:sp>
      <p:sp>
        <p:nvSpPr>
          <p:cNvPr id="52" name="Rectangle 1038"/>
          <p:cNvSpPr>
            <a:spLocks noChangeArrowheads="1"/>
          </p:cNvSpPr>
          <p:nvPr/>
        </p:nvSpPr>
        <p:spPr bwMode="auto">
          <a:xfrm>
            <a:off x="4034191" y="4476177"/>
            <a:ext cx="287338" cy="287338"/>
          </a:xfrm>
          <a:prstGeom prst="rect">
            <a:avLst/>
          </a:prstGeom>
          <a:solidFill>
            <a:srgbClr val="DC8424"/>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3" name="Rectangle 1039"/>
          <p:cNvSpPr>
            <a:spLocks noChangeArrowheads="1"/>
          </p:cNvSpPr>
          <p:nvPr/>
        </p:nvSpPr>
        <p:spPr bwMode="auto">
          <a:xfrm>
            <a:off x="4539016" y="4476177"/>
            <a:ext cx="287338"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4" name="Rectangle 1040"/>
          <p:cNvSpPr>
            <a:spLocks noChangeArrowheads="1"/>
          </p:cNvSpPr>
          <p:nvPr/>
        </p:nvSpPr>
        <p:spPr bwMode="auto">
          <a:xfrm>
            <a:off x="5115279" y="4476177"/>
            <a:ext cx="287337" cy="287338"/>
          </a:xfrm>
          <a:prstGeom prst="rect">
            <a:avLst/>
          </a:prstGeom>
          <a:solidFill>
            <a:schemeClr val="bg1">
              <a:lumMod val="5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5" name="Rectangle 1041"/>
          <p:cNvSpPr>
            <a:spLocks noChangeArrowheads="1"/>
          </p:cNvSpPr>
          <p:nvPr/>
        </p:nvSpPr>
        <p:spPr bwMode="auto">
          <a:xfrm>
            <a:off x="5691541" y="4476177"/>
            <a:ext cx="287338"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6" name="Rectangle 1042"/>
          <p:cNvSpPr>
            <a:spLocks noChangeArrowheads="1"/>
          </p:cNvSpPr>
          <p:nvPr/>
        </p:nvSpPr>
        <p:spPr bwMode="auto">
          <a:xfrm>
            <a:off x="6267804" y="4476177"/>
            <a:ext cx="287337"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7" name="Rectangle 1043"/>
          <p:cNvSpPr>
            <a:spLocks noChangeArrowheads="1"/>
          </p:cNvSpPr>
          <p:nvPr/>
        </p:nvSpPr>
        <p:spPr bwMode="auto">
          <a:xfrm>
            <a:off x="6842479" y="4476177"/>
            <a:ext cx="287337" cy="287338"/>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8" name="Rectangle 1044"/>
          <p:cNvSpPr>
            <a:spLocks noChangeArrowheads="1"/>
          </p:cNvSpPr>
          <p:nvPr/>
        </p:nvSpPr>
        <p:spPr bwMode="auto">
          <a:xfrm>
            <a:off x="7418741" y="4476177"/>
            <a:ext cx="287338" cy="287338"/>
          </a:xfrm>
          <a:prstGeom prst="rect">
            <a:avLst/>
          </a:prstGeom>
          <a:solidFill>
            <a:schemeClr val="accent4">
              <a:lumMod val="40000"/>
              <a:lumOff val="6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endParaRPr>
          </a:p>
        </p:txBody>
      </p:sp>
      <p:sp>
        <p:nvSpPr>
          <p:cNvPr id="59" name="TextBox 58"/>
          <p:cNvSpPr txBox="1"/>
          <p:nvPr/>
        </p:nvSpPr>
        <p:spPr>
          <a:xfrm>
            <a:off x="6626583" y="5815458"/>
            <a:ext cx="20529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B3B3B3"/>
                </a:solidFill>
                <a:effectLst/>
                <a:uLnTx/>
                <a:uFillTx/>
                <a:latin typeface="Segoe UI Light" panose="020B0502040204020203" pitchFamily="34" charset="0"/>
                <a:ea typeface="+mn-ea"/>
                <a:cs typeface="+mn-cs"/>
              </a:rPr>
              <a:t>= 2.5</a:t>
            </a:r>
          </a:p>
        </p:txBody>
      </p:sp>
    </p:spTree>
    <p:extLst>
      <p:ext uri="{BB962C8B-B14F-4D97-AF65-F5344CB8AC3E}">
        <p14:creationId xmlns:p14="http://schemas.microsoft.com/office/powerpoint/2010/main" val="3817498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Shape 1214"/>
          <p:cNvSpPr txBox="1">
            <a:spLocks noGrp="1"/>
          </p:cNvSpPr>
          <p:nvPr>
            <p:ph type="title"/>
          </p:nvPr>
        </p:nvSpPr>
        <p:spPr>
          <a:xfrm>
            <a:off x="553719" y="430490"/>
            <a:ext cx="11084559" cy="666847"/>
          </a:xfrm>
          <a:prstGeom prst="rect">
            <a:avLst/>
          </a:prstGeom>
          <a:noFill/>
          <a:ln>
            <a:noFill/>
          </a:ln>
        </p:spPr>
        <p:txBody>
          <a:bodyPr lIns="101583" tIns="50778" rIns="101583" bIns="50778" anchor="b" anchorCtr="0">
            <a:noAutofit/>
          </a:bodyPr>
          <a:lstStyle/>
          <a:p>
            <a:pPr>
              <a:buClr>
                <a:schemeClr val="dk2"/>
              </a:buClr>
              <a:buSzPct val="25000"/>
            </a:pPr>
            <a:r>
              <a:rPr lang="en-US"/>
              <a:t>DEEP LEARNING APPROACH - TRAINING</a:t>
            </a:r>
          </a:p>
        </p:txBody>
      </p:sp>
      <p:sp>
        <p:nvSpPr>
          <p:cNvPr id="1215" name="Shape 1215"/>
          <p:cNvSpPr/>
          <p:nvPr/>
        </p:nvSpPr>
        <p:spPr>
          <a:xfrm>
            <a:off x="4972317" y="5014286"/>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16" name="Shape 1216"/>
          <p:cNvSpPr/>
          <p:nvPr/>
        </p:nvSpPr>
        <p:spPr>
          <a:xfrm>
            <a:off x="4819291" y="5158220"/>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17" name="Shape 1217"/>
          <p:cNvSpPr/>
          <p:nvPr/>
        </p:nvSpPr>
        <p:spPr>
          <a:xfrm>
            <a:off x="4666263" y="5302154"/>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1218" name="Shape 1218"/>
          <p:cNvCxnSpPr>
            <a:endCxn id="1216" idx="6"/>
          </p:cNvCxnSpPr>
          <p:nvPr/>
        </p:nvCxnSpPr>
        <p:spPr>
          <a:xfrm flipH="1">
            <a:off x="5201864" y="4806778"/>
            <a:ext cx="469333" cy="541667"/>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219" name="Shape 1219"/>
          <p:cNvCxnSpPr/>
          <p:nvPr/>
        </p:nvCxnSpPr>
        <p:spPr>
          <a:xfrm flipH="1">
            <a:off x="4994300" y="4811119"/>
            <a:ext cx="779412" cy="685737"/>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sp>
        <p:nvSpPr>
          <p:cNvPr id="1220" name="Shape 1220"/>
          <p:cNvSpPr/>
          <p:nvPr/>
        </p:nvSpPr>
        <p:spPr>
          <a:xfrm>
            <a:off x="1865823" y="3380409"/>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21" name="Shape 1221"/>
          <p:cNvSpPr/>
          <p:nvPr/>
        </p:nvSpPr>
        <p:spPr>
          <a:xfrm>
            <a:off x="1864417" y="3875647"/>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22" name="Shape 1222"/>
          <p:cNvSpPr/>
          <p:nvPr/>
        </p:nvSpPr>
        <p:spPr>
          <a:xfrm>
            <a:off x="1863009" y="4370884"/>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23" name="Shape 1223"/>
          <p:cNvSpPr/>
          <p:nvPr/>
        </p:nvSpPr>
        <p:spPr>
          <a:xfrm>
            <a:off x="1861601" y="4866119"/>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24" name="Shape 1224"/>
          <p:cNvSpPr/>
          <p:nvPr/>
        </p:nvSpPr>
        <p:spPr>
          <a:xfrm>
            <a:off x="1860195" y="5361357"/>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25" name="Shape 1225"/>
          <p:cNvSpPr txBox="1"/>
          <p:nvPr/>
        </p:nvSpPr>
        <p:spPr>
          <a:xfrm>
            <a:off x="447219" y="4741258"/>
            <a:ext cx="833994" cy="246468"/>
          </a:xfrm>
          <a:prstGeom prst="rect">
            <a:avLst/>
          </a:prstGeom>
          <a:noFill/>
          <a:ln>
            <a:noFill/>
          </a:ln>
        </p:spPr>
        <p:txBody>
          <a:bodyPr lIns="42278" tIns="21139" rIns="42278" bIns="21139" anchor="ctr" anchorCtr="0">
            <a:noAutofit/>
          </a:bodyPr>
          <a:lstStyle/>
          <a:p>
            <a:pPr marL="0" marR="0" lvl="0" indent="0" algn="ctr" defTabSz="1015990" rtl="0" eaLnBrk="1" fontAlgn="auto" latinLnBrk="0" hangingPunct="1">
              <a:lnSpc>
                <a:spcPct val="90000"/>
              </a:lnSpc>
              <a:spcBef>
                <a:spcPts val="0"/>
              </a:spcBef>
              <a:spcAft>
                <a:spcPts val="0"/>
              </a:spcAft>
              <a:buClr>
                <a:srgbClr val="000000"/>
              </a:buClr>
              <a:buSzPct val="25000"/>
              <a:buFontTx/>
              <a:buNone/>
              <a:tabLst/>
              <a:defRPr/>
            </a:pPr>
            <a:r>
              <a:rPr kumimoji="0" lang="en-US" sz="1444" b="1" i="0" u="none" strike="noStrike" kern="0" cap="none" spc="0" normalizeH="0" baseline="0" noProof="0">
                <a:ln>
                  <a:noFill/>
                </a:ln>
                <a:solidFill>
                  <a:srgbClr val="000000"/>
                </a:solidFill>
                <a:effectLst/>
                <a:uLnTx/>
                <a:uFillTx/>
                <a:latin typeface="Trebuchet MS"/>
                <a:ea typeface="Trebuchet MS"/>
                <a:cs typeface="Trebuchet MS"/>
                <a:sym typeface="Trebuchet MS"/>
              </a:rPr>
              <a:t>Input</a:t>
            </a:r>
          </a:p>
        </p:txBody>
      </p:sp>
      <p:sp>
        <p:nvSpPr>
          <p:cNvPr id="1226" name="Shape 1226"/>
          <p:cNvSpPr txBox="1"/>
          <p:nvPr/>
        </p:nvSpPr>
        <p:spPr>
          <a:xfrm>
            <a:off x="8443183" y="1728149"/>
            <a:ext cx="2400403" cy="3633207"/>
          </a:xfrm>
          <a:prstGeom prst="rect">
            <a:avLst/>
          </a:prstGeom>
          <a:noFill/>
          <a:ln>
            <a:noFill/>
          </a:ln>
        </p:spPr>
        <p:txBody>
          <a:bodyPr lIns="42278" tIns="21139" rIns="42278" bIns="21139" anchor="ctr" anchorCtr="0">
            <a:noAutofit/>
          </a:bodyPr>
          <a:lstStyle/>
          <a:p>
            <a:pPr marL="0" marR="0" lvl="0" indent="0" algn="l" defTabSz="1015990" rtl="0" eaLnBrk="1" fontAlgn="auto" latinLnBrk="0" hangingPunct="1">
              <a:lnSpc>
                <a:spcPct val="90000"/>
              </a:lnSpc>
              <a:spcBef>
                <a:spcPts val="0"/>
              </a:spcBef>
              <a:spcAft>
                <a:spcPts val="0"/>
              </a:spcAft>
              <a:buClr>
                <a:srgbClr val="000000"/>
              </a:buClr>
              <a:buSzPct val="25000"/>
              <a:buFontTx/>
              <a:buNone/>
              <a:tabLst/>
              <a:defRPr/>
            </a:pPr>
            <a:r>
              <a:rPr kumimoji="0" lang="en-US" sz="1778" b="1" i="0" u="none" strike="noStrike" kern="0" cap="none" spc="0" normalizeH="0" baseline="0" noProof="0">
                <a:ln>
                  <a:noFill/>
                </a:ln>
                <a:solidFill>
                  <a:srgbClr val="000000"/>
                </a:solidFill>
                <a:effectLst/>
                <a:uLnTx/>
                <a:uFillTx/>
                <a:latin typeface="Trebuchet MS"/>
                <a:ea typeface="Trebuchet MS"/>
                <a:cs typeface="Trebuchet MS"/>
                <a:sym typeface="Trebuchet MS"/>
              </a:rPr>
              <a:t>Process</a:t>
            </a:r>
          </a:p>
          <a:p>
            <a:pPr marL="317497" marR="0" lvl="0" indent="-317497" algn="l" defTabSz="1015990" rtl="0" eaLnBrk="1" fontAlgn="auto" latinLnBrk="0" hangingPunct="1">
              <a:lnSpc>
                <a:spcPct val="90000"/>
              </a:lnSpc>
              <a:spcBef>
                <a:spcPts val="0"/>
              </a:spcBef>
              <a:spcAft>
                <a:spcPts val="0"/>
              </a:spcAft>
              <a:buClr>
                <a:srgbClr val="000000"/>
              </a:buClr>
              <a:buSzPct val="100000"/>
              <a:buFont typeface="Arial"/>
              <a:buChar char="•"/>
              <a:tabLst/>
              <a:defRPr/>
            </a:pPr>
            <a:r>
              <a:rPr kumimoji="0" lang="en-US" sz="1444" b="1" i="0" u="none" strike="noStrike" kern="0" cap="none" spc="0" normalizeH="0" baseline="0" noProof="0">
                <a:ln>
                  <a:noFill/>
                </a:ln>
                <a:solidFill>
                  <a:srgbClr val="000000"/>
                </a:solidFill>
                <a:effectLst/>
                <a:uLnTx/>
                <a:uFillTx/>
                <a:latin typeface="Trebuchet MS"/>
                <a:ea typeface="Trebuchet MS"/>
                <a:cs typeface="Trebuchet MS"/>
                <a:sym typeface="Trebuchet MS"/>
              </a:rPr>
              <a:t>Forward propagation yields an inferred label for each training image</a:t>
            </a:r>
          </a:p>
          <a:p>
            <a:pPr marL="317497" marR="0" lvl="0" indent="-317497" algn="l" defTabSz="1015990" rtl="0" eaLnBrk="1" fontAlgn="auto" latinLnBrk="0" hangingPunct="1">
              <a:lnSpc>
                <a:spcPct val="90000"/>
              </a:lnSpc>
              <a:spcBef>
                <a:spcPts val="0"/>
              </a:spcBef>
              <a:spcAft>
                <a:spcPts val="0"/>
              </a:spcAft>
              <a:buClr>
                <a:srgbClr val="000000"/>
              </a:buClr>
              <a:buSzTx/>
              <a:buFontTx/>
              <a:buNone/>
              <a:tabLst/>
              <a:defRPr/>
            </a:pPr>
            <a:endParaRPr kumimoji="0" sz="1444" b="1" i="0" u="none" strike="noStrike" kern="0" cap="none" spc="0" normalizeH="0" baseline="0" noProof="0">
              <a:ln>
                <a:noFill/>
              </a:ln>
              <a:solidFill>
                <a:srgbClr val="000000"/>
              </a:solidFill>
              <a:effectLst/>
              <a:uLnTx/>
              <a:uFillTx/>
              <a:latin typeface="Trebuchet MS"/>
              <a:ea typeface="Trebuchet MS"/>
              <a:cs typeface="Trebuchet MS"/>
              <a:sym typeface="Trebuchet MS"/>
            </a:endParaRPr>
          </a:p>
          <a:p>
            <a:pPr marL="317497" marR="0" lvl="0" indent="-317497" algn="l" defTabSz="1015990" rtl="0" eaLnBrk="1" fontAlgn="auto" latinLnBrk="0" hangingPunct="1">
              <a:lnSpc>
                <a:spcPct val="90000"/>
              </a:lnSpc>
              <a:spcBef>
                <a:spcPts val="0"/>
              </a:spcBef>
              <a:spcAft>
                <a:spcPts val="0"/>
              </a:spcAft>
              <a:buClr>
                <a:srgbClr val="000000"/>
              </a:buClr>
              <a:buSzPct val="100000"/>
              <a:buFont typeface="Arial"/>
              <a:buChar char="•"/>
              <a:tabLst/>
              <a:defRPr/>
            </a:pPr>
            <a:r>
              <a:rPr kumimoji="0" lang="en-US" sz="1444" b="1" i="0" u="none" strike="noStrike" kern="0" cap="none" spc="0" normalizeH="0" baseline="0" noProof="0">
                <a:ln>
                  <a:noFill/>
                </a:ln>
                <a:solidFill>
                  <a:srgbClr val="000000"/>
                </a:solidFill>
                <a:effectLst/>
                <a:uLnTx/>
                <a:uFillTx/>
                <a:latin typeface="Trebuchet MS"/>
                <a:ea typeface="Trebuchet MS"/>
                <a:cs typeface="Trebuchet MS"/>
                <a:sym typeface="Trebuchet MS"/>
              </a:rPr>
              <a:t>Loss function used to calculate difference between known label and predicted label for each image</a:t>
            </a:r>
          </a:p>
          <a:p>
            <a:pPr marL="317497" marR="0" lvl="0" indent="-317497" algn="l" defTabSz="1015990" rtl="0" eaLnBrk="1" fontAlgn="auto" latinLnBrk="0" hangingPunct="1">
              <a:lnSpc>
                <a:spcPct val="90000"/>
              </a:lnSpc>
              <a:spcBef>
                <a:spcPts val="0"/>
              </a:spcBef>
              <a:spcAft>
                <a:spcPts val="0"/>
              </a:spcAft>
              <a:buClr>
                <a:srgbClr val="000000"/>
              </a:buClr>
              <a:buSzTx/>
              <a:buFontTx/>
              <a:buNone/>
              <a:tabLst/>
              <a:defRPr/>
            </a:pPr>
            <a:endParaRPr kumimoji="0" sz="1444" b="1" i="0" u="none" strike="noStrike" kern="0" cap="none" spc="0" normalizeH="0" baseline="0" noProof="0">
              <a:ln>
                <a:noFill/>
              </a:ln>
              <a:solidFill>
                <a:srgbClr val="000000"/>
              </a:solidFill>
              <a:effectLst/>
              <a:uLnTx/>
              <a:uFillTx/>
              <a:latin typeface="Trebuchet MS"/>
              <a:ea typeface="Trebuchet MS"/>
              <a:cs typeface="Trebuchet MS"/>
              <a:sym typeface="Trebuchet MS"/>
            </a:endParaRPr>
          </a:p>
          <a:p>
            <a:pPr marL="317497" marR="0" lvl="0" indent="-317497" algn="l" defTabSz="1015990" rtl="0" eaLnBrk="1" fontAlgn="auto" latinLnBrk="0" hangingPunct="1">
              <a:lnSpc>
                <a:spcPct val="90000"/>
              </a:lnSpc>
              <a:spcBef>
                <a:spcPts val="0"/>
              </a:spcBef>
              <a:spcAft>
                <a:spcPts val="0"/>
              </a:spcAft>
              <a:buClr>
                <a:srgbClr val="000000"/>
              </a:buClr>
              <a:buSzPct val="100000"/>
              <a:buFont typeface="Arial"/>
              <a:buChar char="•"/>
              <a:tabLst/>
              <a:defRPr/>
            </a:pPr>
            <a:r>
              <a:rPr kumimoji="0" lang="en-US" sz="1444" b="1" i="0" u="none" strike="noStrike" kern="0" cap="none" spc="0" normalizeH="0" baseline="0" noProof="0">
                <a:ln>
                  <a:noFill/>
                </a:ln>
                <a:solidFill>
                  <a:srgbClr val="000000"/>
                </a:solidFill>
                <a:effectLst/>
                <a:uLnTx/>
                <a:uFillTx/>
                <a:latin typeface="Trebuchet MS"/>
                <a:ea typeface="Trebuchet MS"/>
                <a:cs typeface="Trebuchet MS"/>
                <a:sym typeface="Trebuchet MS"/>
              </a:rPr>
              <a:t>Weights are adjusted during backward propagation</a:t>
            </a:r>
          </a:p>
          <a:p>
            <a:pPr marL="317497" marR="0" lvl="0" indent="-317497" algn="l" defTabSz="1015990" rtl="0" eaLnBrk="1" fontAlgn="auto" latinLnBrk="0" hangingPunct="1">
              <a:lnSpc>
                <a:spcPct val="90000"/>
              </a:lnSpc>
              <a:spcBef>
                <a:spcPts val="0"/>
              </a:spcBef>
              <a:spcAft>
                <a:spcPts val="0"/>
              </a:spcAft>
              <a:buClr>
                <a:srgbClr val="000000"/>
              </a:buClr>
              <a:buSzTx/>
              <a:buFontTx/>
              <a:buNone/>
              <a:tabLst/>
              <a:defRPr/>
            </a:pPr>
            <a:endParaRPr kumimoji="0" sz="1444" b="1" i="0" u="none" strike="noStrike" kern="0" cap="none" spc="0" normalizeH="0" baseline="0" noProof="0">
              <a:ln>
                <a:noFill/>
              </a:ln>
              <a:solidFill>
                <a:srgbClr val="000000"/>
              </a:solidFill>
              <a:effectLst/>
              <a:uLnTx/>
              <a:uFillTx/>
              <a:latin typeface="Trebuchet MS"/>
              <a:ea typeface="Trebuchet MS"/>
              <a:cs typeface="Trebuchet MS"/>
              <a:sym typeface="Trebuchet MS"/>
            </a:endParaRPr>
          </a:p>
          <a:p>
            <a:pPr marL="317497" marR="0" lvl="0" indent="-317497" algn="l" defTabSz="1015990" rtl="0" eaLnBrk="1" fontAlgn="auto" latinLnBrk="0" hangingPunct="1">
              <a:lnSpc>
                <a:spcPct val="90000"/>
              </a:lnSpc>
              <a:spcBef>
                <a:spcPts val="0"/>
              </a:spcBef>
              <a:spcAft>
                <a:spcPts val="0"/>
              </a:spcAft>
              <a:buClr>
                <a:srgbClr val="000000"/>
              </a:buClr>
              <a:buSzPct val="100000"/>
              <a:buFont typeface="Arial"/>
              <a:buChar char="•"/>
              <a:tabLst/>
              <a:defRPr/>
            </a:pPr>
            <a:r>
              <a:rPr kumimoji="0" lang="en-US" sz="1444" b="1" i="0" u="none" strike="noStrike" kern="0" cap="none" spc="0" normalizeH="0" baseline="0" noProof="0">
                <a:ln>
                  <a:noFill/>
                </a:ln>
                <a:solidFill>
                  <a:srgbClr val="000000"/>
                </a:solidFill>
                <a:effectLst/>
                <a:uLnTx/>
                <a:uFillTx/>
                <a:latin typeface="Trebuchet MS"/>
                <a:ea typeface="Trebuchet MS"/>
                <a:cs typeface="Trebuchet MS"/>
                <a:sym typeface="Trebuchet MS"/>
              </a:rPr>
              <a:t>Repeat the process</a:t>
            </a:r>
          </a:p>
        </p:txBody>
      </p:sp>
      <p:sp>
        <p:nvSpPr>
          <p:cNvPr id="1227" name="Shape 1227"/>
          <p:cNvSpPr/>
          <p:nvPr/>
        </p:nvSpPr>
        <p:spPr>
          <a:xfrm>
            <a:off x="1712796" y="3524342"/>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28" name="Shape 1228"/>
          <p:cNvSpPr/>
          <p:nvPr/>
        </p:nvSpPr>
        <p:spPr>
          <a:xfrm>
            <a:off x="1711389" y="4019581"/>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29" name="Shape 1229"/>
          <p:cNvSpPr/>
          <p:nvPr/>
        </p:nvSpPr>
        <p:spPr>
          <a:xfrm>
            <a:off x="1709981" y="4514817"/>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30" name="Shape 1230"/>
          <p:cNvSpPr/>
          <p:nvPr/>
        </p:nvSpPr>
        <p:spPr>
          <a:xfrm>
            <a:off x="1708573" y="5010053"/>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31" name="Shape 1231"/>
          <p:cNvSpPr/>
          <p:nvPr/>
        </p:nvSpPr>
        <p:spPr>
          <a:xfrm>
            <a:off x="1707167" y="5505291"/>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32" name="Shape 1232"/>
          <p:cNvSpPr/>
          <p:nvPr/>
        </p:nvSpPr>
        <p:spPr>
          <a:xfrm>
            <a:off x="1559768" y="3668278"/>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33" name="Shape 1233"/>
          <p:cNvSpPr/>
          <p:nvPr/>
        </p:nvSpPr>
        <p:spPr>
          <a:xfrm>
            <a:off x="1558361" y="4163513"/>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34" name="Shape 1234"/>
          <p:cNvSpPr/>
          <p:nvPr/>
        </p:nvSpPr>
        <p:spPr>
          <a:xfrm>
            <a:off x="1556953" y="4658751"/>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35" name="Shape 1235"/>
          <p:cNvSpPr/>
          <p:nvPr/>
        </p:nvSpPr>
        <p:spPr>
          <a:xfrm>
            <a:off x="1555546" y="5153988"/>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36" name="Shape 1236"/>
          <p:cNvSpPr/>
          <p:nvPr/>
        </p:nvSpPr>
        <p:spPr>
          <a:xfrm>
            <a:off x="1554139" y="5649223"/>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37" name="Shape 1237"/>
          <p:cNvSpPr/>
          <p:nvPr/>
        </p:nvSpPr>
        <p:spPr>
          <a:xfrm>
            <a:off x="1406740" y="3812210"/>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38" name="Shape 1238"/>
          <p:cNvSpPr/>
          <p:nvPr/>
        </p:nvSpPr>
        <p:spPr>
          <a:xfrm>
            <a:off x="1405333" y="4307448"/>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39" name="Shape 1239"/>
          <p:cNvSpPr/>
          <p:nvPr/>
        </p:nvSpPr>
        <p:spPr>
          <a:xfrm>
            <a:off x="1403926" y="4802684"/>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40" name="Shape 1240"/>
          <p:cNvSpPr/>
          <p:nvPr/>
        </p:nvSpPr>
        <p:spPr>
          <a:xfrm>
            <a:off x="1402518" y="5297920"/>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41" name="Shape 1241"/>
          <p:cNvSpPr/>
          <p:nvPr/>
        </p:nvSpPr>
        <p:spPr>
          <a:xfrm>
            <a:off x="1401111" y="5793158"/>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42" name="Shape 1242"/>
          <p:cNvSpPr/>
          <p:nvPr/>
        </p:nvSpPr>
        <p:spPr>
          <a:xfrm>
            <a:off x="1253716" y="3956144"/>
            <a:ext cx="382571" cy="380449"/>
          </a:xfrm>
          <a:prstGeom prst="ellipse">
            <a:avLst/>
          </a:prstGeom>
          <a:solidFill>
            <a:schemeClr val="lt1"/>
          </a:solidFill>
          <a:ln w="3810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43" name="Shape 1243"/>
          <p:cNvSpPr/>
          <p:nvPr/>
        </p:nvSpPr>
        <p:spPr>
          <a:xfrm>
            <a:off x="1252306" y="4451380"/>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44" name="Shape 1244"/>
          <p:cNvSpPr/>
          <p:nvPr/>
        </p:nvSpPr>
        <p:spPr>
          <a:xfrm>
            <a:off x="1250901" y="4946617"/>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45" name="Shape 1245"/>
          <p:cNvSpPr/>
          <p:nvPr/>
        </p:nvSpPr>
        <p:spPr>
          <a:xfrm>
            <a:off x="1249493" y="5441854"/>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46" name="Shape 1246"/>
          <p:cNvSpPr/>
          <p:nvPr/>
        </p:nvSpPr>
        <p:spPr>
          <a:xfrm>
            <a:off x="1248087" y="5937091"/>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47" name="Shape 1247"/>
          <p:cNvSpPr/>
          <p:nvPr/>
        </p:nvSpPr>
        <p:spPr>
          <a:xfrm>
            <a:off x="3002239" y="3689444"/>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48" name="Shape 1248"/>
          <p:cNvSpPr/>
          <p:nvPr/>
        </p:nvSpPr>
        <p:spPr>
          <a:xfrm>
            <a:off x="3000831" y="4184680"/>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49" name="Shape 1249"/>
          <p:cNvSpPr/>
          <p:nvPr/>
        </p:nvSpPr>
        <p:spPr>
          <a:xfrm>
            <a:off x="2999425" y="4679918"/>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50" name="Shape 1250"/>
          <p:cNvSpPr/>
          <p:nvPr/>
        </p:nvSpPr>
        <p:spPr>
          <a:xfrm>
            <a:off x="2998017" y="5175154"/>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51" name="Shape 1251"/>
          <p:cNvSpPr/>
          <p:nvPr/>
        </p:nvSpPr>
        <p:spPr>
          <a:xfrm>
            <a:off x="2849211" y="3833377"/>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52" name="Shape 1252"/>
          <p:cNvSpPr/>
          <p:nvPr/>
        </p:nvSpPr>
        <p:spPr>
          <a:xfrm>
            <a:off x="2847805" y="4328614"/>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53" name="Shape 1253"/>
          <p:cNvSpPr/>
          <p:nvPr/>
        </p:nvSpPr>
        <p:spPr>
          <a:xfrm>
            <a:off x="2846397" y="4823851"/>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54" name="Shape 1254"/>
          <p:cNvSpPr/>
          <p:nvPr/>
        </p:nvSpPr>
        <p:spPr>
          <a:xfrm>
            <a:off x="2844990" y="5319087"/>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55" name="Shape 1255"/>
          <p:cNvSpPr/>
          <p:nvPr/>
        </p:nvSpPr>
        <p:spPr>
          <a:xfrm>
            <a:off x="2696185" y="3977311"/>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56" name="Shape 1256"/>
          <p:cNvSpPr/>
          <p:nvPr/>
        </p:nvSpPr>
        <p:spPr>
          <a:xfrm>
            <a:off x="2694777" y="4472547"/>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57" name="Shape 1257"/>
          <p:cNvSpPr/>
          <p:nvPr/>
        </p:nvSpPr>
        <p:spPr>
          <a:xfrm>
            <a:off x="2693370" y="4967783"/>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58" name="Shape 1258"/>
          <p:cNvSpPr/>
          <p:nvPr/>
        </p:nvSpPr>
        <p:spPr>
          <a:xfrm>
            <a:off x="2691962" y="5463021"/>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59" name="Shape 1259"/>
          <p:cNvSpPr/>
          <p:nvPr/>
        </p:nvSpPr>
        <p:spPr>
          <a:xfrm>
            <a:off x="2543157" y="4121243"/>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60" name="Shape 1260"/>
          <p:cNvSpPr/>
          <p:nvPr/>
        </p:nvSpPr>
        <p:spPr>
          <a:xfrm>
            <a:off x="2540342" y="5111718"/>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61" name="Shape 1261"/>
          <p:cNvSpPr/>
          <p:nvPr/>
        </p:nvSpPr>
        <p:spPr>
          <a:xfrm>
            <a:off x="2538935" y="5606952"/>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62" name="Shape 1262"/>
          <p:cNvSpPr/>
          <p:nvPr/>
        </p:nvSpPr>
        <p:spPr>
          <a:xfrm>
            <a:off x="4015730" y="3664043"/>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63" name="Shape 1263"/>
          <p:cNvSpPr/>
          <p:nvPr/>
        </p:nvSpPr>
        <p:spPr>
          <a:xfrm>
            <a:off x="4014321" y="4159281"/>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64" name="Shape 1264"/>
          <p:cNvSpPr/>
          <p:nvPr/>
        </p:nvSpPr>
        <p:spPr>
          <a:xfrm>
            <a:off x="4012915" y="4654518"/>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65" name="Shape 1265"/>
          <p:cNvSpPr/>
          <p:nvPr/>
        </p:nvSpPr>
        <p:spPr>
          <a:xfrm>
            <a:off x="4011508" y="5149753"/>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66" name="Shape 1266"/>
          <p:cNvSpPr/>
          <p:nvPr/>
        </p:nvSpPr>
        <p:spPr>
          <a:xfrm>
            <a:off x="3862702" y="3807978"/>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67" name="Shape 1267"/>
          <p:cNvSpPr/>
          <p:nvPr/>
        </p:nvSpPr>
        <p:spPr>
          <a:xfrm>
            <a:off x="3861296" y="4303213"/>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68" name="Shape 1268"/>
          <p:cNvSpPr/>
          <p:nvPr/>
        </p:nvSpPr>
        <p:spPr>
          <a:xfrm>
            <a:off x="3859887" y="4798450"/>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69" name="Shape 1269"/>
          <p:cNvSpPr/>
          <p:nvPr/>
        </p:nvSpPr>
        <p:spPr>
          <a:xfrm>
            <a:off x="3858480" y="5293688"/>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70" name="Shape 1270"/>
          <p:cNvSpPr/>
          <p:nvPr/>
        </p:nvSpPr>
        <p:spPr>
          <a:xfrm>
            <a:off x="3709675" y="3951910"/>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71" name="Shape 1271"/>
          <p:cNvSpPr/>
          <p:nvPr/>
        </p:nvSpPr>
        <p:spPr>
          <a:xfrm>
            <a:off x="3708268" y="4447147"/>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72" name="Shape 1272"/>
          <p:cNvSpPr/>
          <p:nvPr/>
        </p:nvSpPr>
        <p:spPr>
          <a:xfrm>
            <a:off x="3706861" y="4942384"/>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73" name="Shape 1273"/>
          <p:cNvSpPr/>
          <p:nvPr/>
        </p:nvSpPr>
        <p:spPr>
          <a:xfrm>
            <a:off x="3705452" y="5437619"/>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74" name="Shape 1274"/>
          <p:cNvSpPr/>
          <p:nvPr/>
        </p:nvSpPr>
        <p:spPr>
          <a:xfrm>
            <a:off x="3556648" y="4095844"/>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75" name="Shape 1275"/>
          <p:cNvSpPr/>
          <p:nvPr/>
        </p:nvSpPr>
        <p:spPr>
          <a:xfrm>
            <a:off x="3553833" y="5086317"/>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76" name="Shape 1276"/>
          <p:cNvSpPr/>
          <p:nvPr/>
        </p:nvSpPr>
        <p:spPr>
          <a:xfrm>
            <a:off x="3552426" y="5581553"/>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77" name="Shape 1277"/>
          <p:cNvSpPr/>
          <p:nvPr/>
        </p:nvSpPr>
        <p:spPr>
          <a:xfrm>
            <a:off x="4975132" y="4023813"/>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78" name="Shape 1278"/>
          <p:cNvSpPr/>
          <p:nvPr/>
        </p:nvSpPr>
        <p:spPr>
          <a:xfrm>
            <a:off x="4973726" y="4519051"/>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79" name="Shape 1279"/>
          <p:cNvSpPr/>
          <p:nvPr/>
        </p:nvSpPr>
        <p:spPr>
          <a:xfrm>
            <a:off x="4822105" y="4167748"/>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80" name="Shape 1280"/>
          <p:cNvSpPr/>
          <p:nvPr/>
        </p:nvSpPr>
        <p:spPr>
          <a:xfrm>
            <a:off x="4820698" y="4662983"/>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81" name="Shape 1281"/>
          <p:cNvSpPr/>
          <p:nvPr/>
        </p:nvSpPr>
        <p:spPr>
          <a:xfrm>
            <a:off x="4669077" y="4311680"/>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82" name="Shape 1282"/>
          <p:cNvSpPr/>
          <p:nvPr/>
        </p:nvSpPr>
        <p:spPr>
          <a:xfrm>
            <a:off x="5825561" y="3977248"/>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83" name="Shape 1283"/>
          <p:cNvSpPr/>
          <p:nvPr/>
        </p:nvSpPr>
        <p:spPr>
          <a:xfrm>
            <a:off x="5824155" y="4472483"/>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84" name="Shape 1284"/>
          <p:cNvSpPr/>
          <p:nvPr/>
        </p:nvSpPr>
        <p:spPr>
          <a:xfrm>
            <a:off x="5822748" y="4967720"/>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85" name="Shape 1285"/>
          <p:cNvSpPr/>
          <p:nvPr/>
        </p:nvSpPr>
        <p:spPr>
          <a:xfrm>
            <a:off x="5672533" y="4121180"/>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86" name="Shape 1286"/>
          <p:cNvSpPr/>
          <p:nvPr/>
        </p:nvSpPr>
        <p:spPr>
          <a:xfrm>
            <a:off x="5671127" y="4616418"/>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87" name="Shape 1287"/>
          <p:cNvSpPr/>
          <p:nvPr/>
        </p:nvSpPr>
        <p:spPr>
          <a:xfrm>
            <a:off x="5669720" y="5111654"/>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88" name="Shape 1288"/>
          <p:cNvSpPr/>
          <p:nvPr/>
        </p:nvSpPr>
        <p:spPr>
          <a:xfrm>
            <a:off x="5519508" y="4265114"/>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289" name="Shape 1289"/>
          <p:cNvSpPr/>
          <p:nvPr/>
        </p:nvSpPr>
        <p:spPr>
          <a:xfrm>
            <a:off x="5516692" y="5255587"/>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1290" name="Shape 1290"/>
          <p:cNvCxnSpPr>
            <a:stCxn id="1256" idx="2"/>
            <a:endCxn id="1232" idx="6"/>
          </p:cNvCxnSpPr>
          <p:nvPr/>
        </p:nvCxnSpPr>
        <p:spPr>
          <a:xfrm rot="10800000">
            <a:off x="1942444" y="3858438"/>
            <a:ext cx="752333" cy="804333"/>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291" name="Shape 1291"/>
          <p:cNvCxnSpPr>
            <a:stCxn id="1256" idx="2"/>
            <a:endCxn id="1237" idx="6"/>
          </p:cNvCxnSpPr>
          <p:nvPr/>
        </p:nvCxnSpPr>
        <p:spPr>
          <a:xfrm rot="10800000">
            <a:off x="1789444" y="4002438"/>
            <a:ext cx="905333" cy="660333"/>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292" name="Shape 1292"/>
          <p:cNvCxnSpPr>
            <a:stCxn id="1256" idx="2"/>
            <a:endCxn id="1242" idx="6"/>
          </p:cNvCxnSpPr>
          <p:nvPr/>
        </p:nvCxnSpPr>
        <p:spPr>
          <a:xfrm rot="10800000">
            <a:off x="1636444" y="4146438"/>
            <a:ext cx="1058333" cy="516333"/>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293" name="Shape 1293"/>
          <p:cNvCxnSpPr>
            <a:stCxn id="1256" idx="2"/>
            <a:endCxn id="1233" idx="6"/>
          </p:cNvCxnSpPr>
          <p:nvPr/>
        </p:nvCxnSpPr>
        <p:spPr>
          <a:xfrm rot="10800000">
            <a:off x="1940777" y="4353771"/>
            <a:ext cx="754000" cy="309000"/>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294" name="Shape 1294"/>
          <p:cNvCxnSpPr>
            <a:stCxn id="1256" idx="2"/>
            <a:endCxn id="1238" idx="6"/>
          </p:cNvCxnSpPr>
          <p:nvPr/>
        </p:nvCxnSpPr>
        <p:spPr>
          <a:xfrm rot="10800000">
            <a:off x="1787777" y="4497771"/>
            <a:ext cx="907000" cy="165000"/>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295" name="Shape 1295"/>
          <p:cNvCxnSpPr>
            <a:stCxn id="1256" idx="2"/>
            <a:endCxn id="1243" idx="6"/>
          </p:cNvCxnSpPr>
          <p:nvPr/>
        </p:nvCxnSpPr>
        <p:spPr>
          <a:xfrm rot="10800000">
            <a:off x="1634777" y="4641438"/>
            <a:ext cx="1060000" cy="21333"/>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296" name="Shape 1296"/>
          <p:cNvCxnSpPr>
            <a:stCxn id="1256" idx="2"/>
            <a:endCxn id="1234" idx="6"/>
          </p:cNvCxnSpPr>
          <p:nvPr/>
        </p:nvCxnSpPr>
        <p:spPr>
          <a:xfrm flipH="1">
            <a:off x="1939444" y="4662771"/>
            <a:ext cx="755333" cy="186333"/>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297" name="Shape 1297"/>
          <p:cNvCxnSpPr>
            <a:stCxn id="1256" idx="2"/>
            <a:endCxn id="1239" idx="6"/>
          </p:cNvCxnSpPr>
          <p:nvPr/>
        </p:nvCxnSpPr>
        <p:spPr>
          <a:xfrm flipH="1">
            <a:off x="1786444" y="4662771"/>
            <a:ext cx="908333" cy="330000"/>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298" name="Shape 1298"/>
          <p:cNvCxnSpPr>
            <a:stCxn id="1256" idx="2"/>
            <a:endCxn id="1244" idx="6"/>
          </p:cNvCxnSpPr>
          <p:nvPr/>
        </p:nvCxnSpPr>
        <p:spPr>
          <a:xfrm flipH="1">
            <a:off x="1633444" y="4662771"/>
            <a:ext cx="1061333" cy="474000"/>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sp>
        <p:nvSpPr>
          <p:cNvPr id="1299" name="Shape 1299"/>
          <p:cNvSpPr/>
          <p:nvPr/>
        </p:nvSpPr>
        <p:spPr>
          <a:xfrm>
            <a:off x="2541750" y="4616480"/>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1300" name="Shape 1300"/>
          <p:cNvCxnSpPr>
            <a:stCxn id="1271" idx="2"/>
            <a:endCxn id="1251" idx="6"/>
          </p:cNvCxnSpPr>
          <p:nvPr/>
        </p:nvCxnSpPr>
        <p:spPr>
          <a:xfrm rot="10800000">
            <a:off x="3231935" y="4023704"/>
            <a:ext cx="476333" cy="613667"/>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01" name="Shape 1301"/>
          <p:cNvCxnSpPr>
            <a:stCxn id="1271" idx="2"/>
            <a:endCxn id="1255" idx="6"/>
          </p:cNvCxnSpPr>
          <p:nvPr/>
        </p:nvCxnSpPr>
        <p:spPr>
          <a:xfrm rot="10800000">
            <a:off x="3078601" y="4167371"/>
            <a:ext cx="629667" cy="470000"/>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02" name="Shape 1302"/>
          <p:cNvCxnSpPr>
            <a:stCxn id="1271" idx="2"/>
            <a:endCxn id="1259" idx="6"/>
          </p:cNvCxnSpPr>
          <p:nvPr/>
        </p:nvCxnSpPr>
        <p:spPr>
          <a:xfrm rot="10800000">
            <a:off x="2925601" y="4311371"/>
            <a:ext cx="782667" cy="326000"/>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03" name="Shape 1303"/>
          <p:cNvCxnSpPr>
            <a:stCxn id="1271" idx="2"/>
            <a:endCxn id="1252" idx="6"/>
          </p:cNvCxnSpPr>
          <p:nvPr/>
        </p:nvCxnSpPr>
        <p:spPr>
          <a:xfrm rot="10800000">
            <a:off x="3230268" y="4518704"/>
            <a:ext cx="478000" cy="118667"/>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04" name="Shape 1304"/>
          <p:cNvCxnSpPr>
            <a:stCxn id="1271" idx="2"/>
            <a:endCxn id="1256" idx="6"/>
          </p:cNvCxnSpPr>
          <p:nvPr/>
        </p:nvCxnSpPr>
        <p:spPr>
          <a:xfrm flipH="1">
            <a:off x="3077268" y="4637371"/>
            <a:ext cx="631000" cy="25333"/>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05" name="Shape 1305"/>
          <p:cNvCxnSpPr>
            <a:stCxn id="1271" idx="2"/>
            <a:endCxn id="1299" idx="6"/>
          </p:cNvCxnSpPr>
          <p:nvPr/>
        </p:nvCxnSpPr>
        <p:spPr>
          <a:xfrm flipH="1">
            <a:off x="2924268" y="4637371"/>
            <a:ext cx="784000" cy="169333"/>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06" name="Shape 1306"/>
          <p:cNvCxnSpPr>
            <a:stCxn id="1271" idx="2"/>
            <a:endCxn id="1253" idx="6"/>
          </p:cNvCxnSpPr>
          <p:nvPr/>
        </p:nvCxnSpPr>
        <p:spPr>
          <a:xfrm flipH="1">
            <a:off x="3228935" y="4637371"/>
            <a:ext cx="479333" cy="376667"/>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07" name="Shape 1307"/>
          <p:cNvCxnSpPr>
            <a:stCxn id="1271" idx="2"/>
            <a:endCxn id="1257" idx="6"/>
          </p:cNvCxnSpPr>
          <p:nvPr/>
        </p:nvCxnSpPr>
        <p:spPr>
          <a:xfrm flipH="1">
            <a:off x="3075935" y="4637371"/>
            <a:ext cx="632333" cy="520667"/>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08" name="Shape 1308"/>
          <p:cNvCxnSpPr>
            <a:stCxn id="1271" idx="2"/>
            <a:endCxn id="1260" idx="6"/>
          </p:cNvCxnSpPr>
          <p:nvPr/>
        </p:nvCxnSpPr>
        <p:spPr>
          <a:xfrm flipH="1">
            <a:off x="2922935" y="4637371"/>
            <a:ext cx="785333" cy="664667"/>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sp>
        <p:nvSpPr>
          <p:cNvPr id="1309" name="Shape 1309"/>
          <p:cNvSpPr/>
          <p:nvPr/>
        </p:nvSpPr>
        <p:spPr>
          <a:xfrm>
            <a:off x="3557750" y="4586847"/>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1310" name="Shape 1310"/>
          <p:cNvCxnSpPr>
            <a:stCxn id="1280" idx="2"/>
            <a:endCxn id="1266" idx="6"/>
          </p:cNvCxnSpPr>
          <p:nvPr/>
        </p:nvCxnSpPr>
        <p:spPr>
          <a:xfrm rot="10800000">
            <a:off x="4245365" y="3998208"/>
            <a:ext cx="575333" cy="855000"/>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11" name="Shape 1311"/>
          <p:cNvCxnSpPr>
            <a:stCxn id="1280" idx="2"/>
            <a:endCxn id="1270" idx="6"/>
          </p:cNvCxnSpPr>
          <p:nvPr/>
        </p:nvCxnSpPr>
        <p:spPr>
          <a:xfrm rot="10800000">
            <a:off x="4092365" y="4142208"/>
            <a:ext cx="728333" cy="711000"/>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12" name="Shape 1312"/>
          <p:cNvCxnSpPr>
            <a:stCxn id="1280" idx="2"/>
            <a:endCxn id="1274" idx="6"/>
          </p:cNvCxnSpPr>
          <p:nvPr/>
        </p:nvCxnSpPr>
        <p:spPr>
          <a:xfrm rot="10800000">
            <a:off x="3939365" y="4286208"/>
            <a:ext cx="881333" cy="567000"/>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13" name="Shape 1313"/>
          <p:cNvCxnSpPr>
            <a:stCxn id="1280" idx="2"/>
            <a:endCxn id="1267" idx="6"/>
          </p:cNvCxnSpPr>
          <p:nvPr/>
        </p:nvCxnSpPr>
        <p:spPr>
          <a:xfrm rot="10800000">
            <a:off x="4244031" y="4493541"/>
            <a:ext cx="576667" cy="359667"/>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14" name="Shape 1314"/>
          <p:cNvCxnSpPr>
            <a:stCxn id="1280" idx="2"/>
            <a:endCxn id="1271" idx="6"/>
          </p:cNvCxnSpPr>
          <p:nvPr/>
        </p:nvCxnSpPr>
        <p:spPr>
          <a:xfrm rot="10800000">
            <a:off x="4090698" y="4637208"/>
            <a:ext cx="730000" cy="216000"/>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15" name="Shape 1315"/>
          <p:cNvCxnSpPr>
            <a:stCxn id="1280" idx="2"/>
            <a:endCxn id="1309" idx="6"/>
          </p:cNvCxnSpPr>
          <p:nvPr/>
        </p:nvCxnSpPr>
        <p:spPr>
          <a:xfrm rot="10800000">
            <a:off x="3940365" y="4777208"/>
            <a:ext cx="880333" cy="76000"/>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16" name="Shape 1316"/>
          <p:cNvCxnSpPr>
            <a:stCxn id="1280" idx="2"/>
            <a:endCxn id="1268" idx="6"/>
          </p:cNvCxnSpPr>
          <p:nvPr/>
        </p:nvCxnSpPr>
        <p:spPr>
          <a:xfrm flipH="1">
            <a:off x="4242365" y="4853208"/>
            <a:ext cx="578333" cy="135333"/>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17" name="Shape 1317"/>
          <p:cNvCxnSpPr>
            <a:stCxn id="1280" idx="2"/>
            <a:endCxn id="1272" idx="6"/>
          </p:cNvCxnSpPr>
          <p:nvPr/>
        </p:nvCxnSpPr>
        <p:spPr>
          <a:xfrm flipH="1">
            <a:off x="4089365" y="4853208"/>
            <a:ext cx="731333" cy="279333"/>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18" name="Shape 1318"/>
          <p:cNvCxnSpPr>
            <a:stCxn id="1280" idx="2"/>
            <a:endCxn id="1275" idx="6"/>
          </p:cNvCxnSpPr>
          <p:nvPr/>
        </p:nvCxnSpPr>
        <p:spPr>
          <a:xfrm flipH="1">
            <a:off x="3936365" y="4853208"/>
            <a:ext cx="884333" cy="423333"/>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sp>
        <p:nvSpPr>
          <p:cNvPr id="1319" name="Shape 1319"/>
          <p:cNvSpPr/>
          <p:nvPr/>
        </p:nvSpPr>
        <p:spPr>
          <a:xfrm>
            <a:off x="4667670" y="4806918"/>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1320" name="Shape 1320"/>
          <p:cNvCxnSpPr/>
          <p:nvPr/>
        </p:nvCxnSpPr>
        <p:spPr>
          <a:xfrm rot="10800000">
            <a:off x="5303169" y="4218520"/>
            <a:ext cx="470544" cy="592603"/>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21" name="Shape 1321"/>
          <p:cNvCxnSpPr/>
          <p:nvPr/>
        </p:nvCxnSpPr>
        <p:spPr>
          <a:xfrm rot="10800000">
            <a:off x="5150141" y="4362451"/>
            <a:ext cx="623571" cy="448669"/>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22" name="Shape 1322"/>
          <p:cNvCxnSpPr/>
          <p:nvPr/>
        </p:nvCxnSpPr>
        <p:spPr>
          <a:xfrm rot="10800000">
            <a:off x="4997119" y="4506386"/>
            <a:ext cx="776599" cy="304737"/>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23" name="Shape 1323"/>
          <p:cNvCxnSpPr/>
          <p:nvPr/>
        </p:nvCxnSpPr>
        <p:spPr>
          <a:xfrm rot="10800000">
            <a:off x="5301761" y="4713751"/>
            <a:ext cx="471951" cy="97364"/>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24" name="Shape 1324"/>
          <p:cNvCxnSpPr/>
          <p:nvPr/>
        </p:nvCxnSpPr>
        <p:spPr>
          <a:xfrm flipH="1">
            <a:off x="5148739" y="4811119"/>
            <a:ext cx="624979" cy="46564"/>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25" name="Shape 1325"/>
          <p:cNvCxnSpPr/>
          <p:nvPr/>
        </p:nvCxnSpPr>
        <p:spPr>
          <a:xfrm flipH="1">
            <a:off x="4995710" y="4811119"/>
            <a:ext cx="778006" cy="190499"/>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26" name="Shape 1326"/>
          <p:cNvCxnSpPr>
            <a:stCxn id="1286" idx="2"/>
            <a:endCxn id="1215" idx="6"/>
          </p:cNvCxnSpPr>
          <p:nvPr/>
        </p:nvCxnSpPr>
        <p:spPr>
          <a:xfrm flipH="1">
            <a:off x="5354794" y="4806642"/>
            <a:ext cx="316333" cy="398000"/>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sp>
        <p:nvSpPr>
          <p:cNvPr id="1327" name="Shape 1327"/>
          <p:cNvSpPr/>
          <p:nvPr/>
        </p:nvSpPr>
        <p:spPr>
          <a:xfrm>
            <a:off x="5518101" y="4760351"/>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cxnSp>
        <p:nvCxnSpPr>
          <p:cNvPr id="1328" name="Shape 1328"/>
          <p:cNvCxnSpPr>
            <a:stCxn id="1286" idx="6"/>
          </p:cNvCxnSpPr>
          <p:nvPr/>
        </p:nvCxnSpPr>
        <p:spPr>
          <a:xfrm rot="10800000" flipH="1">
            <a:off x="6053699" y="4798975"/>
            <a:ext cx="570000" cy="7667"/>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29" name="Shape 1329"/>
          <p:cNvCxnSpPr>
            <a:endCxn id="1283" idx="6"/>
          </p:cNvCxnSpPr>
          <p:nvPr/>
        </p:nvCxnSpPr>
        <p:spPr>
          <a:xfrm rot="10800000">
            <a:off x="6206727" y="4662708"/>
            <a:ext cx="417000" cy="136333"/>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30" name="Shape 1330"/>
          <p:cNvCxnSpPr>
            <a:endCxn id="1327" idx="6"/>
          </p:cNvCxnSpPr>
          <p:nvPr/>
        </p:nvCxnSpPr>
        <p:spPr>
          <a:xfrm flipH="1">
            <a:off x="5900673" y="4798909"/>
            <a:ext cx="723000" cy="151667"/>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31" name="Shape 1331"/>
          <p:cNvCxnSpPr>
            <a:endCxn id="1288" idx="6"/>
          </p:cNvCxnSpPr>
          <p:nvPr/>
        </p:nvCxnSpPr>
        <p:spPr>
          <a:xfrm rot="10800000">
            <a:off x="5902080" y="4455339"/>
            <a:ext cx="721667" cy="343667"/>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32" name="Shape 1332"/>
          <p:cNvCxnSpPr>
            <a:endCxn id="1285" idx="6"/>
          </p:cNvCxnSpPr>
          <p:nvPr/>
        </p:nvCxnSpPr>
        <p:spPr>
          <a:xfrm rot="10800000">
            <a:off x="6055105" y="4311404"/>
            <a:ext cx="568667" cy="487667"/>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33" name="Shape 1333"/>
          <p:cNvCxnSpPr>
            <a:endCxn id="1282" idx="6"/>
          </p:cNvCxnSpPr>
          <p:nvPr/>
        </p:nvCxnSpPr>
        <p:spPr>
          <a:xfrm rot="10800000">
            <a:off x="6208133" y="4167472"/>
            <a:ext cx="415667" cy="631667"/>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34" name="Shape 1334"/>
          <p:cNvCxnSpPr>
            <a:endCxn id="1289" idx="6"/>
          </p:cNvCxnSpPr>
          <p:nvPr/>
        </p:nvCxnSpPr>
        <p:spPr>
          <a:xfrm flipH="1">
            <a:off x="5899265" y="4799144"/>
            <a:ext cx="724333" cy="646667"/>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35" name="Shape 1335"/>
          <p:cNvCxnSpPr>
            <a:endCxn id="1287" idx="6"/>
          </p:cNvCxnSpPr>
          <p:nvPr/>
        </p:nvCxnSpPr>
        <p:spPr>
          <a:xfrm flipH="1">
            <a:off x="6052292" y="4798879"/>
            <a:ext cx="571333" cy="503000"/>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36" name="Shape 1336"/>
          <p:cNvCxnSpPr>
            <a:endCxn id="1284" idx="6"/>
          </p:cNvCxnSpPr>
          <p:nvPr/>
        </p:nvCxnSpPr>
        <p:spPr>
          <a:xfrm flipH="1">
            <a:off x="6205320" y="4798944"/>
            <a:ext cx="418333" cy="359000"/>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37" name="Shape 1337"/>
          <p:cNvCxnSpPr/>
          <p:nvPr/>
        </p:nvCxnSpPr>
        <p:spPr>
          <a:xfrm rot="10800000">
            <a:off x="7001929" y="3803761"/>
            <a:ext cx="129533" cy="492858"/>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38" name="Shape 1338"/>
          <p:cNvCxnSpPr/>
          <p:nvPr/>
        </p:nvCxnSpPr>
        <p:spPr>
          <a:xfrm flipH="1">
            <a:off x="7000521" y="4296619"/>
            <a:ext cx="130942" cy="2379"/>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39" name="Shape 1339"/>
          <p:cNvCxnSpPr/>
          <p:nvPr/>
        </p:nvCxnSpPr>
        <p:spPr>
          <a:xfrm flipH="1">
            <a:off x="7006331" y="4296620"/>
            <a:ext cx="125132" cy="502372"/>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40" name="Shape 1340"/>
          <p:cNvCxnSpPr/>
          <p:nvPr/>
        </p:nvCxnSpPr>
        <p:spPr>
          <a:xfrm flipH="1">
            <a:off x="7004922" y="4296619"/>
            <a:ext cx="126540" cy="997609"/>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41" name="Shape 1341"/>
          <p:cNvCxnSpPr/>
          <p:nvPr/>
        </p:nvCxnSpPr>
        <p:spPr>
          <a:xfrm flipH="1">
            <a:off x="7003515" y="4296619"/>
            <a:ext cx="127947" cy="1492847"/>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42" name="Shape 1342"/>
          <p:cNvCxnSpPr/>
          <p:nvPr/>
        </p:nvCxnSpPr>
        <p:spPr>
          <a:xfrm rot="10800000">
            <a:off x="7001931" y="3803761"/>
            <a:ext cx="135343" cy="992851"/>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43" name="Shape 1343"/>
          <p:cNvCxnSpPr/>
          <p:nvPr/>
        </p:nvCxnSpPr>
        <p:spPr>
          <a:xfrm rot="10800000">
            <a:off x="7000522" y="4298997"/>
            <a:ext cx="136750" cy="497613"/>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44" name="Shape 1344"/>
          <p:cNvCxnSpPr/>
          <p:nvPr/>
        </p:nvCxnSpPr>
        <p:spPr>
          <a:xfrm flipH="1">
            <a:off x="7006331" y="4796612"/>
            <a:ext cx="130942" cy="2380"/>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45" name="Shape 1345"/>
          <p:cNvCxnSpPr/>
          <p:nvPr/>
        </p:nvCxnSpPr>
        <p:spPr>
          <a:xfrm flipH="1">
            <a:off x="7004924" y="4796613"/>
            <a:ext cx="132350" cy="497617"/>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46" name="Shape 1346"/>
          <p:cNvCxnSpPr/>
          <p:nvPr/>
        </p:nvCxnSpPr>
        <p:spPr>
          <a:xfrm flipH="1">
            <a:off x="7003517" y="4796612"/>
            <a:ext cx="133757" cy="992853"/>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47" name="Shape 1347"/>
          <p:cNvCxnSpPr/>
          <p:nvPr/>
        </p:nvCxnSpPr>
        <p:spPr>
          <a:xfrm rot="10800000">
            <a:off x="7001929" y="3803760"/>
            <a:ext cx="133936" cy="1488087"/>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48" name="Shape 1348"/>
          <p:cNvCxnSpPr/>
          <p:nvPr/>
        </p:nvCxnSpPr>
        <p:spPr>
          <a:xfrm rot="10800000">
            <a:off x="7006329" y="4798991"/>
            <a:ext cx="129533" cy="492856"/>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49" name="Shape 1349"/>
          <p:cNvCxnSpPr/>
          <p:nvPr/>
        </p:nvCxnSpPr>
        <p:spPr>
          <a:xfrm flipH="1">
            <a:off x="7004922" y="5291849"/>
            <a:ext cx="130942" cy="2380"/>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50" name="Shape 1350"/>
          <p:cNvCxnSpPr/>
          <p:nvPr/>
        </p:nvCxnSpPr>
        <p:spPr>
          <a:xfrm flipH="1">
            <a:off x="7003515" y="5291849"/>
            <a:ext cx="132348" cy="497617"/>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51" name="Shape 1351"/>
          <p:cNvCxnSpPr/>
          <p:nvPr/>
        </p:nvCxnSpPr>
        <p:spPr>
          <a:xfrm rot="10800000" flipH="1">
            <a:off x="7514038" y="4294239"/>
            <a:ext cx="130942" cy="2380"/>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52" name="Shape 1352"/>
          <p:cNvCxnSpPr/>
          <p:nvPr/>
        </p:nvCxnSpPr>
        <p:spPr>
          <a:xfrm flipH="1">
            <a:off x="7519847" y="4294238"/>
            <a:ext cx="125132" cy="502372"/>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53" name="Shape 1353"/>
          <p:cNvCxnSpPr/>
          <p:nvPr/>
        </p:nvCxnSpPr>
        <p:spPr>
          <a:xfrm flipH="1">
            <a:off x="7518439" y="4294238"/>
            <a:ext cx="126540" cy="997609"/>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54" name="Shape 1354"/>
          <p:cNvCxnSpPr/>
          <p:nvPr/>
        </p:nvCxnSpPr>
        <p:spPr>
          <a:xfrm rot="10800000">
            <a:off x="7514038" y="4296618"/>
            <a:ext cx="136750" cy="497613"/>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55" name="Shape 1355"/>
          <p:cNvCxnSpPr/>
          <p:nvPr/>
        </p:nvCxnSpPr>
        <p:spPr>
          <a:xfrm flipH="1">
            <a:off x="7519847" y="4794234"/>
            <a:ext cx="130942" cy="2379"/>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56" name="Shape 1356"/>
          <p:cNvCxnSpPr/>
          <p:nvPr/>
        </p:nvCxnSpPr>
        <p:spPr>
          <a:xfrm flipH="1">
            <a:off x="7518439" y="4794234"/>
            <a:ext cx="132350" cy="497613"/>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57" name="Shape 1357"/>
          <p:cNvCxnSpPr/>
          <p:nvPr/>
        </p:nvCxnSpPr>
        <p:spPr>
          <a:xfrm rot="10800000">
            <a:off x="7514037" y="4296619"/>
            <a:ext cx="135343" cy="992851"/>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58" name="Shape 1358"/>
          <p:cNvCxnSpPr/>
          <p:nvPr/>
        </p:nvCxnSpPr>
        <p:spPr>
          <a:xfrm rot="10800000">
            <a:off x="7519845" y="4796612"/>
            <a:ext cx="129533" cy="492858"/>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cxnSp>
        <p:nvCxnSpPr>
          <p:cNvPr id="1359" name="Shape 1359"/>
          <p:cNvCxnSpPr/>
          <p:nvPr/>
        </p:nvCxnSpPr>
        <p:spPr>
          <a:xfrm flipH="1">
            <a:off x="7518438" y="5289471"/>
            <a:ext cx="130942" cy="2379"/>
          </a:xfrm>
          <a:prstGeom prst="straightConnector1">
            <a:avLst/>
          </a:prstGeom>
          <a:noFill/>
          <a:ln w="25400" cap="flat" cmpd="sng">
            <a:solidFill>
              <a:srgbClr val="868686"/>
            </a:solidFill>
            <a:prstDash val="solid"/>
            <a:round/>
            <a:headEnd type="none" w="med" len="med"/>
            <a:tailEnd type="none" w="med" len="med"/>
          </a:ln>
          <a:effectLst>
            <a:outerShdw blurRad="39999" dist="20000" dir="5400000" rotWithShape="0">
              <a:srgbClr val="000000">
                <a:alpha val="37254"/>
              </a:srgbClr>
            </a:outerShdw>
          </a:effectLst>
        </p:spPr>
      </p:cxnSp>
      <p:sp>
        <p:nvSpPr>
          <p:cNvPr id="1360" name="Shape 1360"/>
          <p:cNvSpPr/>
          <p:nvPr/>
        </p:nvSpPr>
        <p:spPr>
          <a:xfrm>
            <a:off x="6619357" y="3613537"/>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361" name="Shape 1361"/>
          <p:cNvSpPr/>
          <p:nvPr/>
        </p:nvSpPr>
        <p:spPr>
          <a:xfrm>
            <a:off x="6617948" y="4108773"/>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362" name="Shape 1362"/>
          <p:cNvSpPr/>
          <p:nvPr/>
        </p:nvSpPr>
        <p:spPr>
          <a:xfrm>
            <a:off x="6623758" y="4608768"/>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363" name="Shape 1363"/>
          <p:cNvSpPr/>
          <p:nvPr/>
        </p:nvSpPr>
        <p:spPr>
          <a:xfrm>
            <a:off x="6622349" y="5104003"/>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364" name="Shape 1364"/>
          <p:cNvSpPr/>
          <p:nvPr/>
        </p:nvSpPr>
        <p:spPr>
          <a:xfrm>
            <a:off x="6620942" y="5599241"/>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365" name="Shape 1365"/>
          <p:cNvSpPr/>
          <p:nvPr/>
        </p:nvSpPr>
        <p:spPr>
          <a:xfrm>
            <a:off x="7131463" y="4106394"/>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366" name="Shape 1366"/>
          <p:cNvSpPr/>
          <p:nvPr/>
        </p:nvSpPr>
        <p:spPr>
          <a:xfrm>
            <a:off x="7137273" y="4606387"/>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367" name="Shape 1367"/>
          <p:cNvSpPr/>
          <p:nvPr/>
        </p:nvSpPr>
        <p:spPr>
          <a:xfrm>
            <a:off x="7135865" y="5101624"/>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368" name="Shape 1368"/>
          <p:cNvSpPr/>
          <p:nvPr/>
        </p:nvSpPr>
        <p:spPr>
          <a:xfrm>
            <a:off x="7644980" y="4104013"/>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369" name="Shape 1369"/>
          <p:cNvSpPr/>
          <p:nvPr/>
        </p:nvSpPr>
        <p:spPr>
          <a:xfrm>
            <a:off x="7650789" y="4604008"/>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370" name="Shape 1370"/>
          <p:cNvSpPr/>
          <p:nvPr/>
        </p:nvSpPr>
        <p:spPr>
          <a:xfrm>
            <a:off x="7649380" y="5099246"/>
            <a:ext cx="382571" cy="380449"/>
          </a:xfrm>
          <a:prstGeom prst="ellipse">
            <a:avLst/>
          </a:prstGeom>
          <a:solidFill>
            <a:schemeClr val="lt1"/>
          </a:solidFill>
          <a:ln w="44450" cap="flat" cmpd="sng">
            <a:solidFill>
              <a:srgbClr val="83BA24"/>
            </a:solidFill>
            <a:prstDash val="solid"/>
            <a:round/>
            <a:headEnd type="none" w="med" len="med"/>
            <a:tailEnd type="none" w="med" len="med"/>
          </a:ln>
          <a:effectLst>
            <a:outerShdw blurRad="39999" dist="23000" dir="5400000" rotWithShape="0">
              <a:srgbClr val="000000">
                <a:alpha val="34509"/>
              </a:srgbClr>
            </a:outerShdw>
          </a:effectLst>
        </p:spPr>
        <p:txBody>
          <a:bodyPr lIns="42306" tIns="21139" rIns="42306" bIns="21139" anchor="ctr" anchorCtr="0">
            <a:noAutofit/>
          </a:bodyPr>
          <a:lstStyle/>
          <a:p>
            <a:pPr marL="0" marR="0" lvl="0" indent="0" algn="ctr" defTabSz="1015990" rtl="0" eaLnBrk="1" fontAlgn="auto" latinLnBrk="0" hangingPunct="1">
              <a:lnSpc>
                <a:spcPct val="100000"/>
              </a:lnSpc>
              <a:spcBef>
                <a:spcPts val="0"/>
              </a:spcBef>
              <a:spcAft>
                <a:spcPts val="0"/>
              </a:spcAft>
              <a:buClr>
                <a:srgbClr val="000000"/>
              </a:buClr>
              <a:buSzTx/>
              <a:buFontTx/>
              <a:buNone/>
              <a:tabLst/>
              <a:defRPr/>
            </a:pPr>
            <a:endParaRPr kumimoji="0" sz="2000" b="0" i="0" u="none" strike="noStrike" kern="0" cap="none" spc="0" normalizeH="0" baseline="30000" noProof="0">
              <a:ln>
                <a:noFill/>
              </a:ln>
              <a:solidFill>
                <a:srgbClr val="000000"/>
              </a:solidFill>
              <a:effectLst/>
              <a:uLnTx/>
              <a:uFillTx/>
              <a:latin typeface="Arial"/>
              <a:ea typeface="Arial"/>
              <a:cs typeface="Arial"/>
              <a:sym typeface="Arial"/>
            </a:endParaRPr>
          </a:p>
        </p:txBody>
      </p:sp>
      <p:sp>
        <p:nvSpPr>
          <p:cNvPr id="1371" name="Shape 1371"/>
          <p:cNvSpPr txBox="1"/>
          <p:nvPr/>
        </p:nvSpPr>
        <p:spPr>
          <a:xfrm>
            <a:off x="921545" y="2528802"/>
            <a:ext cx="1923444" cy="290677"/>
          </a:xfrm>
          <a:prstGeom prst="rect">
            <a:avLst/>
          </a:prstGeom>
          <a:noFill/>
          <a:ln>
            <a:noFill/>
          </a:ln>
        </p:spPr>
        <p:txBody>
          <a:bodyPr lIns="101583" tIns="50778" rIns="101583" bIns="50778" anchor="ctr" anchorCtr="0">
            <a:noAutofit/>
          </a:bodyPr>
          <a:lstStyle/>
          <a:p>
            <a:pPr marL="0" marR="0" lvl="0" indent="0" algn="l" defTabSz="1015990" rtl="0" eaLnBrk="1" fontAlgn="auto" latinLnBrk="0" hangingPunct="1">
              <a:lnSpc>
                <a:spcPct val="90000"/>
              </a:lnSpc>
              <a:spcBef>
                <a:spcPts val="0"/>
              </a:spcBef>
              <a:spcAft>
                <a:spcPts val="0"/>
              </a:spcAft>
              <a:buClr>
                <a:srgbClr val="000000"/>
              </a:buClr>
              <a:buSzPct val="25000"/>
              <a:buFontTx/>
              <a:buNone/>
              <a:tabLst/>
              <a:defRPr/>
            </a:pPr>
            <a:r>
              <a:rPr kumimoji="0" lang="en-US" sz="1333" b="0" i="0" u="none" strike="noStrike" kern="0" cap="none" spc="0" normalizeH="0" baseline="0" noProof="0">
                <a:ln>
                  <a:noFill/>
                </a:ln>
                <a:solidFill>
                  <a:srgbClr val="000000"/>
                </a:solidFill>
                <a:effectLst/>
                <a:uLnTx/>
                <a:uFillTx/>
                <a:latin typeface="Trebuchet MS"/>
                <a:ea typeface="Trebuchet MS"/>
                <a:cs typeface="Trebuchet MS"/>
                <a:sym typeface="Trebuchet MS"/>
              </a:rPr>
              <a:t>Forward propagation</a:t>
            </a:r>
          </a:p>
        </p:txBody>
      </p:sp>
      <p:sp>
        <p:nvSpPr>
          <p:cNvPr id="1372" name="Shape 1372"/>
          <p:cNvSpPr txBox="1"/>
          <p:nvPr/>
        </p:nvSpPr>
        <p:spPr>
          <a:xfrm>
            <a:off x="5899266" y="3005399"/>
            <a:ext cx="1983030" cy="290677"/>
          </a:xfrm>
          <a:prstGeom prst="rect">
            <a:avLst/>
          </a:prstGeom>
          <a:noFill/>
          <a:ln>
            <a:noFill/>
          </a:ln>
        </p:spPr>
        <p:txBody>
          <a:bodyPr lIns="101583" tIns="50778" rIns="101583" bIns="50778" anchor="ctr" anchorCtr="0">
            <a:noAutofit/>
          </a:bodyPr>
          <a:lstStyle/>
          <a:p>
            <a:pPr marL="0" marR="0" lvl="0" indent="0" algn="ctr" defTabSz="1015990" rtl="0" eaLnBrk="1" fontAlgn="auto" latinLnBrk="0" hangingPunct="1">
              <a:lnSpc>
                <a:spcPct val="90000"/>
              </a:lnSpc>
              <a:spcBef>
                <a:spcPts val="0"/>
              </a:spcBef>
              <a:spcAft>
                <a:spcPts val="0"/>
              </a:spcAft>
              <a:buClr>
                <a:srgbClr val="000000"/>
              </a:buClr>
              <a:buSzPct val="25000"/>
              <a:buFontTx/>
              <a:buNone/>
              <a:tabLst/>
              <a:defRPr/>
            </a:pPr>
            <a:r>
              <a:rPr kumimoji="0" lang="en-US" sz="1333" b="0" i="0" u="none" strike="noStrike" kern="0" cap="none" spc="0" normalizeH="0" baseline="0" noProof="0">
                <a:ln>
                  <a:noFill/>
                </a:ln>
                <a:solidFill>
                  <a:srgbClr val="000000"/>
                </a:solidFill>
                <a:effectLst/>
                <a:uLnTx/>
                <a:uFillTx/>
                <a:latin typeface="Trebuchet MS"/>
                <a:ea typeface="Trebuchet MS"/>
                <a:cs typeface="Trebuchet MS"/>
                <a:sym typeface="Trebuchet MS"/>
              </a:rPr>
              <a:t>Backward propagation</a:t>
            </a:r>
          </a:p>
        </p:txBody>
      </p:sp>
      <p:cxnSp>
        <p:nvCxnSpPr>
          <p:cNvPr id="1373" name="Shape 1373"/>
          <p:cNvCxnSpPr/>
          <p:nvPr/>
        </p:nvCxnSpPr>
        <p:spPr>
          <a:xfrm rot="10800000" flipH="1">
            <a:off x="2691962" y="2654480"/>
            <a:ext cx="5327507" cy="24411"/>
          </a:xfrm>
          <a:prstGeom prst="straightConnector1">
            <a:avLst/>
          </a:prstGeom>
          <a:noFill/>
          <a:ln w="50800" cap="flat" cmpd="sng">
            <a:solidFill>
              <a:schemeClr val="lt2"/>
            </a:solidFill>
            <a:prstDash val="solid"/>
            <a:round/>
            <a:headEnd type="none" w="med" len="med"/>
            <a:tailEnd type="triangle" w="lg" len="lg"/>
          </a:ln>
        </p:spPr>
      </p:cxnSp>
      <p:cxnSp>
        <p:nvCxnSpPr>
          <p:cNvPr id="1374" name="Shape 1374"/>
          <p:cNvCxnSpPr/>
          <p:nvPr/>
        </p:nvCxnSpPr>
        <p:spPr>
          <a:xfrm flipH="1">
            <a:off x="2051481" y="3150738"/>
            <a:ext cx="4153839" cy="19833"/>
          </a:xfrm>
          <a:prstGeom prst="straightConnector1">
            <a:avLst/>
          </a:prstGeom>
          <a:noFill/>
          <a:ln w="50800" cap="flat" cmpd="sng">
            <a:solidFill>
              <a:schemeClr val="lt2"/>
            </a:solidFill>
            <a:prstDash val="solid"/>
            <a:round/>
            <a:headEnd type="none" w="med" len="med"/>
            <a:tailEnd type="triangle" w="lg" len="lg"/>
          </a:ln>
        </p:spPr>
      </p:cxnSp>
    </p:spTree>
    <p:extLst>
      <p:ext uri="{BB962C8B-B14F-4D97-AF65-F5344CB8AC3E}">
        <p14:creationId xmlns:p14="http://schemas.microsoft.com/office/powerpoint/2010/main" val="1020854148"/>
      </p:ext>
    </p:extLst>
  </p:cSld>
  <p:clrMapOvr>
    <a:masterClrMapping/>
  </p:clrMapOvr>
  <p:transition spd="med">
    <p:fade/>
  </p:transition>
</p:sld>
</file>

<file path=ppt/theme/theme1.xml><?xml version="1.0" encoding="utf-8"?>
<a:theme xmlns:a="http://schemas.openxmlformats.org/drawingml/2006/main" name="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6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7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LI_Template_final.potx [Read-Only]" id="{70BAD3EC-A755-43B2-B29F-55B313885A7C}" vid="{4531EE54-B03D-436A-828A-1AB6379A8773}"/>
    </a:ext>
  </a:extLst>
</a:theme>
</file>

<file path=ppt/theme/theme3.xml><?xml version="1.0" encoding="utf-8"?>
<a:theme xmlns:a="http://schemas.openxmlformats.org/drawingml/2006/main" name="4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5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7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8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LI_Template_2017.pptx" id="{9D1CC3A8-1DFE-473B-AA6D-242488B843F9}" vid="{17D520A6-9774-4F35-881E-3BA09F77E9B5}"/>
    </a:ext>
  </a:extLst>
</a:theme>
</file>

<file path=ppt/theme/theme8.xml><?xml version="1.0" encoding="utf-8"?>
<a:theme xmlns:a="http://schemas.openxmlformats.org/drawingml/2006/main" name="11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2_Title &amp; Bullet">
  <a:themeElements>
    <a:clrScheme name="2015 WHITE Template">
      <a:dk1>
        <a:srgbClr val="B3B3B3"/>
      </a:dk1>
      <a:lt1>
        <a:srgbClr val="FFFFFF"/>
      </a:lt1>
      <a:dk2>
        <a:srgbClr val="000000"/>
      </a:dk2>
      <a:lt2>
        <a:srgbClr val="76B900"/>
      </a:lt2>
      <a:accent1>
        <a:srgbClr val="0071C5"/>
      </a:accent1>
      <a:accent2>
        <a:srgbClr val="007450"/>
      </a:accent2>
      <a:accent3>
        <a:srgbClr val="9A4216"/>
      </a:accent3>
      <a:accent4>
        <a:srgbClr val="505050"/>
      </a:accent4>
      <a:accent5>
        <a:srgbClr val="9E1212"/>
      </a:accent5>
      <a:accent6>
        <a:srgbClr val="0D3481"/>
      </a:accent6>
      <a:hlink>
        <a:srgbClr val="76B900"/>
      </a:hlink>
      <a:folHlink>
        <a:srgbClr val="004827"/>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85164</TotalTime>
  <Words>544</Words>
  <Application>Microsoft Office PowerPoint</Application>
  <PresentationFormat>Widescreen</PresentationFormat>
  <Paragraphs>72</Paragraphs>
  <Slides>6</Slides>
  <Notes>5</Notes>
  <HiddenSlides>0</HiddenSlides>
  <MMClips>0</MMClips>
  <ScaleCrop>false</ScaleCrop>
  <HeadingPairs>
    <vt:vector size="6" baseType="variant">
      <vt:variant>
        <vt:lpstr>Fonts Used</vt:lpstr>
      </vt:variant>
      <vt:variant>
        <vt:i4>8</vt:i4>
      </vt:variant>
      <vt:variant>
        <vt:lpstr>Theme</vt:lpstr>
      </vt:variant>
      <vt:variant>
        <vt:i4>11</vt:i4>
      </vt:variant>
      <vt:variant>
        <vt:lpstr>Slide Titles</vt:lpstr>
      </vt:variant>
      <vt:variant>
        <vt:i4>6</vt:i4>
      </vt:variant>
    </vt:vector>
  </HeadingPairs>
  <TitlesOfParts>
    <vt:vector size="25" baseType="lpstr">
      <vt:lpstr>MS PGothic</vt:lpstr>
      <vt:lpstr>Arial</vt:lpstr>
      <vt:lpstr>Century Gothic</vt:lpstr>
      <vt:lpstr>Noto Sans Symbols</vt:lpstr>
      <vt:lpstr>Questrial</vt:lpstr>
      <vt:lpstr>Segoe UI Light</vt:lpstr>
      <vt:lpstr>Trebuchet MS</vt:lpstr>
      <vt:lpstr>Wingdings</vt:lpstr>
      <vt:lpstr>Title &amp; Bullet</vt:lpstr>
      <vt:lpstr>3_Title &amp; Bullet</vt:lpstr>
      <vt:lpstr>4_Title &amp; Bullet</vt:lpstr>
      <vt:lpstr>2_Title &amp; Bullet</vt:lpstr>
      <vt:lpstr>5_Title &amp; Bullet</vt:lpstr>
      <vt:lpstr>7_Title &amp; Bullet</vt:lpstr>
      <vt:lpstr>8_Title &amp; Bullet</vt:lpstr>
      <vt:lpstr>11_Title &amp; Bullet</vt:lpstr>
      <vt:lpstr>12_Title &amp; Bullet</vt:lpstr>
      <vt:lpstr>16_Title &amp; Bullet</vt:lpstr>
      <vt:lpstr>17_Title &amp; Bullet</vt:lpstr>
      <vt:lpstr>Training a Model</vt:lpstr>
      <vt:lpstr>Inputs and Outputs</vt:lpstr>
      <vt:lpstr>Learning Principle</vt:lpstr>
      <vt:lpstr>Learning Principle</vt:lpstr>
      <vt:lpstr>Learning Principle</vt:lpstr>
      <vt:lpstr>DEEP LEARNING APPROACH - 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c:creator>
  <cp:lastModifiedBy>Michael Mendelson</cp:lastModifiedBy>
  <cp:revision>302</cp:revision>
  <dcterms:created xsi:type="dcterms:W3CDTF">2017-05-04T21:27:43Z</dcterms:created>
  <dcterms:modified xsi:type="dcterms:W3CDTF">2018-11-19T19:36:21Z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Ref">
    <vt:lpwstr>https://api.informationprotection.azure.com/api/43083d15-7273-40c1-b7db-39efd9ccc17a</vt:lpwstr>
  </property>
  <property fmtid="{D5CDD505-2E9C-101B-9397-08002B2CF9AE}" pid="5" name="MSIP_Label_6b558183-044c-4105-8d9c-cea02a2a3d86_Owner">
    <vt:lpwstr>mmendelson@nvidia.com</vt:lpwstr>
  </property>
  <property fmtid="{D5CDD505-2E9C-101B-9397-08002B2CF9AE}" pid="6" name="MSIP_Label_6b558183-044c-4105-8d9c-cea02a2a3d86_SetDate">
    <vt:lpwstr>2018-05-25T16:07:18.9318402-07:00</vt:lpwstr>
  </property>
  <property fmtid="{D5CDD505-2E9C-101B-9397-08002B2CF9AE}" pid="7" name="MSIP_Label_6b558183-044c-4105-8d9c-cea02a2a3d86_Name">
    <vt:lpwstr>Unrestricted</vt:lpwstr>
  </property>
  <property fmtid="{D5CDD505-2E9C-101B-9397-08002B2CF9AE}" pid="8" name="MSIP_Label_6b558183-044c-4105-8d9c-cea02a2a3d86_Application">
    <vt:lpwstr>Microsoft Azure Information Protection</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