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Titillium Web"/>
      <p:regular r:id="rId15"/>
      <p:bold r:id="rId16"/>
      <p:italic r:id="rId17"/>
      <p:boldItalic r:id="rId18"/>
    </p:embeddedFont>
    <p:embeddedFont>
      <p:font typeface="Titillium Web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.fntdata"/><Relationship Id="rId11" Type="http://schemas.openxmlformats.org/officeDocument/2006/relationships/slide" Target="slides/slide7.xml"/><Relationship Id="rId22" Type="http://schemas.openxmlformats.org/officeDocument/2006/relationships/font" Target="fonts/TitilliumWeb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TitilliumWeb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regular.fntdata"/><Relationship Id="rId14" Type="http://schemas.openxmlformats.org/officeDocument/2006/relationships/slide" Target="slides/slide10.xml"/><Relationship Id="rId17" Type="http://schemas.openxmlformats.org/officeDocument/2006/relationships/font" Target="fonts/TitilliumWeb-italic.fntdata"/><Relationship Id="rId16" Type="http://schemas.openxmlformats.org/officeDocument/2006/relationships/font" Target="fonts/TitilliumWeb-bold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regular.fntdata"/><Relationship Id="rId6" Type="http://schemas.openxmlformats.org/officeDocument/2006/relationships/slide" Target="slides/slide2.xml"/><Relationship Id="rId18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fc4ad979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7fc4ad9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Unified Multimodal De- and Re-coupling Framework for RGB-D Motion Recognition</a:t>
            </a:r>
            <a:endParaRPr sz="4000"/>
          </a:p>
        </p:txBody>
      </p:sp>
      <p:sp>
        <p:nvSpPr>
          <p:cNvPr id="55" name="Google Shape;55;p11"/>
          <p:cNvSpPr txBox="1"/>
          <p:nvPr/>
        </p:nvSpPr>
        <p:spPr>
          <a:xfrm>
            <a:off x="727450" y="3507850"/>
            <a:ext cx="57552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Name:</a:t>
            </a: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Sameer Sadman Chowdhury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ID:</a:t>
            </a: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23341118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1977075" y="1544175"/>
            <a:ext cx="52440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 You</a:t>
            </a:r>
            <a:endParaRPr b="1" sz="6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434575"/>
            <a:ext cx="8023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Introduction and Purpose</a:t>
            </a:r>
            <a:endParaRPr sz="5000"/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515475" y="1510700"/>
            <a:ext cx="72522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tillium Web Light"/>
              <a:buChar char="●"/>
            </a:pPr>
            <a:r>
              <a:rPr lang="en" sz="35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Motion Recognition</a:t>
            </a:r>
            <a:endParaRPr sz="35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tillium Web Light"/>
              <a:buChar char="●"/>
            </a:pPr>
            <a:r>
              <a:rPr lang="en" sz="35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RGB-D</a:t>
            </a:r>
            <a:endParaRPr sz="35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tillium Web Light"/>
              <a:buChar char="●"/>
            </a:pPr>
            <a:r>
              <a:rPr lang="en" sz="35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Video Augmentation</a:t>
            </a:r>
            <a:endParaRPr sz="35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tillium Web Light"/>
              <a:buChar char="●"/>
            </a:pPr>
            <a:r>
              <a:rPr lang="en" sz="35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Complement Feature</a:t>
            </a:r>
            <a:endParaRPr sz="35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tillium Web Light"/>
              <a:buChar char="●"/>
            </a:pPr>
            <a:r>
              <a:rPr lang="en" sz="35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Late Fusion</a:t>
            </a:r>
            <a:endParaRPr sz="35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85800" y="461925"/>
            <a:ext cx="7461300" cy="15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Contribution and Related Work</a:t>
            </a:r>
            <a:endParaRPr sz="5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85800" y="2503700"/>
            <a:ext cx="8298000" cy="20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Video Data Augmentation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Motion Recognition based on RGB-D Data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Methodology</a:t>
            </a:r>
            <a:endParaRPr sz="50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latin typeface="Titillium Web"/>
                <a:ea typeface="Titillium Web"/>
                <a:cs typeface="Titillium Web"/>
                <a:sym typeface="Titillium Web"/>
              </a:rPr>
              <a:t>Spatiotemporal Regularization</a:t>
            </a:r>
            <a:endParaRPr b="1" sz="2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82600"/>
            <a:ext cx="4175300" cy="16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325" y="2182600"/>
            <a:ext cx="4030400" cy="16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990050" y="4143800"/>
            <a:ext cx="5543400" cy="53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Fig: </a:t>
            </a:r>
            <a:r>
              <a:rPr lang="en" sz="2000"/>
              <a:t>The unimodal representation learning network</a:t>
            </a:r>
            <a:endParaRPr sz="20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573475"/>
            <a:ext cx="8334375" cy="34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6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0" name="Google Shape;90;p1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6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93" name="Google Shape;93;p1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6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716300" y="640425"/>
            <a:ext cx="75759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Decoupling and Recoupling Learning</a:t>
            </a:r>
            <a:endParaRPr b="1" sz="2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681" y="1585931"/>
            <a:ext cx="6219449" cy="29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434575"/>
            <a:ext cx="6708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Cross-modal Complement Features Learning</a:t>
            </a:r>
            <a:endParaRPr sz="2500"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537775" y="1599950"/>
            <a:ext cx="6627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79" y="1427900"/>
            <a:ext cx="6560476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subTitle"/>
          </p:nvPr>
        </p:nvSpPr>
        <p:spPr>
          <a:xfrm>
            <a:off x="685800" y="2079725"/>
            <a:ext cx="8130600" cy="25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Titillium Web"/>
              <a:buAutoNum type="arabicPeriod"/>
            </a:pPr>
            <a:r>
              <a:rPr b="1" lang="en" sz="3000">
                <a:latin typeface="Titillium Web"/>
                <a:ea typeface="Titillium Web"/>
                <a:cs typeface="Titillium Web"/>
                <a:sym typeface="Titillium Web"/>
              </a:rPr>
              <a:t>Restricted to only isolated motion recognition</a:t>
            </a:r>
            <a:endParaRPr b="1" sz="3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AutoNum type="arabicPeriod"/>
            </a:pPr>
            <a:r>
              <a:rPr b="1" lang="en" sz="3000">
                <a:latin typeface="Titillium Web"/>
                <a:ea typeface="Titillium Web"/>
                <a:cs typeface="Titillium Web"/>
                <a:sym typeface="Titillium Web"/>
              </a:rPr>
              <a:t>Method explored only on RGB modalities</a:t>
            </a:r>
            <a:endParaRPr b="1" sz="3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685800" y="540025"/>
            <a:ext cx="70848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Limitations</a:t>
            </a:r>
            <a:endParaRPr b="1" sz="5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028700" y="752000"/>
            <a:ext cx="6850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Future Work</a:t>
            </a:r>
            <a:endParaRPr b="1" sz="5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028700" y="2191275"/>
            <a:ext cx="7553400" cy="24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"/>
              <a:buChar char="●"/>
            </a:pPr>
            <a:r>
              <a:rPr b="1" lang="en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Extension of proposed framework</a:t>
            </a:r>
            <a:endParaRPr b="1" sz="3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"/>
              <a:buChar char="●"/>
            </a:pPr>
            <a:r>
              <a:rPr b="1" lang="en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Incorporate more advanced techniques</a:t>
            </a:r>
            <a:endParaRPr b="1" sz="3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