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anose="020B0604020202020204" charset="0"/>
      <p:regular r:id="rId18"/>
    </p:embeddedFont>
    <p:embeddedFont>
      <p:font typeface="Oswal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eb75673e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9eb75673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9eb75673e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9eb75673e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9eb75673e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9eb75673e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9eb75673e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9eb75673e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9f2e18958_0_1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9f2e18958_0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9f2e18958_0_1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9f2e18958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e6028e66d110f0e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e6028e66d110f0e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9eb75673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9eb75673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9eb75673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9eb75673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9eb75673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9eb75673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9eb75673e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9eb75673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9f2e18958_0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9f2e18958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9eb75673e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9eb75673e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9eb75673e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9eb75673e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29" y="0"/>
            <a:ext cx="9144000" cy="17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rot="-5400000">
            <a:off x="7406225" y="300"/>
            <a:ext cx="1738200" cy="17373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title"/>
          </p:nvPr>
        </p:nvSpPr>
        <p:spPr>
          <a:xfrm>
            <a:off x="324475" y="148225"/>
            <a:ext cx="5244900" cy="13737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60" name="Google Shape;60;p13"/>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lstStyle>
            <a:lvl1pPr marL="457200" lvl="0" indent="-342900" algn="l" rtl="0">
              <a:lnSpc>
                <a:spcPct val="115000"/>
              </a:lnSpc>
              <a:spcBef>
                <a:spcPts val="0"/>
              </a:spcBef>
              <a:spcAft>
                <a:spcPts val="0"/>
              </a:spcAft>
              <a:buClr>
                <a:srgbClr val="616161"/>
              </a:buClr>
              <a:buSzPts val="1800"/>
              <a:buChar char="●"/>
              <a:defRPr sz="1800">
                <a:solidFill>
                  <a:srgbClr val="616161"/>
                </a:solidFill>
              </a:defRPr>
            </a:lvl1pPr>
            <a:lvl2pPr marL="914400" lvl="1" indent="-317500" algn="l" rtl="0">
              <a:lnSpc>
                <a:spcPct val="115000"/>
              </a:lnSpc>
              <a:spcBef>
                <a:spcPts val="1600"/>
              </a:spcBef>
              <a:spcAft>
                <a:spcPts val="0"/>
              </a:spcAft>
              <a:buClr>
                <a:srgbClr val="616161"/>
              </a:buClr>
              <a:buSzPts val="1400"/>
              <a:buChar char="○"/>
              <a:defRPr sz="1400">
                <a:solidFill>
                  <a:srgbClr val="616161"/>
                </a:solidFill>
              </a:defRPr>
            </a:lvl2pPr>
            <a:lvl3pPr marL="1371600" lvl="2" indent="-317500" algn="l" rtl="0">
              <a:lnSpc>
                <a:spcPct val="115000"/>
              </a:lnSpc>
              <a:spcBef>
                <a:spcPts val="1600"/>
              </a:spcBef>
              <a:spcAft>
                <a:spcPts val="0"/>
              </a:spcAft>
              <a:buClr>
                <a:srgbClr val="616161"/>
              </a:buClr>
              <a:buSzPts val="1400"/>
              <a:buChar char="■"/>
              <a:defRPr sz="1400">
                <a:solidFill>
                  <a:srgbClr val="616161"/>
                </a:solidFill>
              </a:defRPr>
            </a:lvl3pPr>
            <a:lvl4pPr marL="1828800" lvl="3" indent="-317500" algn="l" rtl="0">
              <a:lnSpc>
                <a:spcPct val="115000"/>
              </a:lnSpc>
              <a:spcBef>
                <a:spcPts val="1600"/>
              </a:spcBef>
              <a:spcAft>
                <a:spcPts val="0"/>
              </a:spcAft>
              <a:buClr>
                <a:srgbClr val="616161"/>
              </a:buClr>
              <a:buSzPts val="1400"/>
              <a:buChar char="●"/>
              <a:defRPr sz="1400">
                <a:solidFill>
                  <a:srgbClr val="616161"/>
                </a:solidFill>
              </a:defRPr>
            </a:lvl4pPr>
            <a:lvl5pPr marL="2286000" lvl="4" indent="-317500" algn="l" rtl="0">
              <a:lnSpc>
                <a:spcPct val="115000"/>
              </a:lnSpc>
              <a:spcBef>
                <a:spcPts val="1600"/>
              </a:spcBef>
              <a:spcAft>
                <a:spcPts val="0"/>
              </a:spcAft>
              <a:buClr>
                <a:srgbClr val="616161"/>
              </a:buClr>
              <a:buSzPts val="1400"/>
              <a:buChar char="○"/>
              <a:defRPr sz="1400">
                <a:solidFill>
                  <a:srgbClr val="616161"/>
                </a:solidFill>
              </a:defRPr>
            </a:lvl5pPr>
            <a:lvl6pPr marL="2743200" lvl="5" indent="-317500" algn="l" rtl="0">
              <a:lnSpc>
                <a:spcPct val="115000"/>
              </a:lnSpc>
              <a:spcBef>
                <a:spcPts val="1600"/>
              </a:spcBef>
              <a:spcAft>
                <a:spcPts val="0"/>
              </a:spcAft>
              <a:buClr>
                <a:srgbClr val="616161"/>
              </a:buClr>
              <a:buSzPts val="1400"/>
              <a:buChar char="■"/>
              <a:defRPr sz="1400">
                <a:solidFill>
                  <a:srgbClr val="616161"/>
                </a:solidFill>
              </a:defRPr>
            </a:lvl6pPr>
            <a:lvl7pPr marL="3200400" lvl="6" indent="-317500" algn="l" rtl="0">
              <a:lnSpc>
                <a:spcPct val="115000"/>
              </a:lnSpc>
              <a:spcBef>
                <a:spcPts val="1600"/>
              </a:spcBef>
              <a:spcAft>
                <a:spcPts val="0"/>
              </a:spcAft>
              <a:buClr>
                <a:srgbClr val="616161"/>
              </a:buClr>
              <a:buSzPts val="1400"/>
              <a:buChar char="●"/>
              <a:defRPr sz="1400">
                <a:solidFill>
                  <a:srgbClr val="616161"/>
                </a:solidFill>
              </a:defRPr>
            </a:lvl7pPr>
            <a:lvl8pPr marL="3657600" lvl="7" indent="-317500" algn="l" rtl="0">
              <a:lnSpc>
                <a:spcPct val="115000"/>
              </a:lnSpc>
              <a:spcBef>
                <a:spcPts val="1600"/>
              </a:spcBef>
              <a:spcAft>
                <a:spcPts val="0"/>
              </a:spcAft>
              <a:buClr>
                <a:srgbClr val="616161"/>
              </a:buClr>
              <a:buSzPts val="1400"/>
              <a:buChar char="○"/>
              <a:defRPr sz="1400">
                <a:solidFill>
                  <a:srgbClr val="616161"/>
                </a:solidFill>
              </a:defRPr>
            </a:lvl8pPr>
            <a:lvl9pPr marL="4114800" lvl="8" indent="-317500" algn="l" rtl="0">
              <a:lnSpc>
                <a:spcPct val="115000"/>
              </a:lnSpc>
              <a:spcBef>
                <a:spcPts val="1600"/>
              </a:spcBef>
              <a:spcAft>
                <a:spcPts val="1600"/>
              </a:spcAft>
              <a:buClr>
                <a:srgbClr val="616161"/>
              </a:buClr>
              <a:buSzPts val="1400"/>
              <a:buChar char="■"/>
              <a:defRPr sz="1400">
                <a:solidFill>
                  <a:srgbClr val="616161"/>
                </a:solidFill>
              </a:defRPr>
            </a:lvl9pPr>
          </a:lstStyle>
          <a:p>
            <a:endParaRPr/>
          </a:p>
        </p:txBody>
      </p:sp>
      <p:sp>
        <p:nvSpPr>
          <p:cNvPr id="61" name="Google Shape;61;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5">
  <p:cSld name="AUTOLAYOUT_6">
    <p:spTree>
      <p:nvGrpSpPr>
        <p:cNvPr id="1"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0" y="0"/>
            <a:ext cx="3048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3341300" y="314875"/>
            <a:ext cx="5486400" cy="11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lstStyle>
            <a:lvl1pPr lvl="0" algn="l" rtl="0">
              <a:lnSpc>
                <a:spcPct val="100000"/>
              </a:lnSpc>
              <a:spcBef>
                <a:spcPts val="0"/>
              </a:spcBef>
              <a:spcAft>
                <a:spcPts val="0"/>
              </a:spcAft>
              <a:buClr>
                <a:srgbClr val="FFFFFF"/>
              </a:buClr>
              <a:buSzPts val="2800"/>
              <a:buNone/>
              <a:defRPr sz="2800" b="1">
                <a:solidFill>
                  <a:srgbClr val="FFFFFF"/>
                </a:solidFill>
              </a:defRPr>
            </a:lvl1pPr>
            <a:lvl2pPr lvl="1" algn="l" rtl="0">
              <a:lnSpc>
                <a:spcPct val="100000"/>
              </a:lnSpc>
              <a:spcBef>
                <a:spcPts val="0"/>
              </a:spcBef>
              <a:spcAft>
                <a:spcPts val="0"/>
              </a:spcAft>
              <a:buClr>
                <a:srgbClr val="FFFFFF"/>
              </a:buClr>
              <a:buSzPts val="2800"/>
              <a:buNone/>
              <a:defRPr sz="2800" b="1">
                <a:solidFill>
                  <a:srgbClr val="FFFFFF"/>
                </a:solidFill>
              </a:defRPr>
            </a:lvl2pPr>
            <a:lvl3pPr lvl="2" algn="l" rtl="0">
              <a:lnSpc>
                <a:spcPct val="100000"/>
              </a:lnSpc>
              <a:spcBef>
                <a:spcPts val="0"/>
              </a:spcBef>
              <a:spcAft>
                <a:spcPts val="0"/>
              </a:spcAft>
              <a:buClr>
                <a:srgbClr val="FFFFFF"/>
              </a:buClr>
              <a:buSzPts val="2800"/>
              <a:buNone/>
              <a:defRPr sz="2800" b="1">
                <a:solidFill>
                  <a:srgbClr val="FFFFFF"/>
                </a:solidFill>
              </a:defRPr>
            </a:lvl3pPr>
            <a:lvl4pPr lvl="3" algn="l" rtl="0">
              <a:lnSpc>
                <a:spcPct val="100000"/>
              </a:lnSpc>
              <a:spcBef>
                <a:spcPts val="0"/>
              </a:spcBef>
              <a:spcAft>
                <a:spcPts val="0"/>
              </a:spcAft>
              <a:buClr>
                <a:srgbClr val="FFFFFF"/>
              </a:buClr>
              <a:buSzPts val="2800"/>
              <a:buNone/>
              <a:defRPr sz="2800" b="1">
                <a:solidFill>
                  <a:srgbClr val="FFFFFF"/>
                </a:solidFill>
              </a:defRPr>
            </a:lvl4pPr>
            <a:lvl5pPr lvl="4" algn="l" rtl="0">
              <a:lnSpc>
                <a:spcPct val="100000"/>
              </a:lnSpc>
              <a:spcBef>
                <a:spcPts val="0"/>
              </a:spcBef>
              <a:spcAft>
                <a:spcPts val="0"/>
              </a:spcAft>
              <a:buClr>
                <a:srgbClr val="FFFFFF"/>
              </a:buClr>
              <a:buSzPts val="2800"/>
              <a:buNone/>
              <a:defRPr sz="2800" b="1">
                <a:solidFill>
                  <a:srgbClr val="FFFFFF"/>
                </a:solidFill>
              </a:defRPr>
            </a:lvl5pPr>
            <a:lvl6pPr lvl="5" algn="l" rtl="0">
              <a:lnSpc>
                <a:spcPct val="100000"/>
              </a:lnSpc>
              <a:spcBef>
                <a:spcPts val="0"/>
              </a:spcBef>
              <a:spcAft>
                <a:spcPts val="0"/>
              </a:spcAft>
              <a:buClr>
                <a:srgbClr val="FFFFFF"/>
              </a:buClr>
              <a:buSzPts val="2800"/>
              <a:buNone/>
              <a:defRPr sz="2800" b="1">
                <a:solidFill>
                  <a:srgbClr val="FFFFFF"/>
                </a:solidFill>
              </a:defRPr>
            </a:lvl6pPr>
            <a:lvl7pPr lvl="6" algn="l" rtl="0">
              <a:lnSpc>
                <a:spcPct val="100000"/>
              </a:lnSpc>
              <a:spcBef>
                <a:spcPts val="0"/>
              </a:spcBef>
              <a:spcAft>
                <a:spcPts val="0"/>
              </a:spcAft>
              <a:buClr>
                <a:srgbClr val="FFFFFF"/>
              </a:buClr>
              <a:buSzPts val="2800"/>
              <a:buNone/>
              <a:defRPr sz="2800" b="1">
                <a:solidFill>
                  <a:srgbClr val="FFFFFF"/>
                </a:solidFill>
              </a:defRPr>
            </a:lvl7pPr>
            <a:lvl8pPr lvl="7" algn="l" rtl="0">
              <a:lnSpc>
                <a:spcPct val="100000"/>
              </a:lnSpc>
              <a:spcBef>
                <a:spcPts val="0"/>
              </a:spcBef>
              <a:spcAft>
                <a:spcPts val="0"/>
              </a:spcAft>
              <a:buClr>
                <a:srgbClr val="FFFFFF"/>
              </a:buClr>
              <a:buSzPts val="2800"/>
              <a:buNone/>
              <a:defRPr sz="2800" b="1">
                <a:solidFill>
                  <a:srgbClr val="FFFFFF"/>
                </a:solidFill>
              </a:defRPr>
            </a:lvl8pPr>
            <a:lvl9pPr lvl="8" algn="l" rtl="0">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68" name="Google Shape;68;p14"/>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lstStyle>
            <a:lvl1pPr marL="457200" lvl="0" indent="-317500" algn="l" rtl="0">
              <a:lnSpc>
                <a:spcPct val="115000"/>
              </a:lnSpc>
              <a:spcBef>
                <a:spcPts val="0"/>
              </a:spcBef>
              <a:spcAft>
                <a:spcPts val="0"/>
              </a:spcAft>
              <a:buClr>
                <a:srgbClr val="666666"/>
              </a:buClr>
              <a:buSzPts val="1400"/>
              <a:buChar char="●"/>
              <a:defRPr sz="1400">
                <a:solidFill>
                  <a:srgbClr val="666666"/>
                </a:solidFill>
              </a:defRPr>
            </a:lvl1pPr>
            <a:lvl2pPr marL="914400" lvl="1" indent="-304800" algn="l" rtl="0">
              <a:lnSpc>
                <a:spcPct val="115000"/>
              </a:lnSpc>
              <a:spcBef>
                <a:spcPts val="1600"/>
              </a:spcBef>
              <a:spcAft>
                <a:spcPts val="0"/>
              </a:spcAft>
              <a:buClr>
                <a:srgbClr val="666666"/>
              </a:buClr>
              <a:buSzPts val="1200"/>
              <a:buChar char="○"/>
              <a:defRPr sz="1200">
                <a:solidFill>
                  <a:srgbClr val="666666"/>
                </a:solidFill>
              </a:defRPr>
            </a:lvl2pPr>
            <a:lvl3pPr marL="1371600" lvl="2" indent="-304800" algn="l" rtl="0">
              <a:lnSpc>
                <a:spcPct val="115000"/>
              </a:lnSpc>
              <a:spcBef>
                <a:spcPts val="1600"/>
              </a:spcBef>
              <a:spcAft>
                <a:spcPts val="0"/>
              </a:spcAft>
              <a:buClr>
                <a:srgbClr val="666666"/>
              </a:buClr>
              <a:buSzPts val="1200"/>
              <a:buChar char="■"/>
              <a:defRPr sz="1200">
                <a:solidFill>
                  <a:srgbClr val="666666"/>
                </a:solidFill>
              </a:defRPr>
            </a:lvl3pPr>
            <a:lvl4pPr marL="1828800" lvl="3" indent="-304800" algn="l" rtl="0">
              <a:lnSpc>
                <a:spcPct val="115000"/>
              </a:lnSpc>
              <a:spcBef>
                <a:spcPts val="1600"/>
              </a:spcBef>
              <a:spcAft>
                <a:spcPts val="0"/>
              </a:spcAft>
              <a:buClr>
                <a:srgbClr val="666666"/>
              </a:buClr>
              <a:buSzPts val="1200"/>
              <a:buChar char="●"/>
              <a:defRPr sz="1200">
                <a:solidFill>
                  <a:srgbClr val="666666"/>
                </a:solidFill>
              </a:defRPr>
            </a:lvl4pPr>
            <a:lvl5pPr marL="2286000" lvl="4" indent="-304800" algn="l" rtl="0">
              <a:lnSpc>
                <a:spcPct val="115000"/>
              </a:lnSpc>
              <a:spcBef>
                <a:spcPts val="1600"/>
              </a:spcBef>
              <a:spcAft>
                <a:spcPts val="0"/>
              </a:spcAft>
              <a:buClr>
                <a:srgbClr val="666666"/>
              </a:buClr>
              <a:buSzPts val="1200"/>
              <a:buChar char="○"/>
              <a:defRPr sz="1200">
                <a:solidFill>
                  <a:srgbClr val="666666"/>
                </a:solidFill>
              </a:defRPr>
            </a:lvl5pPr>
            <a:lvl6pPr marL="2743200" lvl="5" indent="-304800" algn="l" rtl="0">
              <a:lnSpc>
                <a:spcPct val="115000"/>
              </a:lnSpc>
              <a:spcBef>
                <a:spcPts val="1600"/>
              </a:spcBef>
              <a:spcAft>
                <a:spcPts val="0"/>
              </a:spcAft>
              <a:buClr>
                <a:srgbClr val="666666"/>
              </a:buClr>
              <a:buSzPts val="1200"/>
              <a:buChar char="■"/>
              <a:defRPr sz="1200">
                <a:solidFill>
                  <a:srgbClr val="666666"/>
                </a:solidFill>
              </a:defRPr>
            </a:lvl6pPr>
            <a:lvl7pPr marL="3200400" lvl="6" indent="-304800" algn="l" rtl="0">
              <a:lnSpc>
                <a:spcPct val="115000"/>
              </a:lnSpc>
              <a:spcBef>
                <a:spcPts val="1600"/>
              </a:spcBef>
              <a:spcAft>
                <a:spcPts val="0"/>
              </a:spcAft>
              <a:buClr>
                <a:srgbClr val="666666"/>
              </a:buClr>
              <a:buSzPts val="1200"/>
              <a:buChar char="●"/>
              <a:defRPr sz="1200">
                <a:solidFill>
                  <a:srgbClr val="666666"/>
                </a:solidFill>
              </a:defRPr>
            </a:lvl7pPr>
            <a:lvl8pPr marL="3657600" lvl="7" indent="-304800" algn="l" rtl="0">
              <a:lnSpc>
                <a:spcPct val="115000"/>
              </a:lnSpc>
              <a:spcBef>
                <a:spcPts val="1600"/>
              </a:spcBef>
              <a:spcAft>
                <a:spcPts val="0"/>
              </a:spcAft>
              <a:buClr>
                <a:srgbClr val="666666"/>
              </a:buClr>
              <a:buSzPts val="1200"/>
              <a:buChar char="○"/>
              <a:defRPr sz="1200">
                <a:solidFill>
                  <a:srgbClr val="666666"/>
                </a:solidFill>
              </a:defRPr>
            </a:lvl8pPr>
            <a:lvl9pPr marL="4114800" lvl="8" indent="-304800" algn="l" rtl="0">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69" name="Google Shape;69;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66666"/>
                </a:solidFill>
              </a:defRPr>
            </a:lvl1pPr>
            <a:lvl2pPr lvl="1" algn="r" rtl="0">
              <a:lnSpc>
                <a:spcPct val="100000"/>
              </a:lnSpc>
              <a:spcAft>
                <a:spcPts val="0"/>
              </a:spcAft>
              <a:buNone/>
              <a:defRPr sz="1000">
                <a:solidFill>
                  <a:srgbClr val="666666"/>
                </a:solidFill>
              </a:defRPr>
            </a:lvl2pPr>
            <a:lvl3pPr lvl="2" algn="r" rtl="0">
              <a:lnSpc>
                <a:spcPct val="100000"/>
              </a:lnSpc>
              <a:spcAft>
                <a:spcPts val="0"/>
              </a:spcAft>
              <a:buNone/>
              <a:defRPr sz="1000">
                <a:solidFill>
                  <a:srgbClr val="666666"/>
                </a:solidFill>
              </a:defRPr>
            </a:lvl3pPr>
            <a:lvl4pPr lvl="3" algn="r" rtl="0">
              <a:lnSpc>
                <a:spcPct val="100000"/>
              </a:lnSpc>
              <a:spcAft>
                <a:spcPts val="0"/>
              </a:spcAft>
              <a:buNone/>
              <a:defRPr sz="1000">
                <a:solidFill>
                  <a:srgbClr val="666666"/>
                </a:solidFill>
              </a:defRPr>
            </a:lvl4pPr>
            <a:lvl5pPr lvl="4" algn="r" rtl="0">
              <a:lnSpc>
                <a:spcPct val="100000"/>
              </a:lnSpc>
              <a:spcAft>
                <a:spcPts val="0"/>
              </a:spcAft>
              <a:buNone/>
              <a:defRPr sz="1000">
                <a:solidFill>
                  <a:srgbClr val="666666"/>
                </a:solidFill>
              </a:defRPr>
            </a:lvl5pPr>
            <a:lvl6pPr lvl="5" algn="r" rtl="0">
              <a:lnSpc>
                <a:spcPct val="100000"/>
              </a:lnSpc>
              <a:spcAft>
                <a:spcPts val="0"/>
              </a:spcAft>
              <a:buNone/>
              <a:defRPr sz="1000">
                <a:solidFill>
                  <a:srgbClr val="666666"/>
                </a:solidFill>
              </a:defRPr>
            </a:lvl6pPr>
            <a:lvl7pPr lvl="6" algn="r" rtl="0">
              <a:lnSpc>
                <a:spcPct val="100000"/>
              </a:lnSpc>
              <a:spcAft>
                <a:spcPts val="0"/>
              </a:spcAft>
              <a:buNone/>
              <a:defRPr sz="1000">
                <a:solidFill>
                  <a:srgbClr val="666666"/>
                </a:solidFill>
              </a:defRPr>
            </a:lvl7pPr>
            <a:lvl8pPr lvl="7" algn="r" rtl="0">
              <a:lnSpc>
                <a:spcPct val="100000"/>
              </a:lnSpc>
              <a:spcAft>
                <a:spcPts val="0"/>
              </a:spcAft>
              <a:buNone/>
              <a:defRPr sz="1000">
                <a:solidFill>
                  <a:srgbClr val="666666"/>
                </a:solidFill>
              </a:defRPr>
            </a:lvl8pPr>
            <a:lvl9pPr lvl="8" algn="r" rtl="0">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AUTOLAYOUT_2">
    <p:bg>
      <p:bgPr>
        <a:solidFill>
          <a:srgbClr val="FFFFFF"/>
        </a:solidFill>
        <a:effectLst/>
      </p:bgPr>
    </p:bg>
    <p:spTree>
      <p:nvGrpSpPr>
        <p:cNvPr id="1"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5"/>
          <p:cNvCxnSpPr/>
          <p:nvPr/>
        </p:nvCxnSpPr>
        <p:spPr>
          <a:xfrm>
            <a:off x="3034311" y="0"/>
            <a:ext cx="0" cy="51333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73" name="Google Shape;73;p15"/>
          <p:cNvSpPr/>
          <p:nvPr/>
        </p:nvSpPr>
        <p:spPr>
          <a:xfrm>
            <a:off x="0" y="0"/>
            <a:ext cx="3048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284100" y="307975"/>
            <a:ext cx="2479800" cy="4268700"/>
          </a:xfrm>
          <a:prstGeom prst="rect">
            <a:avLst/>
          </a:prstGeom>
          <a:noFill/>
        </p:spPr>
        <p:txBody>
          <a:bodyPr spcFirstLastPara="1" wrap="square" lIns="91425" tIns="91425" rIns="91425" bIns="91425" anchor="t" anchorCtr="0"/>
          <a:lstStyle>
            <a:lvl1pPr lvl="0" algn="l" rtl="0">
              <a:lnSpc>
                <a:spcPct val="100000"/>
              </a:lnSpc>
              <a:spcBef>
                <a:spcPts val="0"/>
              </a:spcBef>
              <a:spcAft>
                <a:spcPts val="0"/>
              </a:spcAft>
              <a:buClr>
                <a:schemeClr val="lt1"/>
              </a:buClr>
              <a:buSzPts val="3000"/>
              <a:buNone/>
              <a:defRPr sz="3000">
                <a:solidFill>
                  <a:schemeClr val="lt1"/>
                </a:solidFill>
              </a:defRPr>
            </a:lvl1pPr>
            <a:lvl2pPr lvl="1" algn="l" rtl="0">
              <a:lnSpc>
                <a:spcPct val="100000"/>
              </a:lnSpc>
              <a:spcBef>
                <a:spcPts val="0"/>
              </a:spcBef>
              <a:spcAft>
                <a:spcPts val="0"/>
              </a:spcAft>
              <a:buClr>
                <a:schemeClr val="lt1"/>
              </a:buClr>
              <a:buSzPts val="3000"/>
              <a:buNone/>
              <a:defRPr sz="3000">
                <a:solidFill>
                  <a:schemeClr val="lt1"/>
                </a:solidFill>
              </a:defRPr>
            </a:lvl2pPr>
            <a:lvl3pPr lvl="2" algn="l" rtl="0">
              <a:lnSpc>
                <a:spcPct val="100000"/>
              </a:lnSpc>
              <a:spcBef>
                <a:spcPts val="0"/>
              </a:spcBef>
              <a:spcAft>
                <a:spcPts val="0"/>
              </a:spcAft>
              <a:buClr>
                <a:schemeClr val="lt1"/>
              </a:buClr>
              <a:buSzPts val="3000"/>
              <a:buNone/>
              <a:defRPr sz="3000">
                <a:solidFill>
                  <a:schemeClr val="lt1"/>
                </a:solidFill>
              </a:defRPr>
            </a:lvl3pPr>
            <a:lvl4pPr lvl="3" algn="l" rtl="0">
              <a:lnSpc>
                <a:spcPct val="100000"/>
              </a:lnSpc>
              <a:spcBef>
                <a:spcPts val="0"/>
              </a:spcBef>
              <a:spcAft>
                <a:spcPts val="0"/>
              </a:spcAft>
              <a:buClr>
                <a:schemeClr val="lt1"/>
              </a:buClr>
              <a:buSzPts val="3000"/>
              <a:buNone/>
              <a:defRPr sz="3000">
                <a:solidFill>
                  <a:schemeClr val="lt1"/>
                </a:solidFill>
              </a:defRPr>
            </a:lvl4pPr>
            <a:lvl5pPr lvl="4" algn="l" rtl="0">
              <a:lnSpc>
                <a:spcPct val="100000"/>
              </a:lnSpc>
              <a:spcBef>
                <a:spcPts val="0"/>
              </a:spcBef>
              <a:spcAft>
                <a:spcPts val="0"/>
              </a:spcAft>
              <a:buClr>
                <a:schemeClr val="lt1"/>
              </a:buClr>
              <a:buSzPts val="3000"/>
              <a:buNone/>
              <a:defRPr sz="3000">
                <a:solidFill>
                  <a:schemeClr val="lt1"/>
                </a:solidFill>
              </a:defRPr>
            </a:lvl5pPr>
            <a:lvl6pPr lvl="5" algn="l" rtl="0">
              <a:lnSpc>
                <a:spcPct val="100000"/>
              </a:lnSpc>
              <a:spcBef>
                <a:spcPts val="0"/>
              </a:spcBef>
              <a:spcAft>
                <a:spcPts val="0"/>
              </a:spcAft>
              <a:buClr>
                <a:schemeClr val="lt1"/>
              </a:buClr>
              <a:buSzPts val="3000"/>
              <a:buNone/>
              <a:defRPr sz="3000">
                <a:solidFill>
                  <a:schemeClr val="lt1"/>
                </a:solidFill>
              </a:defRPr>
            </a:lvl6pPr>
            <a:lvl7pPr lvl="6" algn="l" rtl="0">
              <a:lnSpc>
                <a:spcPct val="100000"/>
              </a:lnSpc>
              <a:spcBef>
                <a:spcPts val="0"/>
              </a:spcBef>
              <a:spcAft>
                <a:spcPts val="0"/>
              </a:spcAft>
              <a:buClr>
                <a:schemeClr val="lt1"/>
              </a:buClr>
              <a:buSzPts val="3000"/>
              <a:buNone/>
              <a:defRPr sz="3000">
                <a:solidFill>
                  <a:schemeClr val="lt1"/>
                </a:solidFill>
              </a:defRPr>
            </a:lvl7pPr>
            <a:lvl8pPr lvl="7" algn="l" rtl="0">
              <a:lnSpc>
                <a:spcPct val="100000"/>
              </a:lnSpc>
              <a:spcBef>
                <a:spcPts val="0"/>
              </a:spcBef>
              <a:spcAft>
                <a:spcPts val="0"/>
              </a:spcAft>
              <a:buClr>
                <a:schemeClr val="lt1"/>
              </a:buClr>
              <a:buSzPts val="3000"/>
              <a:buNone/>
              <a:defRPr sz="3000">
                <a:solidFill>
                  <a:schemeClr val="lt1"/>
                </a:solidFill>
              </a:defRPr>
            </a:lvl8pPr>
            <a:lvl9pPr lvl="8" algn="l" rtl="0">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75" name="Google Shape;75;p15"/>
          <p:cNvSpPr txBox="1">
            <a:spLocks noGrp="1"/>
          </p:cNvSpPr>
          <p:nvPr>
            <p:ph type="body" idx="1"/>
          </p:nvPr>
        </p:nvSpPr>
        <p:spPr>
          <a:xfrm>
            <a:off x="3381100" y="307975"/>
            <a:ext cx="1782600" cy="4268700"/>
          </a:xfrm>
          <a:prstGeom prst="rect">
            <a:avLst/>
          </a:prstGeom>
          <a:noFill/>
        </p:spPr>
        <p:txBody>
          <a:bodyPr spcFirstLastPara="1" wrap="square" lIns="91425" tIns="91425" rIns="91425" bIns="91425" anchor="t" anchorCtr="0"/>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76" name="Google Shape;76;p15"/>
          <p:cNvSpPr txBox="1">
            <a:spLocks noGrp="1"/>
          </p:cNvSpPr>
          <p:nvPr>
            <p:ph type="body" idx="2"/>
          </p:nvPr>
        </p:nvSpPr>
        <p:spPr>
          <a:xfrm>
            <a:off x="5214753" y="307975"/>
            <a:ext cx="1782600" cy="4268700"/>
          </a:xfrm>
          <a:prstGeom prst="rect">
            <a:avLst/>
          </a:prstGeom>
          <a:noFill/>
        </p:spPr>
        <p:txBody>
          <a:bodyPr spcFirstLastPara="1" wrap="square" lIns="91425" tIns="91425" rIns="91425" bIns="91425" anchor="t" anchorCtr="0"/>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77" name="Google Shape;77;p15"/>
          <p:cNvSpPr txBox="1">
            <a:spLocks noGrp="1"/>
          </p:cNvSpPr>
          <p:nvPr>
            <p:ph type="body" idx="3"/>
          </p:nvPr>
        </p:nvSpPr>
        <p:spPr>
          <a:xfrm>
            <a:off x="7048406" y="307825"/>
            <a:ext cx="1782600" cy="4268700"/>
          </a:xfrm>
          <a:prstGeom prst="rect">
            <a:avLst/>
          </a:prstGeom>
          <a:noFill/>
        </p:spPr>
        <p:txBody>
          <a:bodyPr spcFirstLastPara="1" wrap="square" lIns="91425" tIns="91425" rIns="91425" bIns="91425" anchor="t" anchorCtr="0"/>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78" name="Google Shape;78;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2">
  <p:cSld name="AUTOLAYOUT_3">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p:nvPr/>
        </p:nvSpPr>
        <p:spPr>
          <a:xfrm>
            <a:off x="0" y="0"/>
            <a:ext cx="9144000" cy="5143500"/>
          </a:xfrm>
          <a:prstGeom prst="rect">
            <a:avLst/>
          </a:pr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0" y="0"/>
            <a:ext cx="4568400" cy="5143500"/>
          </a:xfrm>
          <a:prstGeom prst="rect">
            <a:avLst/>
          </a:prstGeom>
          <a:solidFill>
            <a:srgbClr val="54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6795047" y="1762895"/>
            <a:ext cx="143700" cy="143700"/>
          </a:xfrm>
          <a:prstGeom prst="ellipse">
            <a:avLst/>
          </a:prstGeom>
          <a:noFill/>
          <a:ln w="9525" cap="flat" cmpd="sng">
            <a:solidFill>
              <a:srgbClr val="B0BE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6795047" y="3236970"/>
            <a:ext cx="143700" cy="143700"/>
          </a:xfrm>
          <a:prstGeom prst="ellipse">
            <a:avLst/>
          </a:prstGeom>
          <a:noFill/>
          <a:ln w="9525" cap="flat" cmpd="sng">
            <a:solidFill>
              <a:srgbClr val="B0BE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6"/>
          <p:cNvCxnSpPr/>
          <p:nvPr/>
        </p:nvCxnSpPr>
        <p:spPr>
          <a:xfrm>
            <a:off x="4895600" y="1835251"/>
            <a:ext cx="3942600" cy="0"/>
          </a:xfrm>
          <a:prstGeom prst="straightConnector1">
            <a:avLst/>
          </a:prstGeom>
          <a:noFill/>
          <a:ln w="9525" cap="flat" cmpd="sng">
            <a:solidFill>
              <a:srgbClr val="B0BEC5"/>
            </a:solidFill>
            <a:prstDash val="solid"/>
            <a:round/>
            <a:headEnd type="none" w="sm" len="sm"/>
            <a:tailEnd type="none" w="sm" len="sm"/>
          </a:ln>
        </p:spPr>
      </p:cxnSp>
      <p:cxnSp>
        <p:nvCxnSpPr>
          <p:cNvPr id="85" name="Google Shape;85;p16"/>
          <p:cNvCxnSpPr/>
          <p:nvPr/>
        </p:nvCxnSpPr>
        <p:spPr>
          <a:xfrm>
            <a:off x="4895600" y="3309475"/>
            <a:ext cx="3942600" cy="0"/>
          </a:xfrm>
          <a:prstGeom prst="straightConnector1">
            <a:avLst/>
          </a:prstGeom>
          <a:noFill/>
          <a:ln w="9525" cap="flat" cmpd="sng">
            <a:solidFill>
              <a:srgbClr val="B0BEC5"/>
            </a:solidFill>
            <a:prstDash val="solid"/>
            <a:round/>
            <a:headEnd type="none" w="sm" len="sm"/>
            <a:tailEnd type="none" w="sm" len="sm"/>
          </a:ln>
        </p:spPr>
      </p:cxnSp>
      <p:sp>
        <p:nvSpPr>
          <p:cNvPr id="86" name="Google Shape;86;p16"/>
          <p:cNvSpPr txBox="1">
            <a:spLocks noGrp="1"/>
          </p:cNvSpPr>
          <p:nvPr>
            <p:ph type="title"/>
          </p:nvPr>
        </p:nvSpPr>
        <p:spPr>
          <a:xfrm>
            <a:off x="312850" y="482100"/>
            <a:ext cx="3942600" cy="4179300"/>
          </a:xfrm>
          <a:prstGeom prst="rect">
            <a:avLst/>
          </a:prstGeom>
          <a:noFill/>
        </p:spPr>
        <p:txBody>
          <a:bodyPr spcFirstLastPara="1" wrap="square" lIns="91425" tIns="91425" rIns="91425" bIns="91425" anchor="ctr" anchorCtr="0"/>
          <a:lstStyle>
            <a:lvl1pPr lvl="0" algn="ctr" rtl="0">
              <a:lnSpc>
                <a:spcPct val="100000"/>
              </a:lnSpc>
              <a:spcBef>
                <a:spcPts val="0"/>
              </a:spcBef>
              <a:spcAft>
                <a:spcPts val="0"/>
              </a:spcAft>
              <a:buNone/>
              <a:defRPr sz="3000">
                <a:solidFill>
                  <a:srgbClr val="FFFFFF"/>
                </a:solidFill>
              </a:defRPr>
            </a:lvl1pPr>
            <a:lvl2pPr lvl="1" algn="ctr" rtl="0">
              <a:lnSpc>
                <a:spcPct val="100000"/>
              </a:lnSpc>
              <a:spcBef>
                <a:spcPts val="0"/>
              </a:spcBef>
              <a:spcAft>
                <a:spcPts val="0"/>
              </a:spcAft>
              <a:buNone/>
              <a:defRPr sz="3000">
                <a:solidFill>
                  <a:srgbClr val="FFFFFF"/>
                </a:solidFill>
              </a:defRPr>
            </a:lvl2pPr>
            <a:lvl3pPr lvl="2" algn="ctr" rtl="0">
              <a:lnSpc>
                <a:spcPct val="100000"/>
              </a:lnSpc>
              <a:spcBef>
                <a:spcPts val="0"/>
              </a:spcBef>
              <a:spcAft>
                <a:spcPts val="0"/>
              </a:spcAft>
              <a:buNone/>
              <a:defRPr sz="3000">
                <a:solidFill>
                  <a:srgbClr val="FFFFFF"/>
                </a:solidFill>
              </a:defRPr>
            </a:lvl3pPr>
            <a:lvl4pPr lvl="3" algn="ctr" rtl="0">
              <a:lnSpc>
                <a:spcPct val="100000"/>
              </a:lnSpc>
              <a:spcBef>
                <a:spcPts val="0"/>
              </a:spcBef>
              <a:spcAft>
                <a:spcPts val="0"/>
              </a:spcAft>
              <a:buNone/>
              <a:defRPr sz="3000">
                <a:solidFill>
                  <a:srgbClr val="FFFFFF"/>
                </a:solidFill>
              </a:defRPr>
            </a:lvl4pPr>
            <a:lvl5pPr lvl="4" algn="ctr" rtl="0">
              <a:lnSpc>
                <a:spcPct val="100000"/>
              </a:lnSpc>
              <a:spcBef>
                <a:spcPts val="0"/>
              </a:spcBef>
              <a:spcAft>
                <a:spcPts val="0"/>
              </a:spcAft>
              <a:buNone/>
              <a:defRPr sz="3000">
                <a:solidFill>
                  <a:srgbClr val="FFFFFF"/>
                </a:solidFill>
              </a:defRPr>
            </a:lvl5pPr>
            <a:lvl6pPr lvl="5" algn="ctr" rtl="0">
              <a:lnSpc>
                <a:spcPct val="100000"/>
              </a:lnSpc>
              <a:spcBef>
                <a:spcPts val="0"/>
              </a:spcBef>
              <a:spcAft>
                <a:spcPts val="0"/>
              </a:spcAft>
              <a:buNone/>
              <a:defRPr sz="3000">
                <a:solidFill>
                  <a:srgbClr val="FFFFFF"/>
                </a:solidFill>
              </a:defRPr>
            </a:lvl6pPr>
            <a:lvl7pPr lvl="6" algn="ctr" rtl="0">
              <a:lnSpc>
                <a:spcPct val="100000"/>
              </a:lnSpc>
              <a:spcBef>
                <a:spcPts val="0"/>
              </a:spcBef>
              <a:spcAft>
                <a:spcPts val="0"/>
              </a:spcAft>
              <a:buNone/>
              <a:defRPr sz="3000">
                <a:solidFill>
                  <a:srgbClr val="FFFFFF"/>
                </a:solidFill>
              </a:defRPr>
            </a:lvl7pPr>
            <a:lvl8pPr lvl="7" algn="ctr" rtl="0">
              <a:lnSpc>
                <a:spcPct val="100000"/>
              </a:lnSpc>
              <a:spcBef>
                <a:spcPts val="0"/>
              </a:spcBef>
              <a:spcAft>
                <a:spcPts val="0"/>
              </a:spcAft>
              <a:buNone/>
              <a:defRPr sz="3000">
                <a:solidFill>
                  <a:srgbClr val="FFFFFF"/>
                </a:solidFill>
              </a:defRPr>
            </a:lvl8pPr>
            <a:lvl9pPr lvl="8" algn="ctr" rtl="0">
              <a:lnSpc>
                <a:spcPct val="100000"/>
              </a:lnSpc>
              <a:spcBef>
                <a:spcPts val="0"/>
              </a:spcBef>
              <a:spcAft>
                <a:spcPts val="0"/>
              </a:spcAft>
              <a:buNone/>
              <a:defRPr sz="3000">
                <a:solidFill>
                  <a:srgbClr val="FFFFFF"/>
                </a:solidFill>
              </a:defRPr>
            </a:lvl9pPr>
          </a:lstStyle>
          <a:p>
            <a:endParaRPr/>
          </a:p>
        </p:txBody>
      </p:sp>
      <p:sp>
        <p:nvSpPr>
          <p:cNvPr id="87" name="Google Shape;87;p16"/>
          <p:cNvSpPr txBox="1">
            <a:spLocks noGrp="1"/>
          </p:cNvSpPr>
          <p:nvPr>
            <p:ph type="body" idx="1"/>
          </p:nvPr>
        </p:nvSpPr>
        <p:spPr>
          <a:xfrm>
            <a:off x="4890475" y="482100"/>
            <a:ext cx="3942600" cy="1231200"/>
          </a:xfrm>
          <a:prstGeom prst="rect">
            <a:avLst/>
          </a:prstGeom>
          <a:noFill/>
        </p:spPr>
        <p:txBody>
          <a:bodyPr spcFirstLastPara="1" wrap="square" lIns="91425" tIns="91425" rIns="91425" bIns="91425" anchor="t" anchorCtr="0"/>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88" name="Google Shape;88;p16"/>
          <p:cNvSpPr txBox="1">
            <a:spLocks noGrp="1"/>
          </p:cNvSpPr>
          <p:nvPr>
            <p:ph type="body" idx="2"/>
          </p:nvPr>
        </p:nvSpPr>
        <p:spPr>
          <a:xfrm>
            <a:off x="4895600" y="1956188"/>
            <a:ext cx="3942600" cy="1231200"/>
          </a:xfrm>
          <a:prstGeom prst="rect">
            <a:avLst/>
          </a:prstGeom>
          <a:noFill/>
        </p:spPr>
        <p:txBody>
          <a:bodyPr spcFirstLastPara="1" wrap="square" lIns="91425" tIns="91425" rIns="91425" bIns="91425" anchor="t" anchorCtr="0"/>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89" name="Google Shape;89;p16"/>
          <p:cNvSpPr txBox="1">
            <a:spLocks noGrp="1"/>
          </p:cNvSpPr>
          <p:nvPr>
            <p:ph type="body" idx="3"/>
          </p:nvPr>
        </p:nvSpPr>
        <p:spPr>
          <a:xfrm>
            <a:off x="4890475" y="3430250"/>
            <a:ext cx="3942600" cy="1231200"/>
          </a:xfrm>
          <a:prstGeom prst="rect">
            <a:avLst/>
          </a:prstGeom>
          <a:noFill/>
        </p:spPr>
        <p:txBody>
          <a:bodyPr spcFirstLastPara="1" wrap="square" lIns="91425" tIns="91425" rIns="91425" bIns="91425" anchor="t" anchorCtr="0"/>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0" name="Google Shape;90;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3">
  <p:cSld name="AUTOLAYOUT_4">
    <p:bg>
      <p:bgPr>
        <a:solidFill>
          <a:srgbClr val="FFFFFF"/>
        </a:solidFill>
        <a:effectLst/>
      </p:bgPr>
    </p:bg>
    <p:spTree>
      <p:nvGrpSpPr>
        <p:cNvPr id="1" name="Shape 91"/>
        <p:cNvGrpSpPr/>
        <p:nvPr/>
      </p:nvGrpSpPr>
      <p:grpSpPr>
        <a:xfrm>
          <a:off x="0" y="0"/>
          <a:ext cx="0" cy="0"/>
          <a:chOff x="0" y="0"/>
          <a:chExt cx="0" cy="0"/>
        </a:xfrm>
      </p:grpSpPr>
      <p:sp>
        <p:nvSpPr>
          <p:cNvPr id="92" name="Google Shape;92;p17"/>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0" y="0"/>
            <a:ext cx="4583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lstStyle>
            <a:lvl1pPr lvl="0" algn="ctr" rtl="0">
              <a:lnSpc>
                <a:spcPct val="100000"/>
              </a:lnSpc>
              <a:spcBef>
                <a:spcPts val="0"/>
              </a:spcBef>
              <a:spcAft>
                <a:spcPts val="0"/>
              </a:spcAft>
              <a:buClr>
                <a:schemeClr val="lt1"/>
              </a:buClr>
              <a:buSzPts val="3600"/>
              <a:buNone/>
              <a:defRPr sz="3600">
                <a:solidFill>
                  <a:schemeClr val="lt1"/>
                </a:solidFill>
              </a:defRPr>
            </a:lvl1pPr>
            <a:lvl2pPr lvl="1" algn="ctr" rtl="0">
              <a:lnSpc>
                <a:spcPct val="100000"/>
              </a:lnSpc>
              <a:spcBef>
                <a:spcPts val="0"/>
              </a:spcBef>
              <a:spcAft>
                <a:spcPts val="0"/>
              </a:spcAft>
              <a:buClr>
                <a:schemeClr val="lt1"/>
              </a:buClr>
              <a:buSzPts val="3600"/>
              <a:buNone/>
              <a:defRPr sz="3600">
                <a:solidFill>
                  <a:schemeClr val="lt1"/>
                </a:solidFill>
              </a:defRPr>
            </a:lvl2pPr>
            <a:lvl3pPr lvl="2" algn="ctr" rtl="0">
              <a:lnSpc>
                <a:spcPct val="100000"/>
              </a:lnSpc>
              <a:spcBef>
                <a:spcPts val="0"/>
              </a:spcBef>
              <a:spcAft>
                <a:spcPts val="0"/>
              </a:spcAft>
              <a:buClr>
                <a:schemeClr val="lt1"/>
              </a:buClr>
              <a:buSzPts val="3600"/>
              <a:buNone/>
              <a:defRPr sz="3600">
                <a:solidFill>
                  <a:schemeClr val="lt1"/>
                </a:solidFill>
              </a:defRPr>
            </a:lvl3pPr>
            <a:lvl4pPr lvl="3" algn="ctr" rtl="0">
              <a:lnSpc>
                <a:spcPct val="100000"/>
              </a:lnSpc>
              <a:spcBef>
                <a:spcPts val="0"/>
              </a:spcBef>
              <a:spcAft>
                <a:spcPts val="0"/>
              </a:spcAft>
              <a:buClr>
                <a:schemeClr val="lt1"/>
              </a:buClr>
              <a:buSzPts val="3600"/>
              <a:buNone/>
              <a:defRPr sz="3600">
                <a:solidFill>
                  <a:schemeClr val="lt1"/>
                </a:solidFill>
              </a:defRPr>
            </a:lvl4pPr>
            <a:lvl5pPr lvl="4" algn="ctr" rtl="0">
              <a:lnSpc>
                <a:spcPct val="100000"/>
              </a:lnSpc>
              <a:spcBef>
                <a:spcPts val="0"/>
              </a:spcBef>
              <a:spcAft>
                <a:spcPts val="0"/>
              </a:spcAft>
              <a:buClr>
                <a:schemeClr val="lt1"/>
              </a:buClr>
              <a:buSzPts val="3600"/>
              <a:buNone/>
              <a:defRPr sz="3600">
                <a:solidFill>
                  <a:schemeClr val="lt1"/>
                </a:solidFill>
              </a:defRPr>
            </a:lvl5pPr>
            <a:lvl6pPr lvl="5" algn="ctr" rtl="0">
              <a:lnSpc>
                <a:spcPct val="100000"/>
              </a:lnSpc>
              <a:spcBef>
                <a:spcPts val="0"/>
              </a:spcBef>
              <a:spcAft>
                <a:spcPts val="0"/>
              </a:spcAft>
              <a:buClr>
                <a:schemeClr val="lt1"/>
              </a:buClr>
              <a:buSzPts val="3600"/>
              <a:buNone/>
              <a:defRPr sz="3600">
                <a:solidFill>
                  <a:schemeClr val="lt1"/>
                </a:solidFill>
              </a:defRPr>
            </a:lvl6pPr>
            <a:lvl7pPr lvl="6" algn="ctr" rtl="0">
              <a:lnSpc>
                <a:spcPct val="100000"/>
              </a:lnSpc>
              <a:spcBef>
                <a:spcPts val="0"/>
              </a:spcBef>
              <a:spcAft>
                <a:spcPts val="0"/>
              </a:spcAft>
              <a:buClr>
                <a:schemeClr val="lt1"/>
              </a:buClr>
              <a:buSzPts val="3600"/>
              <a:buNone/>
              <a:defRPr sz="3600">
                <a:solidFill>
                  <a:schemeClr val="lt1"/>
                </a:solidFill>
              </a:defRPr>
            </a:lvl7pPr>
            <a:lvl8pPr lvl="7" algn="ctr" rtl="0">
              <a:lnSpc>
                <a:spcPct val="100000"/>
              </a:lnSpc>
              <a:spcBef>
                <a:spcPts val="0"/>
              </a:spcBef>
              <a:spcAft>
                <a:spcPts val="0"/>
              </a:spcAft>
              <a:buClr>
                <a:schemeClr val="lt1"/>
              </a:buClr>
              <a:buSzPts val="3600"/>
              <a:buNone/>
              <a:defRPr sz="3600">
                <a:solidFill>
                  <a:schemeClr val="lt1"/>
                </a:solidFill>
              </a:defRPr>
            </a:lvl8pPr>
            <a:lvl9pPr lvl="8" algn="ctr"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5" name="Google Shape;95;p17"/>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96" name="Google Shape;96;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4">
  <p:cSld name="AUTOLAYOUT_5">
    <p:bg>
      <p:bgPr>
        <a:solidFill>
          <a:srgbClr val="FFFFFF"/>
        </a:solidFill>
        <a:effectLst/>
      </p:bgPr>
    </p:bg>
    <p:spTree>
      <p:nvGrpSpPr>
        <p:cNvPr id="1" name="Shape 97"/>
        <p:cNvGrpSpPr/>
        <p:nvPr/>
      </p:nvGrpSpPr>
      <p:grpSpPr>
        <a:xfrm>
          <a:off x="0" y="0"/>
          <a:ext cx="0" cy="0"/>
          <a:chOff x="0" y="0"/>
          <a:chExt cx="0" cy="0"/>
        </a:xfrm>
      </p:grpSpPr>
      <p:sp>
        <p:nvSpPr>
          <p:cNvPr id="98" name="Google Shape;98;p18"/>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29" y="0"/>
            <a:ext cx="9144000" cy="17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rot="-5400000">
            <a:off x="7406225" y="300"/>
            <a:ext cx="1738200" cy="17373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a:spLocks noGrp="1"/>
          </p:cNvSpPr>
          <p:nvPr>
            <p:ph type="title"/>
          </p:nvPr>
        </p:nvSpPr>
        <p:spPr>
          <a:xfrm>
            <a:off x="324475" y="148225"/>
            <a:ext cx="5244900" cy="13737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102" name="Google Shape;102;p18"/>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lstStyle>
            <a:lvl1pPr marL="457200" lvl="0" indent="-342900" algn="l" rtl="0">
              <a:lnSpc>
                <a:spcPct val="115000"/>
              </a:lnSpc>
              <a:spcBef>
                <a:spcPts val="0"/>
              </a:spcBef>
              <a:spcAft>
                <a:spcPts val="0"/>
              </a:spcAft>
              <a:buClr>
                <a:srgbClr val="616161"/>
              </a:buClr>
              <a:buSzPts val="1800"/>
              <a:buChar char="●"/>
              <a:defRPr sz="1800">
                <a:solidFill>
                  <a:srgbClr val="616161"/>
                </a:solidFill>
              </a:defRPr>
            </a:lvl1pPr>
            <a:lvl2pPr marL="914400" lvl="1" indent="-317500" algn="l" rtl="0">
              <a:lnSpc>
                <a:spcPct val="115000"/>
              </a:lnSpc>
              <a:spcBef>
                <a:spcPts val="1600"/>
              </a:spcBef>
              <a:spcAft>
                <a:spcPts val="0"/>
              </a:spcAft>
              <a:buClr>
                <a:srgbClr val="616161"/>
              </a:buClr>
              <a:buSzPts val="1400"/>
              <a:buChar char="○"/>
              <a:defRPr sz="1400">
                <a:solidFill>
                  <a:srgbClr val="616161"/>
                </a:solidFill>
              </a:defRPr>
            </a:lvl2pPr>
            <a:lvl3pPr marL="1371600" lvl="2" indent="-317500" algn="l" rtl="0">
              <a:lnSpc>
                <a:spcPct val="115000"/>
              </a:lnSpc>
              <a:spcBef>
                <a:spcPts val="1600"/>
              </a:spcBef>
              <a:spcAft>
                <a:spcPts val="0"/>
              </a:spcAft>
              <a:buClr>
                <a:srgbClr val="616161"/>
              </a:buClr>
              <a:buSzPts val="1400"/>
              <a:buChar char="■"/>
              <a:defRPr sz="1400">
                <a:solidFill>
                  <a:srgbClr val="616161"/>
                </a:solidFill>
              </a:defRPr>
            </a:lvl3pPr>
            <a:lvl4pPr marL="1828800" lvl="3" indent="-317500" algn="l" rtl="0">
              <a:lnSpc>
                <a:spcPct val="115000"/>
              </a:lnSpc>
              <a:spcBef>
                <a:spcPts val="1600"/>
              </a:spcBef>
              <a:spcAft>
                <a:spcPts val="0"/>
              </a:spcAft>
              <a:buClr>
                <a:srgbClr val="616161"/>
              </a:buClr>
              <a:buSzPts val="1400"/>
              <a:buChar char="●"/>
              <a:defRPr sz="1400">
                <a:solidFill>
                  <a:srgbClr val="616161"/>
                </a:solidFill>
              </a:defRPr>
            </a:lvl4pPr>
            <a:lvl5pPr marL="2286000" lvl="4" indent="-317500" algn="l" rtl="0">
              <a:lnSpc>
                <a:spcPct val="115000"/>
              </a:lnSpc>
              <a:spcBef>
                <a:spcPts val="1600"/>
              </a:spcBef>
              <a:spcAft>
                <a:spcPts val="0"/>
              </a:spcAft>
              <a:buClr>
                <a:srgbClr val="616161"/>
              </a:buClr>
              <a:buSzPts val="1400"/>
              <a:buChar char="○"/>
              <a:defRPr sz="1400">
                <a:solidFill>
                  <a:srgbClr val="616161"/>
                </a:solidFill>
              </a:defRPr>
            </a:lvl5pPr>
            <a:lvl6pPr marL="2743200" lvl="5" indent="-317500" algn="l" rtl="0">
              <a:lnSpc>
                <a:spcPct val="115000"/>
              </a:lnSpc>
              <a:spcBef>
                <a:spcPts val="1600"/>
              </a:spcBef>
              <a:spcAft>
                <a:spcPts val="0"/>
              </a:spcAft>
              <a:buClr>
                <a:srgbClr val="616161"/>
              </a:buClr>
              <a:buSzPts val="1400"/>
              <a:buChar char="■"/>
              <a:defRPr sz="1400">
                <a:solidFill>
                  <a:srgbClr val="616161"/>
                </a:solidFill>
              </a:defRPr>
            </a:lvl6pPr>
            <a:lvl7pPr marL="3200400" lvl="6" indent="-317500" algn="l" rtl="0">
              <a:lnSpc>
                <a:spcPct val="115000"/>
              </a:lnSpc>
              <a:spcBef>
                <a:spcPts val="1600"/>
              </a:spcBef>
              <a:spcAft>
                <a:spcPts val="0"/>
              </a:spcAft>
              <a:buClr>
                <a:srgbClr val="616161"/>
              </a:buClr>
              <a:buSzPts val="1400"/>
              <a:buChar char="●"/>
              <a:defRPr sz="1400">
                <a:solidFill>
                  <a:srgbClr val="616161"/>
                </a:solidFill>
              </a:defRPr>
            </a:lvl7pPr>
            <a:lvl8pPr marL="3657600" lvl="7" indent="-317500" algn="l" rtl="0">
              <a:lnSpc>
                <a:spcPct val="115000"/>
              </a:lnSpc>
              <a:spcBef>
                <a:spcPts val="1600"/>
              </a:spcBef>
              <a:spcAft>
                <a:spcPts val="0"/>
              </a:spcAft>
              <a:buClr>
                <a:srgbClr val="616161"/>
              </a:buClr>
              <a:buSzPts val="1400"/>
              <a:buChar char="○"/>
              <a:defRPr sz="1400">
                <a:solidFill>
                  <a:srgbClr val="616161"/>
                </a:solidFill>
              </a:defRPr>
            </a:lvl8pPr>
            <a:lvl9pPr marL="4114800" lvl="8" indent="-317500" algn="l" rtl="0">
              <a:lnSpc>
                <a:spcPct val="115000"/>
              </a:lnSpc>
              <a:spcBef>
                <a:spcPts val="1600"/>
              </a:spcBef>
              <a:spcAft>
                <a:spcPts val="1600"/>
              </a:spcAft>
              <a:buClr>
                <a:srgbClr val="616161"/>
              </a:buClr>
              <a:buSzPts val="1400"/>
              <a:buChar char="■"/>
              <a:defRPr sz="1400">
                <a:solidFill>
                  <a:srgbClr val="616161"/>
                </a:solidFill>
              </a:defRPr>
            </a:lvl9pPr>
          </a:lstStyle>
          <a:p>
            <a:endParaRPr/>
          </a:p>
        </p:txBody>
      </p:sp>
      <p:sp>
        <p:nvSpPr>
          <p:cNvPr id="103" name="Google Shape;103;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6">
  <p:cSld name="AUTOLAYOUT_7">
    <p:bg>
      <p:bgPr>
        <a:solidFill>
          <a:srgbClr val="FFFFFF"/>
        </a:solidFill>
        <a:effectLst/>
      </p:bgPr>
    </p:bg>
    <p:spTree>
      <p:nvGrpSpPr>
        <p:cNvPr id="1" name="Shape 104"/>
        <p:cNvGrpSpPr/>
        <p:nvPr/>
      </p:nvGrpSpPr>
      <p:grpSpPr>
        <a:xfrm>
          <a:off x="0" y="0"/>
          <a:ext cx="0" cy="0"/>
          <a:chOff x="0" y="0"/>
          <a:chExt cx="0" cy="0"/>
        </a:xfrm>
      </p:grpSpPr>
      <p:sp>
        <p:nvSpPr>
          <p:cNvPr id="105" name="Google Shape;105;p19"/>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9" y="0"/>
            <a:ext cx="9144000" cy="17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rot="-5400000">
            <a:off x="7406225" y="300"/>
            <a:ext cx="1738200" cy="17373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324475" y="148225"/>
            <a:ext cx="5244900" cy="13737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109" name="Google Shape;109;p19"/>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lstStyle>
            <a:lvl1pPr marL="457200" lvl="0" indent="-342900" algn="l" rtl="0">
              <a:lnSpc>
                <a:spcPct val="115000"/>
              </a:lnSpc>
              <a:spcBef>
                <a:spcPts val="0"/>
              </a:spcBef>
              <a:spcAft>
                <a:spcPts val="0"/>
              </a:spcAft>
              <a:buClr>
                <a:srgbClr val="616161"/>
              </a:buClr>
              <a:buSzPts val="1800"/>
              <a:buChar char="●"/>
              <a:defRPr sz="1800">
                <a:solidFill>
                  <a:srgbClr val="616161"/>
                </a:solidFill>
              </a:defRPr>
            </a:lvl1pPr>
            <a:lvl2pPr marL="914400" lvl="1" indent="-317500" algn="l" rtl="0">
              <a:lnSpc>
                <a:spcPct val="115000"/>
              </a:lnSpc>
              <a:spcBef>
                <a:spcPts val="1600"/>
              </a:spcBef>
              <a:spcAft>
                <a:spcPts val="0"/>
              </a:spcAft>
              <a:buClr>
                <a:srgbClr val="616161"/>
              </a:buClr>
              <a:buSzPts val="1400"/>
              <a:buChar char="○"/>
              <a:defRPr sz="1400">
                <a:solidFill>
                  <a:srgbClr val="616161"/>
                </a:solidFill>
              </a:defRPr>
            </a:lvl2pPr>
            <a:lvl3pPr marL="1371600" lvl="2" indent="-317500" algn="l" rtl="0">
              <a:lnSpc>
                <a:spcPct val="115000"/>
              </a:lnSpc>
              <a:spcBef>
                <a:spcPts val="1600"/>
              </a:spcBef>
              <a:spcAft>
                <a:spcPts val="0"/>
              </a:spcAft>
              <a:buClr>
                <a:srgbClr val="616161"/>
              </a:buClr>
              <a:buSzPts val="1400"/>
              <a:buChar char="■"/>
              <a:defRPr sz="1400">
                <a:solidFill>
                  <a:srgbClr val="616161"/>
                </a:solidFill>
              </a:defRPr>
            </a:lvl3pPr>
            <a:lvl4pPr marL="1828800" lvl="3" indent="-317500" algn="l" rtl="0">
              <a:lnSpc>
                <a:spcPct val="115000"/>
              </a:lnSpc>
              <a:spcBef>
                <a:spcPts val="1600"/>
              </a:spcBef>
              <a:spcAft>
                <a:spcPts val="0"/>
              </a:spcAft>
              <a:buClr>
                <a:srgbClr val="616161"/>
              </a:buClr>
              <a:buSzPts val="1400"/>
              <a:buChar char="●"/>
              <a:defRPr sz="1400">
                <a:solidFill>
                  <a:srgbClr val="616161"/>
                </a:solidFill>
              </a:defRPr>
            </a:lvl4pPr>
            <a:lvl5pPr marL="2286000" lvl="4" indent="-317500" algn="l" rtl="0">
              <a:lnSpc>
                <a:spcPct val="115000"/>
              </a:lnSpc>
              <a:spcBef>
                <a:spcPts val="1600"/>
              </a:spcBef>
              <a:spcAft>
                <a:spcPts val="0"/>
              </a:spcAft>
              <a:buClr>
                <a:srgbClr val="616161"/>
              </a:buClr>
              <a:buSzPts val="1400"/>
              <a:buChar char="○"/>
              <a:defRPr sz="1400">
                <a:solidFill>
                  <a:srgbClr val="616161"/>
                </a:solidFill>
              </a:defRPr>
            </a:lvl5pPr>
            <a:lvl6pPr marL="2743200" lvl="5" indent="-317500" algn="l" rtl="0">
              <a:lnSpc>
                <a:spcPct val="115000"/>
              </a:lnSpc>
              <a:spcBef>
                <a:spcPts val="1600"/>
              </a:spcBef>
              <a:spcAft>
                <a:spcPts val="0"/>
              </a:spcAft>
              <a:buClr>
                <a:srgbClr val="616161"/>
              </a:buClr>
              <a:buSzPts val="1400"/>
              <a:buChar char="■"/>
              <a:defRPr sz="1400">
                <a:solidFill>
                  <a:srgbClr val="616161"/>
                </a:solidFill>
              </a:defRPr>
            </a:lvl6pPr>
            <a:lvl7pPr marL="3200400" lvl="6" indent="-317500" algn="l" rtl="0">
              <a:lnSpc>
                <a:spcPct val="115000"/>
              </a:lnSpc>
              <a:spcBef>
                <a:spcPts val="1600"/>
              </a:spcBef>
              <a:spcAft>
                <a:spcPts val="0"/>
              </a:spcAft>
              <a:buClr>
                <a:srgbClr val="616161"/>
              </a:buClr>
              <a:buSzPts val="1400"/>
              <a:buChar char="●"/>
              <a:defRPr sz="1400">
                <a:solidFill>
                  <a:srgbClr val="616161"/>
                </a:solidFill>
              </a:defRPr>
            </a:lvl7pPr>
            <a:lvl8pPr marL="3657600" lvl="7" indent="-317500" algn="l" rtl="0">
              <a:lnSpc>
                <a:spcPct val="115000"/>
              </a:lnSpc>
              <a:spcBef>
                <a:spcPts val="1600"/>
              </a:spcBef>
              <a:spcAft>
                <a:spcPts val="0"/>
              </a:spcAft>
              <a:buClr>
                <a:srgbClr val="616161"/>
              </a:buClr>
              <a:buSzPts val="1400"/>
              <a:buChar char="○"/>
              <a:defRPr sz="1400">
                <a:solidFill>
                  <a:srgbClr val="616161"/>
                </a:solidFill>
              </a:defRPr>
            </a:lvl8pPr>
            <a:lvl9pPr marL="4114800" lvl="8" indent="-317500" algn="l" rtl="0">
              <a:lnSpc>
                <a:spcPct val="115000"/>
              </a:lnSpc>
              <a:spcBef>
                <a:spcPts val="1600"/>
              </a:spcBef>
              <a:spcAft>
                <a:spcPts val="1600"/>
              </a:spcAft>
              <a:buClr>
                <a:srgbClr val="616161"/>
              </a:buClr>
              <a:buSzPts val="1400"/>
              <a:buChar char="■"/>
              <a:defRPr sz="1400">
                <a:solidFill>
                  <a:srgbClr val="616161"/>
                </a:solidFill>
              </a:defRPr>
            </a:lvl9pPr>
          </a:lstStyle>
          <a:p>
            <a:endParaRPr/>
          </a:p>
        </p:txBody>
      </p:sp>
      <p:sp>
        <p:nvSpPr>
          <p:cNvPr id="110" name="Google Shape;110;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7">
  <p:cSld name="AUTOLAYOUT_8">
    <p:bg>
      <p:bgPr>
        <a:solidFill>
          <a:srgbClr val="FFFFFF"/>
        </a:solidFill>
        <a:effectLst/>
      </p:bgPr>
    </p:bg>
    <p:spTree>
      <p:nvGrpSpPr>
        <p:cNvPr id="1" name="Shape 111"/>
        <p:cNvGrpSpPr/>
        <p:nvPr/>
      </p:nvGrpSpPr>
      <p:grpSpPr>
        <a:xfrm>
          <a:off x="0" y="0"/>
          <a:ext cx="0" cy="0"/>
          <a:chOff x="0" y="0"/>
          <a:chExt cx="0" cy="0"/>
        </a:xfrm>
      </p:grpSpPr>
      <p:sp>
        <p:nvSpPr>
          <p:cNvPr id="112" name="Google Shape;112;p20"/>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a:spLocks noGrp="1"/>
          </p:cNvSpPr>
          <p:nvPr>
            <p:ph type="title"/>
          </p:nvPr>
        </p:nvSpPr>
        <p:spPr>
          <a:xfrm rot="-5400000">
            <a:off x="-620225" y="1797500"/>
            <a:ext cx="4064100" cy="1506900"/>
          </a:xfrm>
          <a:prstGeom prst="rect">
            <a:avLst/>
          </a:prstGeom>
          <a:noFill/>
        </p:spPr>
        <p:txBody>
          <a:bodyPr spcFirstLastPara="1" wrap="square" lIns="91425" tIns="91425" rIns="91425" bIns="91425" anchor="b" anchorCtr="0"/>
          <a:lstStyle>
            <a:lvl1pPr lvl="0" algn="r" rtl="0">
              <a:lnSpc>
                <a:spcPct val="100000"/>
              </a:lnSpc>
              <a:spcBef>
                <a:spcPts val="0"/>
              </a:spcBef>
              <a:spcAft>
                <a:spcPts val="0"/>
              </a:spcAft>
              <a:buClr>
                <a:schemeClr val="dk1"/>
              </a:buClr>
              <a:buSzPts val="4800"/>
              <a:buNone/>
              <a:defRPr sz="4800" b="1">
                <a:solidFill>
                  <a:schemeClr val="dk1"/>
                </a:solidFill>
              </a:defRPr>
            </a:lvl1pPr>
            <a:lvl2pPr lvl="1" algn="r" rtl="0">
              <a:lnSpc>
                <a:spcPct val="100000"/>
              </a:lnSpc>
              <a:spcBef>
                <a:spcPts val="0"/>
              </a:spcBef>
              <a:spcAft>
                <a:spcPts val="0"/>
              </a:spcAft>
              <a:buClr>
                <a:schemeClr val="dk1"/>
              </a:buClr>
              <a:buSzPts val="4800"/>
              <a:buNone/>
              <a:defRPr sz="4800" b="1">
                <a:solidFill>
                  <a:schemeClr val="dk1"/>
                </a:solidFill>
              </a:defRPr>
            </a:lvl2pPr>
            <a:lvl3pPr lvl="2" algn="r" rtl="0">
              <a:lnSpc>
                <a:spcPct val="100000"/>
              </a:lnSpc>
              <a:spcBef>
                <a:spcPts val="0"/>
              </a:spcBef>
              <a:spcAft>
                <a:spcPts val="0"/>
              </a:spcAft>
              <a:buClr>
                <a:schemeClr val="dk1"/>
              </a:buClr>
              <a:buSzPts val="4800"/>
              <a:buNone/>
              <a:defRPr sz="4800" b="1">
                <a:solidFill>
                  <a:schemeClr val="dk1"/>
                </a:solidFill>
              </a:defRPr>
            </a:lvl3pPr>
            <a:lvl4pPr lvl="3" algn="r" rtl="0">
              <a:lnSpc>
                <a:spcPct val="100000"/>
              </a:lnSpc>
              <a:spcBef>
                <a:spcPts val="0"/>
              </a:spcBef>
              <a:spcAft>
                <a:spcPts val="0"/>
              </a:spcAft>
              <a:buClr>
                <a:schemeClr val="dk1"/>
              </a:buClr>
              <a:buSzPts val="4800"/>
              <a:buNone/>
              <a:defRPr sz="4800" b="1">
                <a:solidFill>
                  <a:schemeClr val="dk1"/>
                </a:solidFill>
              </a:defRPr>
            </a:lvl4pPr>
            <a:lvl5pPr lvl="4" algn="r" rtl="0">
              <a:lnSpc>
                <a:spcPct val="100000"/>
              </a:lnSpc>
              <a:spcBef>
                <a:spcPts val="0"/>
              </a:spcBef>
              <a:spcAft>
                <a:spcPts val="0"/>
              </a:spcAft>
              <a:buClr>
                <a:schemeClr val="dk1"/>
              </a:buClr>
              <a:buSzPts val="4800"/>
              <a:buNone/>
              <a:defRPr sz="4800" b="1">
                <a:solidFill>
                  <a:schemeClr val="dk1"/>
                </a:solidFill>
              </a:defRPr>
            </a:lvl5pPr>
            <a:lvl6pPr lvl="5" algn="r" rtl="0">
              <a:lnSpc>
                <a:spcPct val="100000"/>
              </a:lnSpc>
              <a:spcBef>
                <a:spcPts val="0"/>
              </a:spcBef>
              <a:spcAft>
                <a:spcPts val="0"/>
              </a:spcAft>
              <a:buClr>
                <a:schemeClr val="dk1"/>
              </a:buClr>
              <a:buSzPts val="4800"/>
              <a:buNone/>
              <a:defRPr sz="4800" b="1">
                <a:solidFill>
                  <a:schemeClr val="dk1"/>
                </a:solidFill>
              </a:defRPr>
            </a:lvl6pPr>
            <a:lvl7pPr lvl="6" algn="r" rtl="0">
              <a:lnSpc>
                <a:spcPct val="100000"/>
              </a:lnSpc>
              <a:spcBef>
                <a:spcPts val="0"/>
              </a:spcBef>
              <a:spcAft>
                <a:spcPts val="0"/>
              </a:spcAft>
              <a:buClr>
                <a:schemeClr val="dk1"/>
              </a:buClr>
              <a:buSzPts val="4800"/>
              <a:buNone/>
              <a:defRPr sz="4800" b="1">
                <a:solidFill>
                  <a:schemeClr val="dk1"/>
                </a:solidFill>
              </a:defRPr>
            </a:lvl7pPr>
            <a:lvl8pPr lvl="7" algn="r" rtl="0">
              <a:lnSpc>
                <a:spcPct val="100000"/>
              </a:lnSpc>
              <a:spcBef>
                <a:spcPts val="0"/>
              </a:spcBef>
              <a:spcAft>
                <a:spcPts val="0"/>
              </a:spcAft>
              <a:buClr>
                <a:schemeClr val="dk1"/>
              </a:buClr>
              <a:buSzPts val="4800"/>
              <a:buNone/>
              <a:defRPr sz="4800" b="1">
                <a:solidFill>
                  <a:schemeClr val="dk1"/>
                </a:solidFill>
              </a:defRPr>
            </a:lvl8pPr>
            <a:lvl9pPr lvl="8" algn="r" rtl="0">
              <a:lnSpc>
                <a:spcPct val="100000"/>
              </a:lnSpc>
              <a:spcBef>
                <a:spcPts val="0"/>
              </a:spcBef>
              <a:spcAft>
                <a:spcPts val="0"/>
              </a:spcAft>
              <a:buClr>
                <a:schemeClr val="dk1"/>
              </a:buClr>
              <a:buSzPts val="4800"/>
              <a:buNone/>
              <a:defRPr sz="4800" b="1">
                <a:solidFill>
                  <a:schemeClr val="dk1"/>
                </a:solidFill>
              </a:defRPr>
            </a:lvl9pPr>
          </a:lstStyle>
          <a:p>
            <a:endParaRPr/>
          </a:p>
        </p:txBody>
      </p:sp>
      <p:sp>
        <p:nvSpPr>
          <p:cNvPr id="114" name="Google Shape;114;p20"/>
          <p:cNvSpPr txBox="1">
            <a:spLocks noGrp="1"/>
          </p:cNvSpPr>
          <p:nvPr>
            <p:ph type="body" idx="1"/>
          </p:nvPr>
        </p:nvSpPr>
        <p:spPr>
          <a:xfrm>
            <a:off x="2601000" y="518875"/>
            <a:ext cx="5913300" cy="4064100"/>
          </a:xfrm>
          <a:prstGeom prst="rect">
            <a:avLst/>
          </a:prstGeom>
          <a:noFill/>
        </p:spPr>
        <p:txBody>
          <a:bodyPr spcFirstLastPara="1" wrap="square" lIns="91425" tIns="91425" rIns="91425" bIns="91425" anchor="t"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15" name="Google Shape;115;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9">
  <p:cSld name="AUTOLAYOUT_10">
    <p:bg>
      <p:bgPr>
        <a:solidFill>
          <a:srgbClr val="FFFFFF"/>
        </a:solidFill>
        <a:effectLst/>
      </p:bgPr>
    </p:bg>
    <p:spTree>
      <p:nvGrpSpPr>
        <p:cNvPr id="1"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1" y="-3"/>
            <a:ext cx="9144007" cy="5143500"/>
          </a:xfrm>
          <a:prstGeom prst="rect">
            <a:avLst/>
          </a:prstGeom>
          <a:noFill/>
          <a:ln>
            <a:noFill/>
          </a:ln>
        </p:spPr>
      </p:pic>
      <p:sp>
        <p:nvSpPr>
          <p:cNvPr id="118" name="Google Shape;118;p21"/>
          <p:cNvSpPr txBox="1">
            <a:spLocks noGrp="1"/>
          </p:cNvSpPr>
          <p:nvPr>
            <p:ph type="ctrTitle"/>
          </p:nvPr>
        </p:nvSpPr>
        <p:spPr>
          <a:xfrm>
            <a:off x="436825" y="901200"/>
            <a:ext cx="4065900" cy="3341100"/>
          </a:xfrm>
          <a:prstGeom prst="rect">
            <a:avLst/>
          </a:prstGeom>
          <a:noFill/>
        </p:spPr>
        <p:txBody>
          <a:bodyPr spcFirstLastPara="1" wrap="square" lIns="91425" tIns="91425" rIns="91425" bIns="91425" anchor="ctr" anchorCtr="0"/>
          <a:lstStyle>
            <a:lvl1pPr lvl="0" algn="l" rtl="0">
              <a:lnSpc>
                <a:spcPct val="100000"/>
              </a:lnSpc>
              <a:spcBef>
                <a:spcPts val="0"/>
              </a:spcBef>
              <a:spcAft>
                <a:spcPts val="0"/>
              </a:spcAft>
              <a:buClr>
                <a:srgbClr val="424242"/>
              </a:buClr>
              <a:buSzPts val="3600"/>
              <a:buNone/>
              <a:defRPr sz="3600" b="1">
                <a:solidFill>
                  <a:srgbClr val="424242"/>
                </a:solidFill>
              </a:defRPr>
            </a:lvl1pPr>
            <a:lvl2pPr lvl="1" algn="l" rtl="0">
              <a:lnSpc>
                <a:spcPct val="100000"/>
              </a:lnSpc>
              <a:spcBef>
                <a:spcPts val="0"/>
              </a:spcBef>
              <a:spcAft>
                <a:spcPts val="0"/>
              </a:spcAft>
              <a:buClr>
                <a:srgbClr val="424242"/>
              </a:buClr>
              <a:buSzPts val="3600"/>
              <a:buNone/>
              <a:defRPr sz="3600" b="1">
                <a:solidFill>
                  <a:srgbClr val="424242"/>
                </a:solidFill>
              </a:defRPr>
            </a:lvl2pPr>
            <a:lvl3pPr lvl="2" algn="l" rtl="0">
              <a:lnSpc>
                <a:spcPct val="100000"/>
              </a:lnSpc>
              <a:spcBef>
                <a:spcPts val="0"/>
              </a:spcBef>
              <a:spcAft>
                <a:spcPts val="0"/>
              </a:spcAft>
              <a:buClr>
                <a:srgbClr val="424242"/>
              </a:buClr>
              <a:buSzPts val="3600"/>
              <a:buNone/>
              <a:defRPr sz="3600" b="1">
                <a:solidFill>
                  <a:srgbClr val="424242"/>
                </a:solidFill>
              </a:defRPr>
            </a:lvl3pPr>
            <a:lvl4pPr lvl="3" algn="l" rtl="0">
              <a:lnSpc>
                <a:spcPct val="100000"/>
              </a:lnSpc>
              <a:spcBef>
                <a:spcPts val="0"/>
              </a:spcBef>
              <a:spcAft>
                <a:spcPts val="0"/>
              </a:spcAft>
              <a:buClr>
                <a:srgbClr val="424242"/>
              </a:buClr>
              <a:buSzPts val="3600"/>
              <a:buNone/>
              <a:defRPr sz="3600" b="1">
                <a:solidFill>
                  <a:srgbClr val="424242"/>
                </a:solidFill>
              </a:defRPr>
            </a:lvl4pPr>
            <a:lvl5pPr lvl="4" algn="l" rtl="0">
              <a:lnSpc>
                <a:spcPct val="100000"/>
              </a:lnSpc>
              <a:spcBef>
                <a:spcPts val="0"/>
              </a:spcBef>
              <a:spcAft>
                <a:spcPts val="0"/>
              </a:spcAft>
              <a:buClr>
                <a:srgbClr val="424242"/>
              </a:buClr>
              <a:buSzPts val="3600"/>
              <a:buNone/>
              <a:defRPr sz="3600" b="1">
                <a:solidFill>
                  <a:srgbClr val="424242"/>
                </a:solidFill>
              </a:defRPr>
            </a:lvl5pPr>
            <a:lvl6pPr lvl="5" algn="l" rtl="0">
              <a:lnSpc>
                <a:spcPct val="100000"/>
              </a:lnSpc>
              <a:spcBef>
                <a:spcPts val="0"/>
              </a:spcBef>
              <a:spcAft>
                <a:spcPts val="0"/>
              </a:spcAft>
              <a:buClr>
                <a:srgbClr val="424242"/>
              </a:buClr>
              <a:buSzPts val="3600"/>
              <a:buNone/>
              <a:defRPr sz="3600" b="1">
                <a:solidFill>
                  <a:srgbClr val="424242"/>
                </a:solidFill>
              </a:defRPr>
            </a:lvl6pPr>
            <a:lvl7pPr lvl="6" algn="l" rtl="0">
              <a:lnSpc>
                <a:spcPct val="100000"/>
              </a:lnSpc>
              <a:spcBef>
                <a:spcPts val="0"/>
              </a:spcBef>
              <a:spcAft>
                <a:spcPts val="0"/>
              </a:spcAft>
              <a:buClr>
                <a:srgbClr val="424242"/>
              </a:buClr>
              <a:buSzPts val="3600"/>
              <a:buNone/>
              <a:defRPr sz="3600" b="1">
                <a:solidFill>
                  <a:srgbClr val="424242"/>
                </a:solidFill>
              </a:defRPr>
            </a:lvl7pPr>
            <a:lvl8pPr lvl="7" algn="l" rtl="0">
              <a:lnSpc>
                <a:spcPct val="100000"/>
              </a:lnSpc>
              <a:spcBef>
                <a:spcPts val="0"/>
              </a:spcBef>
              <a:spcAft>
                <a:spcPts val="0"/>
              </a:spcAft>
              <a:buClr>
                <a:srgbClr val="424242"/>
              </a:buClr>
              <a:buSzPts val="3600"/>
              <a:buNone/>
              <a:defRPr sz="3600" b="1">
                <a:solidFill>
                  <a:srgbClr val="424242"/>
                </a:solidFill>
              </a:defRPr>
            </a:lvl8pPr>
            <a:lvl9pPr lvl="8" algn="l" rtl="0">
              <a:lnSpc>
                <a:spcPct val="100000"/>
              </a:lnSpc>
              <a:spcBef>
                <a:spcPts val="0"/>
              </a:spcBef>
              <a:spcAft>
                <a:spcPts val="0"/>
              </a:spcAft>
              <a:buClr>
                <a:srgbClr val="424242"/>
              </a:buClr>
              <a:buSzPts val="3600"/>
              <a:buNone/>
              <a:defRPr sz="3600" b="1">
                <a:solidFill>
                  <a:srgbClr val="424242"/>
                </a:solidFill>
              </a:defRPr>
            </a:lvl9pPr>
          </a:lstStyle>
          <a:p>
            <a:endParaRPr/>
          </a:p>
        </p:txBody>
      </p:sp>
      <p:sp>
        <p:nvSpPr>
          <p:cNvPr id="119" name="Google Shape;119;p2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sLGwa6zh2NI" TargetMode="External"/><Relationship Id="rId3" Type="http://schemas.openxmlformats.org/officeDocument/2006/relationships/hyperlink" Target="https://en.wikipedia.org/wiki/Requirement_prioritization" TargetMode="External"/><Relationship Id="rId7" Type="http://schemas.openxmlformats.org/officeDocument/2006/relationships/hyperlink" Target="http://www.requirements.com/Glossary/RequirementsPrioritization/tabid/121/Default.aspx"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hyperlink" Target="https://www.modernanalyst.com/Resources/Articles/tabid/115/ID/3332/Techniques-to-Prioritize-Requirements.aspx" TargetMode="External"/><Relationship Id="rId5" Type="http://schemas.openxmlformats.org/officeDocument/2006/relationships/hyperlink" Target="http://www.businessanalyststoolkit.com/requirements-prioritisation-techniques/" TargetMode="External"/><Relationship Id="rId10" Type="http://schemas.openxmlformats.org/officeDocument/2006/relationships/hyperlink" Target="https://www.youtube.com/watch?v=MY1MaRYfE7Q" TargetMode="External"/><Relationship Id="rId4" Type="http://schemas.openxmlformats.org/officeDocument/2006/relationships/hyperlink" Target="https://businessanalystlearnings.com/blog/2016/8/18/a-list-of-requirements-prioritization-techniques-you-should-know-about" TargetMode="External"/><Relationship Id="rId9" Type="http://schemas.openxmlformats.org/officeDocument/2006/relationships/hyperlink" Target="https://www.youtube.com/watch?v=0AoqfS7ZI0c"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ctrTitle"/>
          </p:nvPr>
        </p:nvSpPr>
        <p:spPr>
          <a:xfrm>
            <a:off x="0" y="1167575"/>
            <a:ext cx="9144000" cy="15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a:t>Selection of Appropriate Requirement Prioritization Technique for Various Software Domain's.</a:t>
            </a:r>
            <a:endParaRPr u="sng"/>
          </a:p>
        </p:txBody>
      </p:sp>
      <p:sp>
        <p:nvSpPr>
          <p:cNvPr id="125" name="Google Shape;125;p22"/>
          <p:cNvSpPr txBox="1">
            <a:spLocks noGrp="1"/>
          </p:cNvSpPr>
          <p:nvPr>
            <p:ph type="subTitle" idx="1"/>
          </p:nvPr>
        </p:nvSpPr>
        <p:spPr>
          <a:xfrm>
            <a:off x="858527" y="3609425"/>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SAMEER SITOULA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2850" y="482100"/>
            <a:ext cx="3942600" cy="41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t>MOTIVATION</a:t>
            </a:r>
            <a:endParaRPr u="sng"/>
          </a:p>
        </p:txBody>
      </p:sp>
      <p:sp>
        <p:nvSpPr>
          <p:cNvPr id="213" name="Google Shape;213;p31"/>
          <p:cNvSpPr txBox="1">
            <a:spLocks noGrp="1"/>
          </p:cNvSpPr>
          <p:nvPr>
            <p:ph type="body" idx="1"/>
          </p:nvPr>
        </p:nvSpPr>
        <p:spPr>
          <a:xfrm>
            <a:off x="4890475" y="482100"/>
            <a:ext cx="39426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rPr>
              <a:t>Requirement prioritization is considered one of the most significant activities in the process to construct software project and deliver the good system as the customer need.</a:t>
            </a:r>
            <a:endParaRPr>
              <a:solidFill>
                <a:srgbClr val="FFFFFF"/>
              </a:solidFill>
            </a:endParaRPr>
          </a:p>
        </p:txBody>
      </p:sp>
      <p:sp>
        <p:nvSpPr>
          <p:cNvPr id="214" name="Google Shape;214;p31"/>
          <p:cNvSpPr txBox="1">
            <a:spLocks noGrp="1"/>
          </p:cNvSpPr>
          <p:nvPr>
            <p:ph type="body" idx="2"/>
          </p:nvPr>
        </p:nvSpPr>
        <p:spPr>
          <a:xfrm>
            <a:off x="4895600" y="1956188"/>
            <a:ext cx="39426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Most projects include a large number of software requirements which to be prioritized according to the limited resources in terms of time, budget and customer satisfaction which is the major purpose in software development.</a:t>
            </a:r>
            <a:endParaRPr/>
          </a:p>
        </p:txBody>
      </p:sp>
      <p:sp>
        <p:nvSpPr>
          <p:cNvPr id="215" name="Google Shape;215;p31"/>
          <p:cNvSpPr txBox="1">
            <a:spLocks noGrp="1"/>
          </p:cNvSpPr>
          <p:nvPr>
            <p:ph type="body" idx="3"/>
          </p:nvPr>
        </p:nvSpPr>
        <p:spPr>
          <a:xfrm>
            <a:off x="4890475" y="3430250"/>
            <a:ext cx="39426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demand in requirement prioritization has motivated us to integrate the right requirement prioritization technique for the given software domain.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0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fade">
                                      <p:cBhvr>
                                        <p:cTn id="17" dur="10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t>OBJECTIVE</a:t>
            </a:r>
            <a:endParaRPr u="sng"/>
          </a:p>
        </p:txBody>
      </p:sp>
      <p:sp>
        <p:nvSpPr>
          <p:cNvPr id="221" name="Google Shape;221;p32"/>
          <p:cNvSpPr txBox="1">
            <a:spLocks noGrp="1"/>
          </p:cNvSpPr>
          <p:nvPr>
            <p:ph type="body" idx="1"/>
          </p:nvPr>
        </p:nvSpPr>
        <p:spPr>
          <a:xfrm>
            <a:off x="4947374" y="554850"/>
            <a:ext cx="3855900" cy="40338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rgbClr val="FFFFFF"/>
              </a:buClr>
              <a:buSzPts val="1600"/>
              <a:buChar char="●"/>
            </a:pPr>
            <a:r>
              <a:rPr lang="en">
                <a:solidFill>
                  <a:srgbClr val="FFFFFF"/>
                </a:solidFill>
              </a:rPr>
              <a:t>The main objective of this project is to select the right requirement prioritization technique which are more valuable to the organisation which will lead to good product delivery with better utilisation of budget,time and resources.</a:t>
            </a:r>
            <a:endParaRPr>
              <a:solidFill>
                <a:srgbClr val="FFFFFF"/>
              </a:solidFill>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Prioritization Techniques</a:t>
            </a:r>
            <a:endParaRPr/>
          </a:p>
        </p:txBody>
      </p:sp>
      <p:sp>
        <p:nvSpPr>
          <p:cNvPr id="227" name="Google Shape;227;p33"/>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Ranking Technique</a:t>
            </a:r>
            <a:endParaRPr sz="2400"/>
          </a:p>
          <a:p>
            <a:pPr marL="457200" lvl="0" indent="-381000" algn="l" rtl="0">
              <a:spcBef>
                <a:spcPts val="0"/>
              </a:spcBef>
              <a:spcAft>
                <a:spcPts val="0"/>
              </a:spcAft>
              <a:buSzPts val="2400"/>
              <a:buChar char="●"/>
            </a:pPr>
            <a:r>
              <a:rPr lang="en" sz="2400"/>
              <a:t>Numerical Assignment Technique</a:t>
            </a:r>
            <a:endParaRPr sz="2400"/>
          </a:p>
          <a:p>
            <a:pPr marL="457200" lvl="0" indent="-381000" algn="l" rtl="0">
              <a:spcBef>
                <a:spcPts val="0"/>
              </a:spcBef>
              <a:spcAft>
                <a:spcPts val="0"/>
              </a:spcAft>
              <a:buSzPts val="2400"/>
              <a:buChar char="●"/>
            </a:pPr>
            <a:r>
              <a:rPr lang="en" sz="2400"/>
              <a:t>MOSCOW Technique</a:t>
            </a:r>
            <a:endParaRPr sz="2400"/>
          </a:p>
          <a:p>
            <a:pPr marL="457200" lvl="0" indent="-381000" algn="l" rtl="0">
              <a:spcBef>
                <a:spcPts val="0"/>
              </a:spcBef>
              <a:spcAft>
                <a:spcPts val="0"/>
              </a:spcAft>
              <a:buSzPts val="2400"/>
              <a:buChar char="●"/>
            </a:pPr>
            <a:r>
              <a:rPr lang="en" sz="2400"/>
              <a:t>Bubble Sort Technique</a:t>
            </a:r>
            <a:endParaRPr sz="2400"/>
          </a:p>
          <a:p>
            <a:pPr marL="457200" lvl="0" indent="-381000" algn="l" rtl="0">
              <a:spcBef>
                <a:spcPts val="0"/>
              </a:spcBef>
              <a:spcAft>
                <a:spcPts val="0"/>
              </a:spcAft>
              <a:buSzPts val="2400"/>
              <a:buChar char="●"/>
            </a:pPr>
            <a:r>
              <a:rPr lang="en" sz="2400"/>
              <a:t>Hundred Dollar Method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233" name="Google Shape;233;p34"/>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 which prioritization technique is best? The one that fits your needs the most and accomplishes your goals in the least amount of time and with a minimal amount of resources. Once you have an idea of which techniques are applicable to your project, you can evaluate them in real life to see how well they perform.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rot="-5400000">
            <a:off x="-620225" y="1797500"/>
            <a:ext cx="4064100" cy="150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REFERENCES</a:t>
            </a:r>
            <a:endParaRPr/>
          </a:p>
        </p:txBody>
      </p:sp>
      <p:sp>
        <p:nvSpPr>
          <p:cNvPr id="239" name="Google Shape;239;p35"/>
          <p:cNvSpPr txBox="1">
            <a:spLocks noGrp="1"/>
          </p:cNvSpPr>
          <p:nvPr>
            <p:ph type="body" idx="1"/>
          </p:nvPr>
        </p:nvSpPr>
        <p:spPr>
          <a:xfrm>
            <a:off x="2601000" y="518875"/>
            <a:ext cx="5913300" cy="4064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u="sng">
                <a:solidFill>
                  <a:schemeClr val="hlink"/>
                </a:solidFill>
                <a:hlinkClick r:id="rId3"/>
              </a:rPr>
              <a:t>https://en.wikipedia.org/wiki/Requirement_prioritization</a:t>
            </a:r>
            <a:endParaRPr/>
          </a:p>
          <a:p>
            <a:pPr marL="457200" lvl="0" indent="-330200" algn="l" rtl="0">
              <a:spcBef>
                <a:spcPts val="0"/>
              </a:spcBef>
              <a:spcAft>
                <a:spcPts val="0"/>
              </a:spcAft>
              <a:buSzPts val="1600"/>
              <a:buChar char="●"/>
            </a:pPr>
            <a:r>
              <a:rPr lang="en" u="sng">
                <a:solidFill>
                  <a:schemeClr val="hlink"/>
                </a:solidFill>
                <a:hlinkClick r:id="rId4"/>
              </a:rPr>
              <a:t>https://businessanalystlearnings.com/blog/2016/8/18/a-list-of-requirements-prioritization-techniques-you-should-know-about</a:t>
            </a:r>
            <a:endParaRPr/>
          </a:p>
          <a:p>
            <a:pPr marL="457200" lvl="0" indent="-330200" algn="l" rtl="0">
              <a:spcBef>
                <a:spcPts val="0"/>
              </a:spcBef>
              <a:spcAft>
                <a:spcPts val="0"/>
              </a:spcAft>
              <a:buSzPts val="1600"/>
              <a:buChar char="●"/>
            </a:pPr>
            <a:r>
              <a:rPr lang="en" u="sng">
                <a:solidFill>
                  <a:schemeClr val="hlink"/>
                </a:solidFill>
                <a:hlinkClick r:id="rId5"/>
              </a:rPr>
              <a:t>http://www.businessanalyststoolkit.com/requirements-prioritisation-techniques/</a:t>
            </a:r>
            <a:endParaRPr/>
          </a:p>
          <a:p>
            <a:pPr marL="457200" lvl="0" indent="-330200" algn="l" rtl="0">
              <a:spcBef>
                <a:spcPts val="0"/>
              </a:spcBef>
              <a:spcAft>
                <a:spcPts val="0"/>
              </a:spcAft>
              <a:buSzPts val="1600"/>
              <a:buChar char="●"/>
            </a:pPr>
            <a:r>
              <a:rPr lang="en" u="sng">
                <a:solidFill>
                  <a:schemeClr val="hlink"/>
                </a:solidFill>
                <a:hlinkClick r:id="rId6"/>
              </a:rPr>
              <a:t>https://www.modernanalyst.com/Resources/Articles/tabid/115/ID/3332/Techniques-to-Prioritize-Requirements.aspx</a:t>
            </a:r>
            <a:endParaRPr/>
          </a:p>
          <a:p>
            <a:pPr marL="457200" lvl="0" indent="-330200" algn="l" rtl="0">
              <a:spcBef>
                <a:spcPts val="0"/>
              </a:spcBef>
              <a:spcAft>
                <a:spcPts val="0"/>
              </a:spcAft>
              <a:buSzPts val="1600"/>
              <a:buChar char="●"/>
            </a:pPr>
            <a:r>
              <a:rPr lang="en" u="sng">
                <a:solidFill>
                  <a:schemeClr val="hlink"/>
                </a:solidFill>
                <a:hlinkClick r:id="rId7"/>
              </a:rPr>
              <a:t>http://www.requirements.com/Glossary/RequirementsPrioritization/tabid/121/Default.aspx</a:t>
            </a:r>
            <a:endParaRPr/>
          </a:p>
          <a:p>
            <a:pPr marL="457200" lvl="0" indent="-330200" algn="l" rtl="0">
              <a:spcBef>
                <a:spcPts val="0"/>
              </a:spcBef>
              <a:spcAft>
                <a:spcPts val="0"/>
              </a:spcAft>
              <a:buSzPts val="1600"/>
              <a:buChar char="●"/>
            </a:pPr>
            <a:r>
              <a:rPr lang="en" u="sng">
                <a:solidFill>
                  <a:schemeClr val="hlink"/>
                </a:solidFill>
                <a:hlinkClick r:id="rId8"/>
              </a:rPr>
              <a:t>https://www.youtube.com/watch?v=sLGwa6zh2NI</a:t>
            </a:r>
            <a:endParaRPr/>
          </a:p>
          <a:p>
            <a:pPr marL="457200" lvl="0" indent="-330200" algn="l" rtl="0">
              <a:spcBef>
                <a:spcPts val="0"/>
              </a:spcBef>
              <a:spcAft>
                <a:spcPts val="0"/>
              </a:spcAft>
              <a:buSzPts val="1600"/>
              <a:buChar char="●"/>
            </a:pPr>
            <a:r>
              <a:rPr lang="en" u="sng">
                <a:solidFill>
                  <a:schemeClr val="hlink"/>
                </a:solidFill>
                <a:hlinkClick r:id="rId9"/>
              </a:rPr>
              <a:t>https://www.youtube.com/watch?v=0AoqfS7ZI0c</a:t>
            </a:r>
            <a:endParaRPr/>
          </a:p>
          <a:p>
            <a:pPr marL="457200" lvl="0" indent="-330200" algn="l" rtl="0">
              <a:spcBef>
                <a:spcPts val="0"/>
              </a:spcBef>
              <a:spcAft>
                <a:spcPts val="0"/>
              </a:spcAft>
              <a:buSzPts val="1600"/>
              <a:buChar char="●"/>
            </a:pPr>
            <a:r>
              <a:rPr lang="en" u="sng">
                <a:solidFill>
                  <a:schemeClr val="hlink"/>
                </a:solidFill>
                <a:hlinkClick r:id="rId10"/>
              </a:rPr>
              <a:t>https://www.youtube.com/watch?v=MY1MaRYfE7Q</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ctrTitle"/>
          </p:nvPr>
        </p:nvSpPr>
        <p:spPr>
          <a:xfrm>
            <a:off x="436825" y="901200"/>
            <a:ext cx="4065900" cy="3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pic>
        <p:nvPicPr>
          <p:cNvPr id="131" name="Google Shape;131;p23"/>
          <p:cNvPicPr preferRelativeResize="0"/>
          <p:nvPr/>
        </p:nvPicPr>
        <p:blipFill>
          <a:blip r:embed="rId3">
            <a:alphaModFix/>
          </a:blip>
          <a:stretch>
            <a:fillRect/>
          </a:stretch>
        </p:blipFill>
        <p:spPr>
          <a:xfrm>
            <a:off x="6347950" y="1508450"/>
            <a:ext cx="2156350" cy="2126600"/>
          </a:xfrm>
          <a:prstGeom prst="rect">
            <a:avLst/>
          </a:prstGeom>
          <a:noFill/>
          <a:ln>
            <a:noFill/>
          </a:ln>
        </p:spPr>
      </p:pic>
      <p:pic>
        <p:nvPicPr>
          <p:cNvPr id="132" name="Google Shape;132;p23"/>
          <p:cNvPicPr preferRelativeResize="0"/>
          <p:nvPr/>
        </p:nvPicPr>
        <p:blipFill>
          <a:blip r:embed="rId4">
            <a:alphaModFix/>
          </a:blip>
          <a:stretch>
            <a:fillRect/>
          </a:stretch>
        </p:blipFill>
        <p:spPr>
          <a:xfrm>
            <a:off x="167025" y="1162250"/>
            <a:ext cx="3412975" cy="2818999"/>
          </a:xfrm>
          <a:prstGeom prst="rect">
            <a:avLst/>
          </a:prstGeom>
          <a:noFill/>
          <a:ln>
            <a:noFill/>
          </a:ln>
        </p:spPr>
      </p:pic>
      <p:sp>
        <p:nvSpPr>
          <p:cNvPr id="133" name="Google Shape;133;p23"/>
          <p:cNvSpPr txBox="1"/>
          <p:nvPr/>
        </p:nvSpPr>
        <p:spPr>
          <a:xfrm>
            <a:off x="6520125" y="1017725"/>
            <a:ext cx="1812000" cy="4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IDEAA (</a:t>
            </a:r>
            <a:r>
              <a:rPr lang="en" b="1">
                <a:solidFill>
                  <a:srgbClr val="F1C232"/>
                </a:solidFill>
              </a:rPr>
              <a:t>SWIGGY</a:t>
            </a:r>
            <a:r>
              <a:rPr lang="en" b="1">
                <a:solidFill>
                  <a:srgbClr val="FFFFFF"/>
                </a:solidFill>
              </a:rPr>
              <a:t>)</a:t>
            </a:r>
            <a:endParaRPr b="1">
              <a:solidFill>
                <a:srgbClr val="FFFFFF"/>
              </a:solidFill>
            </a:endParaRPr>
          </a:p>
        </p:txBody>
      </p:sp>
      <p:sp>
        <p:nvSpPr>
          <p:cNvPr id="134" name="Google Shape;134;p23"/>
          <p:cNvSpPr txBox="1"/>
          <p:nvPr/>
        </p:nvSpPr>
        <p:spPr>
          <a:xfrm>
            <a:off x="7185075" y="3799175"/>
            <a:ext cx="482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rPr>
              <a:t>ME</a:t>
            </a:r>
            <a:endParaRPr b="1" u="sng">
              <a:solidFill>
                <a:srgbClr val="FFFFFF"/>
              </a:solidFill>
            </a:endParaRPr>
          </a:p>
        </p:txBody>
      </p:sp>
      <p:cxnSp>
        <p:nvCxnSpPr>
          <p:cNvPr id="135" name="Google Shape;135;p23"/>
          <p:cNvCxnSpPr>
            <a:stCxn id="131" idx="1"/>
          </p:cNvCxnSpPr>
          <p:nvPr/>
        </p:nvCxnSpPr>
        <p:spPr>
          <a:xfrm rot="10800000">
            <a:off x="3579850" y="1183650"/>
            <a:ext cx="2768100" cy="1388100"/>
          </a:xfrm>
          <a:prstGeom prst="straightConnector1">
            <a:avLst/>
          </a:prstGeom>
          <a:noFill/>
          <a:ln w="38100" cap="flat" cmpd="sng">
            <a:solidFill>
              <a:srgbClr val="FF0000"/>
            </a:solidFill>
            <a:prstDash val="solid"/>
            <a:round/>
            <a:headEnd type="none" w="med" len="med"/>
            <a:tailEnd type="triangle" w="med" len="med"/>
          </a:ln>
        </p:spPr>
      </p:cxnSp>
      <p:cxnSp>
        <p:nvCxnSpPr>
          <p:cNvPr id="136" name="Google Shape;136;p23"/>
          <p:cNvCxnSpPr>
            <a:endCxn id="131" idx="1"/>
          </p:cNvCxnSpPr>
          <p:nvPr/>
        </p:nvCxnSpPr>
        <p:spPr>
          <a:xfrm rot="10800000" flipH="1">
            <a:off x="3594550" y="2571750"/>
            <a:ext cx="2753400" cy="1417500"/>
          </a:xfrm>
          <a:prstGeom prst="straightConnector1">
            <a:avLst/>
          </a:prstGeom>
          <a:noFill/>
          <a:ln w="38100" cap="flat" cmpd="sng">
            <a:solidFill>
              <a:srgbClr val="FF0000"/>
            </a:solidFill>
            <a:prstDash val="solid"/>
            <a:round/>
            <a:headEnd type="none" w="med" len="med"/>
            <a:tailEnd type="triangle" w="med" len="med"/>
          </a:ln>
        </p:spPr>
      </p:cxnSp>
      <p:sp>
        <p:nvSpPr>
          <p:cNvPr id="137" name="Google Shape;137;p23"/>
          <p:cNvSpPr txBox="1"/>
          <p:nvPr/>
        </p:nvSpPr>
        <p:spPr>
          <a:xfrm rot="1747309">
            <a:off x="4588405" y="1586176"/>
            <a:ext cx="1242120" cy="4171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APPROACH</a:t>
            </a:r>
            <a:endParaRPr b="1">
              <a:solidFill>
                <a:srgbClr val="FFFFFF"/>
              </a:solidFill>
            </a:endParaRPr>
          </a:p>
        </p:txBody>
      </p:sp>
      <p:sp>
        <p:nvSpPr>
          <p:cNvPr id="138" name="Google Shape;138;p23"/>
          <p:cNvSpPr txBox="1"/>
          <p:nvPr/>
        </p:nvSpPr>
        <p:spPr>
          <a:xfrm rot="-1610020">
            <a:off x="4722990" y="3185138"/>
            <a:ext cx="972969" cy="4168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FUND</a:t>
            </a:r>
            <a:endParaRPr b="1">
              <a:solidFill>
                <a:srgbClr val="FFFFFF"/>
              </a:solidFill>
            </a:endParaRPr>
          </a:p>
        </p:txBody>
      </p:sp>
      <p:sp>
        <p:nvSpPr>
          <p:cNvPr id="139" name="Google Shape;139;p23"/>
          <p:cNvSpPr txBox="1"/>
          <p:nvPr/>
        </p:nvSpPr>
        <p:spPr>
          <a:xfrm>
            <a:off x="489475" y="4091375"/>
            <a:ext cx="2768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rPr>
              <a:t>FUNDER’S / STAKEHOLDER’S</a:t>
            </a:r>
            <a:endParaRPr b="1" u="sng">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1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10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1000"/>
                                        <p:tgtEl>
                                          <p:spTgt spid="1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1000"/>
                                        <p:tgtEl>
                                          <p:spTgt spid="1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1000"/>
                                        <p:tgtEl>
                                          <p:spTgt spid="1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6"/>
                                        </p:tgtEl>
                                        <p:attrNameLst>
                                          <p:attrName>style.visibility</p:attrName>
                                        </p:attrNameLst>
                                      </p:cBhvr>
                                      <p:to>
                                        <p:strVal val="visible"/>
                                      </p:to>
                                    </p:set>
                                    <p:animEffect transition="in" filter="fade">
                                      <p:cBhvr>
                                        <p:cTn id="42" dur="1000"/>
                                        <p:tgtEl>
                                          <p:spTgt spid="1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8"/>
                                        </p:tgtEl>
                                        <p:attrNameLst>
                                          <p:attrName>style.visibility</p:attrName>
                                        </p:attrNameLst>
                                      </p:cBhvr>
                                      <p:to>
                                        <p:strVal val="visible"/>
                                      </p:to>
                                    </p:set>
                                    <p:animEffect transition="in" filter="fade">
                                      <p:cBhvr>
                                        <p:cTn id="4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1525351" y="135738"/>
            <a:ext cx="6093300" cy="4872025"/>
          </a:xfrm>
          <a:prstGeom prst="rect">
            <a:avLst/>
          </a:prstGeom>
          <a:noFill/>
          <a:ln>
            <a:noFill/>
          </a:ln>
        </p:spPr>
      </p:pic>
      <p:pic>
        <p:nvPicPr>
          <p:cNvPr id="145" name="Google Shape;145;p24"/>
          <p:cNvPicPr preferRelativeResize="0"/>
          <p:nvPr/>
        </p:nvPicPr>
        <p:blipFill>
          <a:blip r:embed="rId4">
            <a:alphaModFix/>
          </a:blip>
          <a:stretch>
            <a:fillRect/>
          </a:stretch>
        </p:blipFill>
        <p:spPr>
          <a:xfrm>
            <a:off x="3274397" y="1348647"/>
            <a:ext cx="2249025" cy="2249025"/>
          </a:xfrm>
          <a:prstGeom prst="rect">
            <a:avLst/>
          </a:prstGeom>
          <a:noFill/>
          <a:ln>
            <a:noFill/>
          </a:ln>
        </p:spPr>
      </p:pic>
      <p:pic>
        <p:nvPicPr>
          <p:cNvPr id="146" name="Google Shape;146;p24"/>
          <p:cNvPicPr preferRelativeResize="0"/>
          <p:nvPr/>
        </p:nvPicPr>
        <p:blipFill>
          <a:blip r:embed="rId5">
            <a:alphaModFix/>
          </a:blip>
          <a:stretch>
            <a:fillRect/>
          </a:stretch>
        </p:blipFill>
        <p:spPr>
          <a:xfrm>
            <a:off x="-2" y="135748"/>
            <a:ext cx="3104924" cy="1212900"/>
          </a:xfrm>
          <a:prstGeom prst="rect">
            <a:avLst/>
          </a:prstGeom>
          <a:noFill/>
          <a:ln>
            <a:noFill/>
          </a:ln>
        </p:spPr>
      </p:pic>
      <p:pic>
        <p:nvPicPr>
          <p:cNvPr id="147" name="Google Shape;147;p24"/>
          <p:cNvPicPr preferRelativeResize="0"/>
          <p:nvPr/>
        </p:nvPicPr>
        <p:blipFill>
          <a:blip r:embed="rId6">
            <a:alphaModFix/>
          </a:blip>
          <a:stretch>
            <a:fillRect/>
          </a:stretch>
        </p:blipFill>
        <p:spPr>
          <a:xfrm>
            <a:off x="480888" y="2713013"/>
            <a:ext cx="2143125" cy="2143125"/>
          </a:xfrm>
          <a:prstGeom prst="rect">
            <a:avLst/>
          </a:prstGeom>
          <a:noFill/>
          <a:ln>
            <a:noFill/>
          </a:ln>
        </p:spPr>
      </p:pic>
      <p:pic>
        <p:nvPicPr>
          <p:cNvPr id="148" name="Google Shape;148;p24"/>
          <p:cNvPicPr preferRelativeResize="0"/>
          <p:nvPr/>
        </p:nvPicPr>
        <p:blipFill>
          <a:blip r:embed="rId7">
            <a:alphaModFix/>
          </a:blip>
          <a:stretch>
            <a:fillRect/>
          </a:stretch>
        </p:blipFill>
        <p:spPr>
          <a:xfrm>
            <a:off x="6450913" y="135750"/>
            <a:ext cx="2466975" cy="1847850"/>
          </a:xfrm>
          <a:prstGeom prst="rect">
            <a:avLst/>
          </a:prstGeom>
          <a:noFill/>
          <a:ln>
            <a:noFill/>
          </a:ln>
        </p:spPr>
      </p:pic>
      <p:pic>
        <p:nvPicPr>
          <p:cNvPr id="149" name="Google Shape;149;p24"/>
          <p:cNvPicPr preferRelativeResize="0"/>
          <p:nvPr/>
        </p:nvPicPr>
        <p:blipFill>
          <a:blip r:embed="rId8">
            <a:alphaModFix/>
          </a:blip>
          <a:stretch>
            <a:fillRect/>
          </a:stretch>
        </p:blipFill>
        <p:spPr>
          <a:xfrm>
            <a:off x="6631888" y="2698738"/>
            <a:ext cx="2105025" cy="2171700"/>
          </a:xfrm>
          <a:prstGeom prst="rect">
            <a:avLst/>
          </a:prstGeom>
          <a:noFill/>
          <a:ln>
            <a:noFill/>
          </a:ln>
        </p:spPr>
      </p:pic>
      <p:cxnSp>
        <p:nvCxnSpPr>
          <p:cNvPr id="150" name="Google Shape;150;p24"/>
          <p:cNvCxnSpPr>
            <a:stCxn id="146" idx="3"/>
            <a:endCxn id="145" idx="1"/>
          </p:cNvCxnSpPr>
          <p:nvPr/>
        </p:nvCxnSpPr>
        <p:spPr>
          <a:xfrm>
            <a:off x="3104922" y="742198"/>
            <a:ext cx="169500" cy="1731000"/>
          </a:xfrm>
          <a:prstGeom prst="straightConnector1">
            <a:avLst/>
          </a:prstGeom>
          <a:noFill/>
          <a:ln w="38100" cap="flat" cmpd="sng">
            <a:solidFill>
              <a:srgbClr val="FF0000"/>
            </a:solidFill>
            <a:prstDash val="solid"/>
            <a:round/>
            <a:headEnd type="none" w="med" len="med"/>
            <a:tailEnd type="none" w="med" len="med"/>
          </a:ln>
        </p:spPr>
      </p:cxnSp>
      <p:cxnSp>
        <p:nvCxnSpPr>
          <p:cNvPr id="151" name="Google Shape;151;p24"/>
          <p:cNvCxnSpPr>
            <a:stCxn id="145" idx="1"/>
            <a:endCxn id="147" idx="3"/>
          </p:cNvCxnSpPr>
          <p:nvPr/>
        </p:nvCxnSpPr>
        <p:spPr>
          <a:xfrm flipH="1">
            <a:off x="2623997" y="2473160"/>
            <a:ext cx="650400" cy="1311300"/>
          </a:xfrm>
          <a:prstGeom prst="straightConnector1">
            <a:avLst/>
          </a:prstGeom>
          <a:noFill/>
          <a:ln w="38100" cap="flat" cmpd="sng">
            <a:solidFill>
              <a:srgbClr val="FF0000"/>
            </a:solidFill>
            <a:prstDash val="solid"/>
            <a:round/>
            <a:headEnd type="none" w="med" len="med"/>
            <a:tailEnd type="none" w="med" len="med"/>
          </a:ln>
        </p:spPr>
      </p:cxnSp>
      <p:cxnSp>
        <p:nvCxnSpPr>
          <p:cNvPr id="152" name="Google Shape;152;p24"/>
          <p:cNvCxnSpPr>
            <a:stCxn id="148" idx="1"/>
            <a:endCxn id="145" idx="3"/>
          </p:cNvCxnSpPr>
          <p:nvPr/>
        </p:nvCxnSpPr>
        <p:spPr>
          <a:xfrm flipH="1">
            <a:off x="5523313" y="1059675"/>
            <a:ext cx="927600" cy="1413600"/>
          </a:xfrm>
          <a:prstGeom prst="straightConnector1">
            <a:avLst/>
          </a:prstGeom>
          <a:noFill/>
          <a:ln w="38100" cap="flat" cmpd="sng">
            <a:solidFill>
              <a:srgbClr val="FF0000"/>
            </a:solidFill>
            <a:prstDash val="solid"/>
            <a:round/>
            <a:headEnd type="none" w="med" len="med"/>
            <a:tailEnd type="none" w="med" len="med"/>
          </a:ln>
        </p:spPr>
      </p:cxnSp>
      <p:cxnSp>
        <p:nvCxnSpPr>
          <p:cNvPr id="153" name="Google Shape;153;p24"/>
          <p:cNvCxnSpPr>
            <a:stCxn id="145" idx="3"/>
            <a:endCxn id="149" idx="1"/>
          </p:cNvCxnSpPr>
          <p:nvPr/>
        </p:nvCxnSpPr>
        <p:spPr>
          <a:xfrm>
            <a:off x="5523423" y="2473160"/>
            <a:ext cx="1108500" cy="1311300"/>
          </a:xfrm>
          <a:prstGeom prst="straightConnector1">
            <a:avLst/>
          </a:prstGeom>
          <a:noFill/>
          <a:ln w="38100" cap="flat" cmpd="sng">
            <a:solidFill>
              <a:srgbClr val="FF0000"/>
            </a:solidFill>
            <a:prstDash val="solid"/>
            <a:round/>
            <a:headEnd type="none" w="med" len="med"/>
            <a:tailEnd type="none" w="med" len="med"/>
          </a:ln>
        </p:spPr>
      </p:cxnSp>
      <p:sp>
        <p:nvSpPr>
          <p:cNvPr id="154" name="Google Shape;154;p24"/>
          <p:cNvSpPr txBox="1"/>
          <p:nvPr/>
        </p:nvSpPr>
        <p:spPr>
          <a:xfrm>
            <a:off x="876600" y="1348650"/>
            <a:ext cx="14703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Programmer’s</a:t>
            </a:r>
            <a:endParaRPr b="1">
              <a:solidFill>
                <a:srgbClr val="FFFFFF"/>
              </a:solidFill>
            </a:endParaRPr>
          </a:p>
        </p:txBody>
      </p:sp>
      <p:sp>
        <p:nvSpPr>
          <p:cNvPr id="155" name="Google Shape;155;p24"/>
          <p:cNvSpPr txBox="1"/>
          <p:nvPr/>
        </p:nvSpPr>
        <p:spPr>
          <a:xfrm>
            <a:off x="738000" y="2334413"/>
            <a:ext cx="17475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Business Analyst </a:t>
            </a:r>
            <a:endParaRPr b="1">
              <a:solidFill>
                <a:srgbClr val="FFFFFF"/>
              </a:solidFill>
            </a:endParaRPr>
          </a:p>
        </p:txBody>
      </p:sp>
      <p:sp>
        <p:nvSpPr>
          <p:cNvPr id="156" name="Google Shape;156;p24"/>
          <p:cNvSpPr txBox="1"/>
          <p:nvPr/>
        </p:nvSpPr>
        <p:spPr>
          <a:xfrm>
            <a:off x="6949263" y="2056925"/>
            <a:ext cx="14703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Delivery Team</a:t>
            </a:r>
            <a:endParaRPr b="1">
              <a:solidFill>
                <a:srgbClr val="FFFFFF"/>
              </a:solidFill>
            </a:endParaRPr>
          </a:p>
        </p:txBody>
      </p:sp>
      <p:sp>
        <p:nvSpPr>
          <p:cNvPr id="157" name="Google Shape;157;p24"/>
          <p:cNvSpPr txBox="1"/>
          <p:nvPr/>
        </p:nvSpPr>
        <p:spPr>
          <a:xfrm>
            <a:off x="6949275" y="2377838"/>
            <a:ext cx="14703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Manager</a:t>
            </a:r>
            <a:endParaRPr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14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fade">
                                      <p:cBhvr>
                                        <p:cTn id="11" dur="1000"/>
                                        <p:tgtEl>
                                          <p:spTgt spid="14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fade">
                                      <p:cBhvr>
                                        <p:cTn id="16" dur="1000"/>
                                        <p:tgtEl>
                                          <p:spTgt spid="1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4"/>
                                        </p:tgtEl>
                                        <p:attrNameLst>
                                          <p:attrName>style.visibility</p:attrName>
                                        </p:attrNameLst>
                                      </p:cBhvr>
                                      <p:to>
                                        <p:strVal val="visible"/>
                                      </p:to>
                                    </p:set>
                                    <p:animEffect transition="in" filter="fade">
                                      <p:cBhvr>
                                        <p:cTn id="21" dur="1000"/>
                                        <p:tgtEl>
                                          <p:spTgt spid="1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0"/>
                                        </p:tgtEl>
                                        <p:attrNameLst>
                                          <p:attrName>style.visibility</p:attrName>
                                        </p:attrNameLst>
                                      </p:cBhvr>
                                      <p:to>
                                        <p:strVal val="visible"/>
                                      </p:to>
                                    </p:set>
                                    <p:animEffect transition="in" filter="fade">
                                      <p:cBhvr>
                                        <p:cTn id="26" dur="1000"/>
                                        <p:tgtEl>
                                          <p:spTgt spid="1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7"/>
                                        </p:tgtEl>
                                        <p:attrNameLst>
                                          <p:attrName>style.visibility</p:attrName>
                                        </p:attrNameLst>
                                      </p:cBhvr>
                                      <p:to>
                                        <p:strVal val="visible"/>
                                      </p:to>
                                    </p:set>
                                    <p:animEffect transition="in" filter="fade">
                                      <p:cBhvr>
                                        <p:cTn id="31" dur="1000"/>
                                        <p:tgtEl>
                                          <p:spTgt spid="14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5"/>
                                        </p:tgtEl>
                                        <p:attrNameLst>
                                          <p:attrName>style.visibility</p:attrName>
                                        </p:attrNameLst>
                                      </p:cBhvr>
                                      <p:to>
                                        <p:strVal val="visible"/>
                                      </p:to>
                                    </p:set>
                                    <p:animEffect transition="in" filter="fade">
                                      <p:cBhvr>
                                        <p:cTn id="36" dur="1000"/>
                                        <p:tgtEl>
                                          <p:spTgt spid="1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1"/>
                                        </p:tgtEl>
                                        <p:attrNameLst>
                                          <p:attrName>style.visibility</p:attrName>
                                        </p:attrNameLst>
                                      </p:cBhvr>
                                      <p:to>
                                        <p:strVal val="visible"/>
                                      </p:to>
                                    </p:set>
                                    <p:animEffect transition="in" filter="fade">
                                      <p:cBhvr>
                                        <p:cTn id="41" dur="1000"/>
                                        <p:tgtEl>
                                          <p:spTgt spid="15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8"/>
                                        </p:tgtEl>
                                        <p:attrNameLst>
                                          <p:attrName>style.visibility</p:attrName>
                                        </p:attrNameLst>
                                      </p:cBhvr>
                                      <p:to>
                                        <p:strVal val="visible"/>
                                      </p:to>
                                    </p:set>
                                    <p:animEffect transition="in" filter="fade">
                                      <p:cBhvr>
                                        <p:cTn id="46" dur="1000"/>
                                        <p:tgtEl>
                                          <p:spTgt spid="14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6"/>
                                        </p:tgtEl>
                                        <p:attrNameLst>
                                          <p:attrName>style.visibility</p:attrName>
                                        </p:attrNameLst>
                                      </p:cBhvr>
                                      <p:to>
                                        <p:strVal val="visible"/>
                                      </p:to>
                                    </p:set>
                                    <p:animEffect transition="in" filter="fade">
                                      <p:cBhvr>
                                        <p:cTn id="51" dur="1000"/>
                                        <p:tgtEl>
                                          <p:spTgt spid="15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52"/>
                                        </p:tgtEl>
                                        <p:attrNameLst>
                                          <p:attrName>style.visibility</p:attrName>
                                        </p:attrNameLst>
                                      </p:cBhvr>
                                      <p:to>
                                        <p:strVal val="visible"/>
                                      </p:to>
                                    </p:set>
                                    <p:animEffect transition="in" filter="fade">
                                      <p:cBhvr>
                                        <p:cTn id="56" dur="1000"/>
                                        <p:tgtEl>
                                          <p:spTgt spid="15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49"/>
                                        </p:tgtEl>
                                        <p:attrNameLst>
                                          <p:attrName>style.visibility</p:attrName>
                                        </p:attrNameLst>
                                      </p:cBhvr>
                                      <p:to>
                                        <p:strVal val="visible"/>
                                      </p:to>
                                    </p:set>
                                    <p:animEffect transition="in" filter="fade">
                                      <p:cBhvr>
                                        <p:cTn id="61" dur="1000"/>
                                        <p:tgtEl>
                                          <p:spTgt spid="14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1000"/>
                                        <p:tgtEl>
                                          <p:spTgt spid="1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53"/>
                                        </p:tgtEl>
                                        <p:attrNameLst>
                                          <p:attrName>style.visibility</p:attrName>
                                        </p:attrNameLst>
                                      </p:cBhvr>
                                      <p:to>
                                        <p:strVal val="visible"/>
                                      </p:to>
                                    </p:set>
                                    <p:animEffect transition="in" filter="fade">
                                      <p:cBhvr>
                                        <p:cTn id="71"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2592625" y="676275"/>
            <a:ext cx="3790950" cy="3790950"/>
          </a:xfrm>
          <a:prstGeom prst="rect">
            <a:avLst/>
          </a:prstGeom>
          <a:noFill/>
          <a:ln>
            <a:noFill/>
          </a:ln>
        </p:spPr>
      </p:pic>
      <p:pic>
        <p:nvPicPr>
          <p:cNvPr id="163" name="Google Shape;163;p25"/>
          <p:cNvPicPr preferRelativeResize="0"/>
          <p:nvPr/>
        </p:nvPicPr>
        <p:blipFill>
          <a:blip r:embed="rId4">
            <a:alphaModFix/>
          </a:blip>
          <a:stretch>
            <a:fillRect/>
          </a:stretch>
        </p:blipFill>
        <p:spPr>
          <a:xfrm>
            <a:off x="6521350" y="1714888"/>
            <a:ext cx="2455626" cy="1713722"/>
          </a:xfrm>
          <a:prstGeom prst="rect">
            <a:avLst/>
          </a:prstGeom>
          <a:noFill/>
          <a:ln>
            <a:noFill/>
          </a:ln>
        </p:spPr>
      </p:pic>
      <p:pic>
        <p:nvPicPr>
          <p:cNvPr id="164" name="Google Shape;164;p25"/>
          <p:cNvPicPr preferRelativeResize="0"/>
          <p:nvPr/>
        </p:nvPicPr>
        <p:blipFill>
          <a:blip r:embed="rId5">
            <a:alphaModFix/>
          </a:blip>
          <a:stretch>
            <a:fillRect/>
          </a:stretch>
        </p:blipFill>
        <p:spPr>
          <a:xfrm>
            <a:off x="93950" y="1427838"/>
            <a:ext cx="2287825" cy="2287825"/>
          </a:xfrm>
          <a:prstGeom prst="rect">
            <a:avLst/>
          </a:prstGeom>
          <a:noFill/>
          <a:ln>
            <a:noFill/>
          </a:ln>
        </p:spPr>
      </p:pic>
      <p:cxnSp>
        <p:nvCxnSpPr>
          <p:cNvPr id="165" name="Google Shape;165;p25"/>
          <p:cNvCxnSpPr/>
          <p:nvPr/>
        </p:nvCxnSpPr>
        <p:spPr>
          <a:xfrm>
            <a:off x="2418250" y="2571763"/>
            <a:ext cx="4139700" cy="0"/>
          </a:xfrm>
          <a:prstGeom prst="straightConnector1">
            <a:avLst/>
          </a:prstGeom>
          <a:noFill/>
          <a:ln w="38100" cap="flat" cmpd="sng">
            <a:solidFill>
              <a:srgbClr val="FF0000"/>
            </a:solidFill>
            <a:prstDash val="solid"/>
            <a:round/>
            <a:headEnd type="none" w="med" len="med"/>
            <a:tailEnd type="triangle" w="med" len="med"/>
          </a:ln>
        </p:spPr>
      </p:cxnSp>
      <p:sp>
        <p:nvSpPr>
          <p:cNvPr id="166" name="Google Shape;166;p25"/>
          <p:cNvSpPr txBox="1"/>
          <p:nvPr/>
        </p:nvSpPr>
        <p:spPr>
          <a:xfrm>
            <a:off x="2502150" y="1603200"/>
            <a:ext cx="4139700" cy="88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3F3F3"/>
                </a:solidFill>
              </a:rPr>
              <a:t>We need to prioritize the requirements in accordance to your needs.</a:t>
            </a:r>
            <a:endParaRPr sz="1800" b="1">
              <a:solidFill>
                <a:srgbClr val="F3F3F3"/>
              </a:solidFill>
            </a:endParaRPr>
          </a:p>
        </p:txBody>
      </p:sp>
      <p:sp>
        <p:nvSpPr>
          <p:cNvPr id="167" name="Google Shape;167;p25"/>
          <p:cNvSpPr txBox="1"/>
          <p:nvPr/>
        </p:nvSpPr>
        <p:spPr>
          <a:xfrm>
            <a:off x="7092025" y="3536150"/>
            <a:ext cx="19434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3F3F3"/>
                </a:solidFill>
              </a:rPr>
              <a:t>Stakeholders</a:t>
            </a:r>
            <a:endParaRPr b="1">
              <a:solidFill>
                <a:srgbClr val="F3F3F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1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animEffect transition="in" filter="fade">
                                      <p:cBhvr>
                                        <p:cTn id="11" dur="1000"/>
                                        <p:tgtEl>
                                          <p:spTgt spid="16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7"/>
                                        </p:tgtEl>
                                        <p:attrNameLst>
                                          <p:attrName>style.visibility</p:attrName>
                                        </p:attrNameLst>
                                      </p:cBhvr>
                                      <p:to>
                                        <p:strVal val="visible"/>
                                      </p:to>
                                    </p:set>
                                    <p:animEffect transition="in" filter="fade">
                                      <p:cBhvr>
                                        <p:cTn id="16" dur="1000"/>
                                        <p:tgtEl>
                                          <p:spTgt spid="16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4"/>
                                        </p:tgtEl>
                                        <p:attrNameLst>
                                          <p:attrName>style.visibility</p:attrName>
                                        </p:attrNameLst>
                                      </p:cBhvr>
                                      <p:to>
                                        <p:strVal val="visible"/>
                                      </p:to>
                                    </p:set>
                                    <p:animEffect transition="in" filter="fade">
                                      <p:cBhvr>
                                        <p:cTn id="21" dur="1000"/>
                                        <p:tgtEl>
                                          <p:spTgt spid="1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6"/>
                                        </p:tgtEl>
                                        <p:attrNameLst>
                                          <p:attrName>style.visibility</p:attrName>
                                        </p:attrNameLst>
                                      </p:cBhvr>
                                      <p:to>
                                        <p:strVal val="visible"/>
                                      </p:to>
                                    </p:set>
                                    <p:animEffect transition="in" filter="fade">
                                      <p:cBhvr>
                                        <p:cTn id="26" dur="1000"/>
                                        <p:tgtEl>
                                          <p:spTgt spid="1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5"/>
                                        </p:tgtEl>
                                        <p:attrNameLst>
                                          <p:attrName>style.visibility</p:attrName>
                                        </p:attrNameLst>
                                      </p:cBhvr>
                                      <p:to>
                                        <p:strVal val="visible"/>
                                      </p:to>
                                    </p:set>
                                    <p:animEffect transition="in" filter="fade">
                                      <p:cBhvr>
                                        <p:cTn id="31"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167025" y="1500188"/>
            <a:ext cx="2143125" cy="2143125"/>
          </a:xfrm>
          <a:prstGeom prst="rect">
            <a:avLst/>
          </a:prstGeom>
          <a:noFill/>
          <a:ln>
            <a:noFill/>
          </a:ln>
        </p:spPr>
      </p:pic>
      <p:pic>
        <p:nvPicPr>
          <p:cNvPr id="173" name="Google Shape;173;p26"/>
          <p:cNvPicPr preferRelativeResize="0"/>
          <p:nvPr/>
        </p:nvPicPr>
        <p:blipFill>
          <a:blip r:embed="rId4">
            <a:alphaModFix/>
          </a:blip>
          <a:stretch>
            <a:fillRect/>
          </a:stretch>
        </p:blipFill>
        <p:spPr>
          <a:xfrm>
            <a:off x="6765475" y="1500200"/>
            <a:ext cx="2235675" cy="2143125"/>
          </a:xfrm>
          <a:prstGeom prst="rect">
            <a:avLst/>
          </a:prstGeom>
          <a:noFill/>
          <a:ln>
            <a:noFill/>
          </a:ln>
        </p:spPr>
      </p:pic>
      <p:cxnSp>
        <p:nvCxnSpPr>
          <p:cNvPr id="174" name="Google Shape;174;p26"/>
          <p:cNvCxnSpPr/>
          <p:nvPr/>
        </p:nvCxnSpPr>
        <p:spPr>
          <a:xfrm>
            <a:off x="2323350" y="1782700"/>
            <a:ext cx="4471200" cy="0"/>
          </a:xfrm>
          <a:prstGeom prst="straightConnector1">
            <a:avLst/>
          </a:prstGeom>
          <a:noFill/>
          <a:ln w="38100" cap="flat" cmpd="sng">
            <a:solidFill>
              <a:srgbClr val="FF0000"/>
            </a:solidFill>
            <a:prstDash val="solid"/>
            <a:round/>
            <a:headEnd type="none" w="med" len="med"/>
            <a:tailEnd type="triangle" w="med" len="med"/>
          </a:ln>
        </p:spPr>
      </p:cxnSp>
      <p:sp>
        <p:nvSpPr>
          <p:cNvPr id="175" name="Google Shape;175;p26"/>
          <p:cNvSpPr txBox="1"/>
          <p:nvPr/>
        </p:nvSpPr>
        <p:spPr>
          <a:xfrm>
            <a:off x="3980250" y="2223850"/>
            <a:ext cx="11835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rPr>
              <a:t>NO !</a:t>
            </a:r>
            <a:endParaRPr sz="1600" b="1">
              <a:solidFill>
                <a:srgbClr val="FFFFFF"/>
              </a:solidFill>
            </a:endParaRPr>
          </a:p>
        </p:txBody>
      </p:sp>
      <p:cxnSp>
        <p:nvCxnSpPr>
          <p:cNvPr id="176" name="Google Shape;176;p26"/>
          <p:cNvCxnSpPr>
            <a:stCxn id="173" idx="1"/>
            <a:endCxn id="172" idx="3"/>
          </p:cNvCxnSpPr>
          <p:nvPr/>
        </p:nvCxnSpPr>
        <p:spPr>
          <a:xfrm rot="10800000">
            <a:off x="2310175" y="2571762"/>
            <a:ext cx="4455300" cy="0"/>
          </a:xfrm>
          <a:prstGeom prst="straightConnector1">
            <a:avLst/>
          </a:prstGeom>
          <a:noFill/>
          <a:ln w="38100" cap="flat" cmpd="sng">
            <a:solidFill>
              <a:srgbClr val="FF0000"/>
            </a:solidFill>
            <a:prstDash val="solid"/>
            <a:round/>
            <a:headEnd type="none" w="med" len="med"/>
            <a:tailEnd type="triangle" w="med" len="med"/>
          </a:ln>
        </p:spPr>
      </p:cxnSp>
      <p:sp>
        <p:nvSpPr>
          <p:cNvPr id="177" name="Google Shape;177;p26"/>
          <p:cNvSpPr txBox="1"/>
          <p:nvPr/>
        </p:nvSpPr>
        <p:spPr>
          <a:xfrm>
            <a:off x="3088525" y="1151725"/>
            <a:ext cx="28986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rPr>
              <a:t>Sir we need to Prioritize our Requirements</a:t>
            </a:r>
            <a:endParaRPr sz="1600" b="1">
              <a:solidFill>
                <a:srgbClr val="FFFFFF"/>
              </a:solidFill>
            </a:endParaRPr>
          </a:p>
        </p:txBody>
      </p:sp>
      <p:cxnSp>
        <p:nvCxnSpPr>
          <p:cNvPr id="178" name="Google Shape;178;p26"/>
          <p:cNvCxnSpPr/>
          <p:nvPr/>
        </p:nvCxnSpPr>
        <p:spPr>
          <a:xfrm rot="10800000" flipH="1">
            <a:off x="2294125" y="3375625"/>
            <a:ext cx="4471200" cy="14400"/>
          </a:xfrm>
          <a:prstGeom prst="straightConnector1">
            <a:avLst/>
          </a:prstGeom>
          <a:noFill/>
          <a:ln w="38100" cap="flat" cmpd="sng">
            <a:solidFill>
              <a:srgbClr val="FF0000"/>
            </a:solidFill>
            <a:prstDash val="solid"/>
            <a:round/>
            <a:headEnd type="none" w="med" len="med"/>
            <a:tailEnd type="triangle" w="med" len="med"/>
          </a:ln>
        </p:spPr>
      </p:cxnSp>
      <p:sp>
        <p:nvSpPr>
          <p:cNvPr id="179" name="Google Shape;179;p26"/>
          <p:cNvSpPr txBox="1"/>
          <p:nvPr/>
        </p:nvSpPr>
        <p:spPr>
          <a:xfrm>
            <a:off x="2433313" y="2767138"/>
            <a:ext cx="42090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rPr>
              <a:t>Sir, But we are running out of time,resources &amp; money.</a:t>
            </a:r>
            <a:endParaRPr sz="1600" b="1">
              <a:solidFill>
                <a:srgbClr val="FFFFFF"/>
              </a:solidFill>
            </a:endParaRPr>
          </a:p>
        </p:txBody>
      </p:sp>
      <p:sp>
        <p:nvSpPr>
          <p:cNvPr id="180" name="Google Shape;180;p26"/>
          <p:cNvSpPr txBox="1"/>
          <p:nvPr/>
        </p:nvSpPr>
        <p:spPr>
          <a:xfrm>
            <a:off x="456802" y="3755350"/>
            <a:ext cx="1837200" cy="3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Business Analyst</a:t>
            </a:r>
            <a:endParaRPr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fade">
                                      <p:cBhvr>
                                        <p:cTn id="12" dur="1000"/>
                                        <p:tgtEl>
                                          <p:spTgt spid="1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fade">
                                      <p:cBhvr>
                                        <p:cTn id="17" dur="10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fade">
                                      <p:cBhvr>
                                        <p:cTn id="22" dur="10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gtEl>
                                        <p:attrNameLst>
                                          <p:attrName>style.visibility</p:attrName>
                                        </p:attrNameLst>
                                      </p:cBhvr>
                                      <p:to>
                                        <p:strVal val="visible"/>
                                      </p:to>
                                    </p:set>
                                    <p:animEffect transition="in" filter="fade">
                                      <p:cBhvr>
                                        <p:cTn id="27" dur="1000"/>
                                        <p:tgtEl>
                                          <p:spTgt spid="1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gtEl>
                                        <p:attrNameLst>
                                          <p:attrName>style.visibility</p:attrName>
                                        </p:attrNameLst>
                                      </p:cBhvr>
                                      <p:to>
                                        <p:strVal val="visible"/>
                                      </p:to>
                                    </p:set>
                                    <p:animEffect transition="in" filter="fade">
                                      <p:cBhvr>
                                        <p:cTn id="32" dur="1000"/>
                                        <p:tgtEl>
                                          <p:spTgt spid="17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gtEl>
                                        <p:attrNameLst>
                                          <p:attrName>style.visibility</p:attrName>
                                        </p:attrNameLst>
                                      </p:cBhvr>
                                      <p:to>
                                        <p:strVal val="visible"/>
                                      </p:to>
                                    </p:set>
                                    <p:animEffect transition="in" filter="fade">
                                      <p:cBhvr>
                                        <p:cTn id="37" dur="1000"/>
                                        <p:tgtEl>
                                          <p:spTgt spid="17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gtEl>
                                        <p:attrNameLst>
                                          <p:attrName>style.visibility</p:attrName>
                                        </p:attrNameLst>
                                      </p:cBhvr>
                                      <p:to>
                                        <p:strVal val="visible"/>
                                      </p:to>
                                    </p:set>
                                    <p:animEffect transition="in" filter="fade">
                                      <p:cBhvr>
                                        <p:cTn id="42" dur="1000"/>
                                        <p:tgtEl>
                                          <p:spTgt spid="1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9"/>
                                        </p:tgtEl>
                                        <p:attrNameLst>
                                          <p:attrName>style.visibility</p:attrName>
                                        </p:attrNameLst>
                                      </p:cBhvr>
                                      <p:to>
                                        <p:strVal val="visible"/>
                                      </p:to>
                                    </p:set>
                                    <p:animEffect transition="in" filter="fade">
                                      <p:cBhvr>
                                        <p:cTn id="47"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WHY PRIORITIZE IN ACCORDANCE TO THE STAKEHOLDERS ?</a:t>
            </a:r>
            <a:endParaRPr>
              <a:solidFill>
                <a:srgbClr val="000000"/>
              </a:solidFill>
            </a:endParaRPr>
          </a:p>
        </p:txBody>
      </p:sp>
      <p:sp>
        <p:nvSpPr>
          <p:cNvPr id="186" name="Google Shape;186;p27"/>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As all the requirements related to more than release are based on customer needs the software engineers do not know which requirements have higher priority and which are not.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Thus, various stakeholders are participated in the system development in order to prioritize the requirements in the right way according to their importance, therefore, that requirements can be ordered in execution.</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10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10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1000"/>
                                        <p:tgtEl>
                                          <p:spTgt spid="1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Priority Requirements</a:t>
            </a:r>
            <a:endParaRPr/>
          </a:p>
        </p:txBody>
      </p:sp>
      <p:sp>
        <p:nvSpPr>
          <p:cNvPr id="192" name="Google Shape;192;p28"/>
          <p:cNvSpPr txBox="1">
            <a:spLocks noGrp="1"/>
          </p:cNvSpPr>
          <p:nvPr>
            <p:ph type="body" idx="1"/>
          </p:nvPr>
        </p:nvSpPr>
        <p:spPr>
          <a:xfrm>
            <a:off x="3553950" y="816400"/>
            <a:ext cx="5090400" cy="40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b="1">
                <a:solidFill>
                  <a:srgbClr val="000000"/>
                </a:solidFill>
              </a:rPr>
              <a:t>High priority requirements</a:t>
            </a:r>
            <a:r>
              <a:rPr lang="en" sz="2400">
                <a:solidFill>
                  <a:srgbClr val="000000"/>
                </a:solidFill>
              </a:rPr>
              <a:t> - High priority requirements may be processes that help the business increase revenue or mitigate risks.</a:t>
            </a:r>
            <a:endParaRPr sz="2400">
              <a:solidFill>
                <a:srgbClr val="000000"/>
              </a:solidFill>
            </a:endParaRPr>
          </a:p>
          <a:p>
            <a:pPr marL="457200" lvl="0" indent="-381000" algn="l" rtl="0">
              <a:spcBef>
                <a:spcPts val="0"/>
              </a:spcBef>
              <a:spcAft>
                <a:spcPts val="0"/>
              </a:spcAft>
              <a:buClr>
                <a:srgbClr val="000000"/>
              </a:buClr>
              <a:buSzPts val="2400"/>
              <a:buChar char="●"/>
            </a:pPr>
            <a:r>
              <a:rPr lang="en" sz="2400" b="1">
                <a:solidFill>
                  <a:srgbClr val="000000"/>
                </a:solidFill>
              </a:rPr>
              <a:t>Lower priority requirements</a:t>
            </a:r>
            <a:r>
              <a:rPr lang="en" sz="2400">
                <a:solidFill>
                  <a:srgbClr val="000000"/>
                </a:solidFill>
              </a:rPr>
              <a:t> -  Lower priority requirements are those that provide minimal impact to organisational outputs or end user experience.</a:t>
            </a:r>
            <a:endParaRPr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Effect transition="in" filter="fade">
                                      <p:cBhvr>
                                        <p:cTn id="7" dur="1000"/>
                                        <p:tgtEl>
                                          <p:spTgt spid="1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xEl>
                                              <p:pRg st="1" end="1"/>
                                            </p:txEl>
                                          </p:spTgt>
                                        </p:tgtEl>
                                        <p:attrNameLst>
                                          <p:attrName>style.visibility</p:attrName>
                                        </p:attrNameLst>
                                      </p:cBhvr>
                                      <p:to>
                                        <p:strVal val="visible"/>
                                      </p:to>
                                    </p:set>
                                    <p:animEffect transition="in" filter="fade">
                                      <p:cBhvr>
                                        <p:cTn id="12" dur="1000"/>
                                        <p:tgtEl>
                                          <p:spTgt spid="1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284100" y="307975"/>
            <a:ext cx="2479800" cy="42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REQUIREMENTS TO PRIORITIZE ?</a:t>
            </a:r>
            <a:endParaRPr/>
          </a:p>
        </p:txBody>
      </p:sp>
      <p:sp>
        <p:nvSpPr>
          <p:cNvPr id="198" name="Google Shape;198;p29"/>
          <p:cNvSpPr txBox="1">
            <a:spLocks noGrp="1"/>
          </p:cNvSpPr>
          <p:nvPr>
            <p:ph type="body" idx="1"/>
          </p:nvPr>
        </p:nvSpPr>
        <p:spPr>
          <a:xfrm>
            <a:off x="3381100" y="307975"/>
            <a:ext cx="1782600" cy="426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rPr>
              <a:t>Start by prioritizing the business requirements or objectives of the project.</a:t>
            </a:r>
            <a:endParaRPr>
              <a:solidFill>
                <a:srgbClr val="FFFFFF"/>
              </a:solidFill>
            </a:endParaRPr>
          </a:p>
        </p:txBody>
      </p:sp>
      <p:sp>
        <p:nvSpPr>
          <p:cNvPr id="199" name="Google Shape;199;p29"/>
          <p:cNvSpPr txBox="1">
            <a:spLocks noGrp="1"/>
          </p:cNvSpPr>
          <p:nvPr>
            <p:ph type="body" idx="2"/>
          </p:nvPr>
        </p:nvSpPr>
        <p:spPr>
          <a:xfrm>
            <a:off x="5214753" y="307975"/>
            <a:ext cx="1782600" cy="426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rPr>
              <a:t>Once that's done , you should be able to determine which stakeholders requirement are most urgent, only the the stakeholders requirement that supports a business requirement should be in scope.</a:t>
            </a:r>
            <a:endParaRPr>
              <a:solidFill>
                <a:srgbClr val="FFFFFF"/>
              </a:solidFill>
            </a:endParaRPr>
          </a:p>
        </p:txBody>
      </p:sp>
      <p:sp>
        <p:nvSpPr>
          <p:cNvPr id="200" name="Google Shape;200;p29"/>
          <p:cNvSpPr txBox="1">
            <a:spLocks noGrp="1"/>
          </p:cNvSpPr>
          <p:nvPr>
            <p:ph type="body" idx="3"/>
          </p:nvPr>
        </p:nvSpPr>
        <p:spPr>
          <a:xfrm>
            <a:off x="7048406" y="307825"/>
            <a:ext cx="1782600" cy="426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rPr>
              <a:t>The project team should address the other requirements in order or urgency.</a:t>
            </a:r>
            <a:endParaRPr>
              <a:solidFill>
                <a:srgbClr val="FFFFFF"/>
              </a:solidFill>
            </a:endParaRPr>
          </a:p>
        </p:txBody>
      </p:sp>
      <p:sp>
        <p:nvSpPr>
          <p:cNvPr id="201" name="Google Shape;201;p29"/>
          <p:cNvSpPr txBox="1"/>
          <p:nvPr/>
        </p:nvSpPr>
        <p:spPr>
          <a:xfrm>
            <a:off x="3287750" y="3492325"/>
            <a:ext cx="5450400" cy="108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Average"/>
                <a:ea typeface="Average"/>
                <a:cs typeface="Average"/>
                <a:sym typeface="Average"/>
              </a:rPr>
              <a:t>This will dictate the order of implementation and ensure that the product is valuable even if some requirements have to be left out due to time and money constraints.</a:t>
            </a:r>
            <a:endParaRPr>
              <a:solidFill>
                <a:srgbClr val="FFFFFF"/>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1000"/>
                                        <p:tgtEl>
                                          <p:spTgt spid="1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0"/>
                                        </p:tgtEl>
                                        <p:attrNameLst>
                                          <p:attrName>style.visibility</p:attrName>
                                        </p:attrNameLst>
                                      </p:cBhvr>
                                      <p:to>
                                        <p:strVal val="visible"/>
                                      </p:to>
                                    </p:set>
                                    <p:animEffect transition="in" filter="fade">
                                      <p:cBhvr>
                                        <p:cTn id="17" dur="1000"/>
                                        <p:tgtEl>
                                          <p:spTgt spid="2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ABSTRACT</a:t>
            </a:r>
            <a:endParaRPr u="sng"/>
          </a:p>
        </p:txBody>
      </p:sp>
      <p:sp>
        <p:nvSpPr>
          <p:cNvPr id="207" name="Google Shape;207;p30"/>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Requirement prioritization is regarded as one of the most essential tactics in the requirement engineering process.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Requirement prioritization is used to define the ordering or scheduling for executing requirement primarily based on the priority or importance in accordance to the stakeholders viewpoint.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Various researchers have led to many requirement prioritization strategies, and there is no single approach of requirement prioritization that can be used for all project types.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In this paper we provide an overview for selecting appropriate requirement prioritization technique for various software domain's. We also present the most famous strategies used to prioritize the software domain requirements and compare these strategies against each other.</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1000"/>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1000"/>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1000"/>
                                        <p:tgtEl>
                                          <p:spTgt spid="2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7">
                                            <p:txEl>
                                              <p:pRg st="3" end="3"/>
                                            </p:txEl>
                                          </p:spTgt>
                                        </p:tgtEl>
                                        <p:attrNameLst>
                                          <p:attrName>style.visibility</p:attrName>
                                        </p:attrNameLst>
                                      </p:cBhvr>
                                      <p:to>
                                        <p:strVal val="visible"/>
                                      </p:to>
                                    </p:set>
                                    <p:animEffect transition="in" filter="fade">
                                      <p:cBhvr>
                                        <p:cTn id="22" dur="1000"/>
                                        <p:tgtEl>
                                          <p:spTgt spid="2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Oswald</vt:lpstr>
      <vt:lpstr>Average</vt:lpstr>
      <vt:lpstr>Slate</vt:lpstr>
      <vt:lpstr>Selection of Appropriate Requirement Prioritization Technique for Various Software Domain's.</vt:lpstr>
      <vt:lpstr>INTRODUCTION</vt:lpstr>
      <vt:lpstr>PowerPoint Presentation</vt:lpstr>
      <vt:lpstr>PowerPoint Presentation</vt:lpstr>
      <vt:lpstr>PowerPoint Presentation</vt:lpstr>
      <vt:lpstr>WHY PRIORITIZE IN ACCORDANCE TO THE STAKEHOLDERS ?</vt:lpstr>
      <vt:lpstr>Types of Priority Requirements</vt:lpstr>
      <vt:lpstr>WHAT REQUIREMENTS TO PRIORITIZE ?</vt:lpstr>
      <vt:lpstr>ABSTRACT</vt:lpstr>
      <vt:lpstr>MOTIVATION</vt:lpstr>
      <vt:lpstr>OBJECTIVE</vt:lpstr>
      <vt:lpstr>Prioritization Techniques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Appropriate Requirement Prioritization Technique for Various Software Domain's.</dc:title>
  <cp:keywords>CTPClassification=CTP_NT</cp:keywords>
  <cp:lastModifiedBy>Sitoula, Sameer</cp:lastModifiedBy>
  <cp:revision>1</cp:revision>
  <dcterms:modified xsi:type="dcterms:W3CDTF">2020-08-01T05:53:41Z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11600c1e-e3c7-4c07-9233-79de47a236fe</vt:lpwstr>
  </property>
  <property fmtid="{D5CDD505-2E9C-101B-9397-08002B2CF9AE}" pid="3" name="CTP_TimeStamp">
    <vt:lpwstr>2020-08-01 05:53:41Z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