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7"/>
  </p:notesMasterIdLst>
  <p:sldIdLst>
    <p:sldId id="323" r:id="rId2"/>
    <p:sldId id="256" r:id="rId3"/>
    <p:sldId id="258" r:id="rId4"/>
    <p:sldId id="312" r:id="rId5"/>
    <p:sldId id="259" r:id="rId6"/>
    <p:sldId id="288" r:id="rId7"/>
    <p:sldId id="313" r:id="rId8"/>
    <p:sldId id="261" r:id="rId9"/>
    <p:sldId id="314" r:id="rId10"/>
    <p:sldId id="263" r:id="rId11"/>
    <p:sldId id="316" r:id="rId12"/>
    <p:sldId id="320" r:id="rId13"/>
    <p:sldId id="321" r:id="rId14"/>
    <p:sldId id="268" r:id="rId15"/>
    <p:sldId id="325" r:id="rId16"/>
    <p:sldId id="317" r:id="rId17"/>
    <p:sldId id="322" r:id="rId18"/>
    <p:sldId id="318" r:id="rId19"/>
    <p:sldId id="265" r:id="rId20"/>
    <p:sldId id="264" r:id="rId21"/>
    <p:sldId id="324" r:id="rId22"/>
    <p:sldId id="319" r:id="rId23"/>
    <p:sldId id="267" r:id="rId24"/>
    <p:sldId id="287" r:id="rId25"/>
    <p:sldId id="290" r:id="rId26"/>
  </p:sldIdLst>
  <p:sldSz cx="9144000" cy="5143500" type="screen16x9"/>
  <p:notesSz cx="6858000" cy="9144000"/>
  <p:embeddedFontLst>
    <p:embeddedFont>
      <p:font typeface="Aldrich" panose="020B0604020202020204" charset="0"/>
      <p:regular r:id="rId28"/>
    </p:embeddedFont>
    <p:embeddedFont>
      <p:font typeface="Anaheim" panose="020B0604020202020204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DM Sans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57AE06-6AF6-492B-9659-F688A2DC0E98}">
  <a:tblStyle styleId="{4857AE06-6AF6-492B-9659-F688A2DC0E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>
        <p:scale>
          <a:sx n="114" d="100"/>
          <a:sy n="114" d="100"/>
        </p:scale>
        <p:origin x="6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" name="Google Shape;4782;g1f8a3fc19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3" name="Google Shape;4783;g1f8a3fc19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3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" name="Google Shape;502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4" name="Google Shape;502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79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4" name="Google Shape;5064;gd1bf8d60a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5" name="Google Shape;5065;gd1bf8d60a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" name="Google Shape;5673;g1fb2d955192_0_2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4" name="Google Shape;5674;g1fb2d955192_0_2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7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90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87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2" name="Google Shape;4972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3" name="Google Shape;4973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6" name="Google Shape;4956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6" name="Google Shape;4956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9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926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gd1bf8d60a4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5" name="Google Shape;5045;gd1bf8d60a4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g1fae1df8fe9_0_2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0" name="Google Shape;5660;g1fae1df8fe9_0_2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4" name="Google Shape;5804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5" name="Google Shape;5805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529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0" name="Google Shape;4850;g1f7964d3d6e_1_2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1" name="Google Shape;4851;g1f7964d3d6e_1_2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" name="Google Shape;5673;g1fb2d955192_0_2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4" name="Google Shape;5674;g1fb2d955192_0_2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17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3" name="Google Shape;5293;g1fae1df8fe9_0_1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4" name="Google Shape;5294;g1fae1df8fe9_0_1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57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" name="Google Shape;491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0" name="Google Shape;492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09424" y="2623200"/>
            <a:ext cx="7781197" cy="135049"/>
          </a:xfrm>
          <a:custGeom>
            <a:avLst/>
            <a:gdLst/>
            <a:ahLst/>
            <a:cxnLst/>
            <a:rect l="l" t="t" r="r" b="b"/>
            <a:pathLst>
              <a:path w="187183" h="1311" extrusionOk="0">
                <a:moveTo>
                  <a:pt x="0" y="0"/>
                </a:moveTo>
                <a:lnTo>
                  <a:pt x="0" y="1311"/>
                </a:lnTo>
                <a:lnTo>
                  <a:pt x="187183" y="1311"/>
                </a:lnTo>
                <a:lnTo>
                  <a:pt x="18718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" y="3063846"/>
            <a:ext cx="1784708" cy="73026"/>
          </a:xfrm>
          <a:custGeom>
            <a:avLst/>
            <a:gdLst/>
            <a:ahLst/>
            <a:cxnLst/>
            <a:rect l="l" t="t" r="r" b="b"/>
            <a:pathLst>
              <a:path w="39669" h="789" extrusionOk="0">
                <a:moveTo>
                  <a:pt x="1" y="1"/>
                </a:moveTo>
                <a:lnTo>
                  <a:pt x="1" y="788"/>
                </a:lnTo>
                <a:lnTo>
                  <a:pt x="39669" y="788"/>
                </a:lnTo>
                <a:lnTo>
                  <a:pt x="3966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84725" y="2678425"/>
            <a:ext cx="6451767" cy="224876"/>
          </a:xfrm>
          <a:custGeom>
            <a:avLst/>
            <a:gdLst/>
            <a:ahLst/>
            <a:cxnLst/>
            <a:rect l="l" t="t" r="r" b="b"/>
            <a:pathLst>
              <a:path w="152317" h="1053" extrusionOk="0">
                <a:moveTo>
                  <a:pt x="1" y="0"/>
                </a:moveTo>
                <a:lnTo>
                  <a:pt x="1" y="1052"/>
                </a:lnTo>
                <a:lnTo>
                  <a:pt x="152316" y="1052"/>
                </a:lnTo>
                <a:lnTo>
                  <a:pt x="15231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08904" y="3442474"/>
            <a:ext cx="4741741" cy="1141557"/>
            <a:chOff x="2172833" y="1371669"/>
            <a:chExt cx="6637375" cy="1597925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4532828" y="797406"/>
            <a:ext cx="4741741" cy="1141557"/>
            <a:chOff x="2172833" y="1371669"/>
            <a:chExt cx="6637375" cy="1597925"/>
          </a:xfrm>
        </p:grpSpPr>
        <p:sp>
          <p:nvSpPr>
            <p:cNvPr id="104" name="Google Shape;104;p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64875" y="901798"/>
            <a:ext cx="9273757" cy="3339924"/>
            <a:chOff x="-61450" y="945260"/>
            <a:chExt cx="9273757" cy="3339924"/>
          </a:xfrm>
        </p:grpSpPr>
        <p:sp>
          <p:nvSpPr>
            <p:cNvPr id="195" name="Google Shape;195;p2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1" name="Google Shape;221;p2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22" name="Google Shape;222;p2"/>
          <p:cNvGrpSpPr/>
          <p:nvPr/>
        </p:nvGrpSpPr>
        <p:grpSpPr>
          <a:xfrm>
            <a:off x="382925" y="209200"/>
            <a:ext cx="330300" cy="330300"/>
            <a:chOff x="8483050" y="4608575"/>
            <a:chExt cx="330300" cy="330300"/>
          </a:xfrm>
        </p:grpSpPr>
        <p:sp>
          <p:nvSpPr>
            <p:cNvPr id="223" name="Google Shape;223;p2"/>
            <p:cNvSpPr/>
            <p:nvPr/>
          </p:nvSpPr>
          <p:spPr>
            <a:xfrm>
              <a:off x="8483050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4" name="Google Shape;224;p2"/>
            <p:cNvCxnSpPr>
              <a:stCxn id="223" idx="1"/>
              <a:endCxn id="223" idx="5"/>
            </p:cNvCxnSpPr>
            <p:nvPr/>
          </p:nvCxnSpPr>
          <p:spPr>
            <a:xfrm>
              <a:off x="8531421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"/>
            <p:cNvCxnSpPr>
              <a:stCxn id="223" idx="7"/>
              <a:endCxn id="223" idx="3"/>
            </p:cNvCxnSpPr>
            <p:nvPr/>
          </p:nvCxnSpPr>
          <p:spPr>
            <a:xfrm flipH="1">
              <a:off x="8531279" y="4656946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6" name="Google Shape;226;p2"/>
          <p:cNvGrpSpPr/>
          <p:nvPr/>
        </p:nvGrpSpPr>
        <p:grpSpPr>
          <a:xfrm rot="-5400000">
            <a:off x="3815759" y="-76227"/>
            <a:ext cx="246878" cy="901153"/>
            <a:chOff x="8534854" y="3053621"/>
            <a:chExt cx="230125" cy="830250"/>
          </a:xfrm>
        </p:grpSpPr>
        <p:cxnSp>
          <p:nvCxnSpPr>
            <p:cNvPr id="227" name="Google Shape;227;p2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2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2" name="Google Shape;232;p2"/>
          <p:cNvGrpSpPr/>
          <p:nvPr/>
        </p:nvGrpSpPr>
        <p:grpSpPr>
          <a:xfrm rot="5400000">
            <a:off x="1935918" y="-971783"/>
            <a:ext cx="246883" cy="2692268"/>
            <a:chOff x="8485340" y="3907478"/>
            <a:chExt cx="330366" cy="3614753"/>
          </a:xfrm>
        </p:grpSpPr>
        <p:grpSp>
          <p:nvGrpSpPr>
            <p:cNvPr id="233" name="Google Shape;233;p2"/>
            <p:cNvGrpSpPr/>
            <p:nvPr/>
          </p:nvGrpSpPr>
          <p:grpSpPr>
            <a:xfrm>
              <a:off x="8485340" y="3907478"/>
              <a:ext cx="330366" cy="181736"/>
              <a:chOff x="7238332" y="3402944"/>
              <a:chExt cx="1437000" cy="790500"/>
            </a:xfrm>
          </p:grpSpPr>
          <p:cxnSp>
            <p:nvCxnSpPr>
              <p:cNvPr id="234" name="Google Shape;234;p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"/>
            <p:cNvCxnSpPr>
              <a:stCxn id="223" idx="6"/>
            </p:cNvCxnSpPr>
            <p:nvPr/>
          </p:nvCxnSpPr>
          <p:spPr>
            <a:xfrm rot="-5400000">
              <a:off x="6847372" y="5719081"/>
              <a:ext cx="3606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" name="Google Shape;237;p2"/>
          <p:cNvGrpSpPr/>
          <p:nvPr/>
        </p:nvGrpSpPr>
        <p:grpSpPr>
          <a:xfrm>
            <a:off x="4472910" y="260041"/>
            <a:ext cx="228900" cy="228604"/>
            <a:chOff x="8536079" y="1884671"/>
            <a:chExt cx="228900" cy="250800"/>
          </a:xfrm>
        </p:grpSpPr>
        <p:cxnSp>
          <p:nvCxnSpPr>
            <p:cNvPr id="238" name="Google Shape;238;p2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0" name="Google Shape;240;p2"/>
          <p:cNvCxnSpPr/>
          <p:nvPr/>
        </p:nvCxnSpPr>
        <p:spPr>
          <a:xfrm rot="10800000">
            <a:off x="1606325" y="-19550"/>
            <a:ext cx="0" cy="39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" name="Google Shape;241;p2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242" name="Google Shape;242;p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" name="Google Shape;243;p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244" name="Google Shape;244;p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245" name="Google Shape;245;p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47" name="Google Shape;247;p2"/>
              <p:cNvCxnSpPr>
                <a:endCxn id="24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8" name="Google Shape;248;p2"/>
            <p:cNvCxnSpPr>
              <a:stCxn id="24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"/>
            <p:cNvCxnSpPr>
              <a:stCxn id="25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0" name="Google Shape;250;p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3" name="Google Shape;253;p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62" name="Google Shape;3062;p22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3" name="Google Shape;3063;p22"/>
          <p:cNvSpPr txBox="1">
            <a:spLocks noGrp="1"/>
          </p:cNvSpPr>
          <p:nvPr>
            <p:ph type="subTitle" idx="2"/>
          </p:nvPr>
        </p:nvSpPr>
        <p:spPr>
          <a:xfrm>
            <a:off x="5198152" y="1977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4" name="Google Shape;3064;p22"/>
          <p:cNvSpPr txBox="1">
            <a:spLocks noGrp="1"/>
          </p:cNvSpPr>
          <p:nvPr>
            <p:ph type="subTitle" idx="3"/>
          </p:nvPr>
        </p:nvSpPr>
        <p:spPr>
          <a:xfrm>
            <a:off x="1967648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5" name="Google Shape;3065;p22"/>
          <p:cNvSpPr txBox="1">
            <a:spLocks noGrp="1"/>
          </p:cNvSpPr>
          <p:nvPr>
            <p:ph type="subTitle" idx="4"/>
          </p:nvPr>
        </p:nvSpPr>
        <p:spPr>
          <a:xfrm>
            <a:off x="5198152" y="348461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6" name="Google Shape;3066;p22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7" name="Google Shape;3067;p22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8" name="Google Shape;3068;p22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9" name="Google Shape;3069;p22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70" name="Google Shape;3070;p22"/>
          <p:cNvGrpSpPr/>
          <p:nvPr/>
        </p:nvGrpSpPr>
        <p:grpSpPr>
          <a:xfrm rot="10800000" flipH="1">
            <a:off x="-732945" y="-90026"/>
            <a:ext cx="3878601" cy="503207"/>
            <a:chOff x="-938188" y="-110700"/>
            <a:chExt cx="5124324" cy="503207"/>
          </a:xfrm>
        </p:grpSpPr>
        <p:sp>
          <p:nvSpPr>
            <p:cNvPr id="3071" name="Google Shape;3071;p2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0" name="Google Shape;3080;p22"/>
          <p:cNvGrpSpPr/>
          <p:nvPr/>
        </p:nvGrpSpPr>
        <p:grpSpPr>
          <a:xfrm rot="10800000" flipH="1">
            <a:off x="5075659" y="4714597"/>
            <a:ext cx="4215397" cy="1014842"/>
            <a:chOff x="2172833" y="1371669"/>
            <a:chExt cx="6637375" cy="1597925"/>
          </a:xfrm>
        </p:grpSpPr>
        <p:sp>
          <p:nvSpPr>
            <p:cNvPr id="3081" name="Google Shape;3081;p2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22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3172" name="Google Shape;3172;p22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3173" name="Google Shape;3173;p22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74" name="Google Shape;3174;p22"/>
              <p:cNvCxnSpPr>
                <a:stCxn id="3173" idx="1"/>
                <a:endCxn id="3173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5" name="Google Shape;3175;p22"/>
              <p:cNvCxnSpPr>
                <a:stCxn id="3173" idx="7"/>
                <a:endCxn id="3173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76" name="Google Shape;3176;p22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3177" name="Google Shape;3177;p2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8" name="Google Shape;3178;p2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9" name="Google Shape;3179;p2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0" name="Google Shape;3180;p2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1" name="Google Shape;3181;p2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2" name="Google Shape;3182;p22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3183" name="Google Shape;3183;p22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3184" name="Google Shape;3184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5" name="Google Shape;3185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86" name="Google Shape;3186;p22"/>
              <p:cNvCxnSpPr>
                <a:stCxn id="3173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7" name="Google Shape;3187;p22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3188" name="Google Shape;3188;p2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9" name="Google Shape;3189;p2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0" name="Google Shape;3190;p22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1" name="Google Shape;3191;p22"/>
          <p:cNvGrpSpPr/>
          <p:nvPr/>
        </p:nvGrpSpPr>
        <p:grpSpPr>
          <a:xfrm flipH="1">
            <a:off x="-65225" y="4626864"/>
            <a:ext cx="3636350" cy="663525"/>
            <a:chOff x="6332225" y="4608575"/>
            <a:chExt cx="3636350" cy="663525"/>
          </a:xfrm>
        </p:grpSpPr>
        <p:sp>
          <p:nvSpPr>
            <p:cNvPr id="3192" name="Google Shape;3192;p22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3" name="Google Shape;3193;p22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194" name="Google Shape;3194;p22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195" name="Google Shape;3195;p2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6" name="Google Shape;3196;p2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197" name="Google Shape;3197;p22"/>
              <p:cNvCxnSpPr>
                <a:endCxn id="3192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98" name="Google Shape;3198;p22"/>
            <p:cNvCxnSpPr>
              <a:stCxn id="3192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9" name="Google Shape;3199;p22"/>
            <p:cNvCxnSpPr>
              <a:stCxn id="3200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0" name="Google Shape;3200;p22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3" name="Google Shape;3203;p22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06" name="Google Shape;3206;p23"/>
          <p:cNvSpPr txBox="1">
            <a:spLocks noGrp="1"/>
          </p:cNvSpPr>
          <p:nvPr>
            <p:ph type="subTitle" idx="1"/>
          </p:nvPr>
        </p:nvSpPr>
        <p:spPr>
          <a:xfrm>
            <a:off x="110117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7" name="Google Shape;3207;p23"/>
          <p:cNvSpPr txBox="1">
            <a:spLocks noGrp="1"/>
          </p:cNvSpPr>
          <p:nvPr>
            <p:ph type="subTitle" idx="2"/>
          </p:nvPr>
        </p:nvSpPr>
        <p:spPr>
          <a:xfrm>
            <a:off x="3578947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8" name="Google Shape;3208;p23"/>
          <p:cNvSpPr txBox="1">
            <a:spLocks noGrp="1"/>
          </p:cNvSpPr>
          <p:nvPr>
            <p:ph type="subTitle" idx="3"/>
          </p:nvPr>
        </p:nvSpPr>
        <p:spPr>
          <a:xfrm>
            <a:off x="110117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9" name="Google Shape;3209;p23"/>
          <p:cNvSpPr txBox="1">
            <a:spLocks noGrp="1"/>
          </p:cNvSpPr>
          <p:nvPr>
            <p:ph type="subTitle" idx="4"/>
          </p:nvPr>
        </p:nvSpPr>
        <p:spPr>
          <a:xfrm>
            <a:off x="3578947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0" name="Google Shape;3210;p23"/>
          <p:cNvSpPr txBox="1">
            <a:spLocks noGrp="1"/>
          </p:cNvSpPr>
          <p:nvPr>
            <p:ph type="subTitle" idx="5"/>
          </p:nvPr>
        </p:nvSpPr>
        <p:spPr>
          <a:xfrm>
            <a:off x="6056725" y="21873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1" name="Google Shape;3211;p23"/>
          <p:cNvSpPr txBox="1">
            <a:spLocks noGrp="1"/>
          </p:cNvSpPr>
          <p:nvPr>
            <p:ph type="subTitle" idx="6"/>
          </p:nvPr>
        </p:nvSpPr>
        <p:spPr>
          <a:xfrm>
            <a:off x="6056725" y="392552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23"/>
          <p:cNvSpPr txBox="1">
            <a:spLocks noGrp="1"/>
          </p:cNvSpPr>
          <p:nvPr>
            <p:ph type="subTitle" idx="7"/>
          </p:nvPr>
        </p:nvSpPr>
        <p:spPr>
          <a:xfrm>
            <a:off x="1101175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3" name="Google Shape;3213;p23"/>
          <p:cNvSpPr txBox="1">
            <a:spLocks noGrp="1"/>
          </p:cNvSpPr>
          <p:nvPr>
            <p:ph type="subTitle" idx="8"/>
          </p:nvPr>
        </p:nvSpPr>
        <p:spPr>
          <a:xfrm>
            <a:off x="3578947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4" name="Google Shape;3214;p23"/>
          <p:cNvSpPr txBox="1">
            <a:spLocks noGrp="1"/>
          </p:cNvSpPr>
          <p:nvPr>
            <p:ph type="subTitle" idx="9"/>
          </p:nvPr>
        </p:nvSpPr>
        <p:spPr>
          <a:xfrm>
            <a:off x="1101175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5" name="Google Shape;3215;p23"/>
          <p:cNvSpPr txBox="1">
            <a:spLocks noGrp="1"/>
          </p:cNvSpPr>
          <p:nvPr>
            <p:ph type="subTitle" idx="13"/>
          </p:nvPr>
        </p:nvSpPr>
        <p:spPr>
          <a:xfrm>
            <a:off x="3578947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6" name="Google Shape;3216;p23"/>
          <p:cNvSpPr txBox="1">
            <a:spLocks noGrp="1"/>
          </p:cNvSpPr>
          <p:nvPr>
            <p:ph type="subTitle" idx="14"/>
          </p:nvPr>
        </p:nvSpPr>
        <p:spPr>
          <a:xfrm>
            <a:off x="6056725" y="173012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7" name="Google Shape;3217;p23"/>
          <p:cNvSpPr txBox="1">
            <a:spLocks noGrp="1"/>
          </p:cNvSpPr>
          <p:nvPr>
            <p:ph type="subTitle" idx="15"/>
          </p:nvPr>
        </p:nvSpPr>
        <p:spPr>
          <a:xfrm>
            <a:off x="6056725" y="3485972"/>
            <a:ext cx="19860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218" name="Google Shape;3218;p23"/>
          <p:cNvGrpSpPr/>
          <p:nvPr/>
        </p:nvGrpSpPr>
        <p:grpSpPr>
          <a:xfrm flipH="1">
            <a:off x="-1419483" y="-37019"/>
            <a:ext cx="4932490" cy="530209"/>
            <a:chOff x="4236555" y="4696369"/>
            <a:chExt cx="4932490" cy="530209"/>
          </a:xfrm>
        </p:grpSpPr>
        <p:sp>
          <p:nvSpPr>
            <p:cNvPr id="3219" name="Google Shape;3219;p23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8" name="Google Shape;3228;p23"/>
          <p:cNvGrpSpPr/>
          <p:nvPr/>
        </p:nvGrpSpPr>
        <p:grpSpPr>
          <a:xfrm>
            <a:off x="5131159" y="4757747"/>
            <a:ext cx="4215397" cy="1014842"/>
            <a:chOff x="2172833" y="1371669"/>
            <a:chExt cx="6637375" cy="1597925"/>
          </a:xfrm>
        </p:grpSpPr>
        <p:sp>
          <p:nvSpPr>
            <p:cNvPr id="3229" name="Google Shape;3229;p2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23"/>
          <p:cNvGrpSpPr/>
          <p:nvPr/>
        </p:nvGrpSpPr>
        <p:grpSpPr>
          <a:xfrm rot="-5400000">
            <a:off x="7522050" y="908783"/>
            <a:ext cx="2531025" cy="663525"/>
            <a:chOff x="3551975" y="4608575"/>
            <a:chExt cx="2531025" cy="663525"/>
          </a:xfrm>
        </p:grpSpPr>
        <p:grpSp>
          <p:nvGrpSpPr>
            <p:cNvPr id="3320" name="Google Shape;3320;p2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321" name="Google Shape;3321;p2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22" name="Google Shape;3322;p2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3323" name="Google Shape;3323;p2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324" name="Google Shape;3324;p2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25" name="Google Shape;3325;p2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326" name="Google Shape;3326;p23"/>
                <p:cNvCxnSpPr>
                  <a:endCxn id="3321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7" name="Google Shape;3327;p23"/>
            <p:cNvCxnSpPr>
              <a:stCxn id="3328" idx="6"/>
            </p:cNvCxnSpPr>
            <p:nvPr/>
          </p:nvCxnSpPr>
          <p:spPr>
            <a:xfrm rot="10800000">
              <a:off x="5393450" y="4084175"/>
              <a:ext cx="0" cy="1379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28" name="Google Shape;3328;p2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1" name="Google Shape;3331;p2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2" name="Google Shape;3332;p23"/>
            <p:cNvCxnSpPr>
              <a:endCxn id="3330" idx="2"/>
            </p:cNvCxnSpPr>
            <p:nvPr/>
          </p:nvCxnSpPr>
          <p:spPr>
            <a:xfrm rot="10800000">
              <a:off x="3996600" y="4677125"/>
              <a:ext cx="0" cy="193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33" name="Google Shape;3333;p23"/>
          <p:cNvGrpSpPr/>
          <p:nvPr/>
        </p:nvGrpSpPr>
        <p:grpSpPr>
          <a:xfrm>
            <a:off x="-50592" y="4641683"/>
            <a:ext cx="3690232" cy="716850"/>
            <a:chOff x="-50592" y="3685783"/>
            <a:chExt cx="3690232" cy="716850"/>
          </a:xfrm>
        </p:grpSpPr>
        <p:sp>
          <p:nvSpPr>
            <p:cNvPr id="3334" name="Google Shape;3334;p23"/>
            <p:cNvSpPr/>
            <p:nvPr/>
          </p:nvSpPr>
          <p:spPr>
            <a:xfrm rot="5400000">
              <a:off x="364008" y="3685783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5" name="Google Shape;3335;p23"/>
            <p:cNvCxnSpPr>
              <a:stCxn id="3334" idx="1"/>
              <a:endCxn id="3334" idx="5"/>
            </p:cNvCxnSpPr>
            <p:nvPr/>
          </p:nvCxnSpPr>
          <p:spPr>
            <a:xfrm flipH="1">
              <a:off x="412236" y="3734154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6" name="Google Shape;3336;p23"/>
            <p:cNvCxnSpPr>
              <a:stCxn id="3334" idx="7"/>
              <a:endCxn id="3334" idx="3"/>
            </p:cNvCxnSpPr>
            <p:nvPr/>
          </p:nvCxnSpPr>
          <p:spPr>
            <a:xfrm rot="10800000">
              <a:off x="412236" y="3734011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7" name="Google Shape;3337;p23"/>
            <p:cNvCxnSpPr/>
            <p:nvPr/>
          </p:nvCxnSpPr>
          <p:spPr>
            <a:xfrm rot="5400000">
              <a:off x="1744858" y="4126783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38" name="Google Shape;3338;p23"/>
            <p:cNvGrpSpPr/>
            <p:nvPr/>
          </p:nvGrpSpPr>
          <p:grpSpPr>
            <a:xfrm rot="5400000">
              <a:off x="3448535" y="3783145"/>
              <a:ext cx="246877" cy="135334"/>
              <a:chOff x="7238332" y="3402944"/>
              <a:chExt cx="1437000" cy="790500"/>
            </a:xfrm>
          </p:grpSpPr>
          <p:cxnSp>
            <p:nvCxnSpPr>
              <p:cNvPr id="3339" name="Google Shape;3339;p23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0" name="Google Shape;3340;p23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1" name="Google Shape;3341;p23"/>
            <p:cNvCxnSpPr/>
            <p:nvPr/>
          </p:nvCxnSpPr>
          <p:spPr>
            <a:xfrm>
              <a:off x="694308" y="3850920"/>
              <a:ext cx="293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2" name="Google Shape;3342;p23"/>
            <p:cNvCxnSpPr>
              <a:stCxn id="3334" idx="4"/>
            </p:cNvCxnSpPr>
            <p:nvPr/>
          </p:nvCxnSpPr>
          <p:spPr>
            <a:xfrm rot="10800000">
              <a:off x="-50592" y="3850933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5"/>
          <p:cNvSpPr txBox="1">
            <a:spLocks noGrp="1"/>
          </p:cNvSpPr>
          <p:nvPr>
            <p:ph type="subTitle" idx="1"/>
          </p:nvPr>
        </p:nvSpPr>
        <p:spPr>
          <a:xfrm>
            <a:off x="933750" y="2027650"/>
            <a:ext cx="277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3482" name="Google Shape;3482;p25"/>
          <p:cNvSpPr txBox="1">
            <a:spLocks noGrp="1"/>
          </p:cNvSpPr>
          <p:nvPr>
            <p:ph type="title"/>
          </p:nvPr>
        </p:nvSpPr>
        <p:spPr>
          <a:xfrm>
            <a:off x="933750" y="1225850"/>
            <a:ext cx="27729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83" name="Google Shape;3483;p25"/>
          <p:cNvGrpSpPr/>
          <p:nvPr/>
        </p:nvGrpSpPr>
        <p:grpSpPr>
          <a:xfrm>
            <a:off x="-1332566" y="4856422"/>
            <a:ext cx="4215397" cy="1014842"/>
            <a:chOff x="2172833" y="1371669"/>
            <a:chExt cx="6637375" cy="1597925"/>
          </a:xfrm>
        </p:grpSpPr>
        <p:sp>
          <p:nvSpPr>
            <p:cNvPr id="3484" name="Google Shape;3484;p2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4" name="Google Shape;3574;p25"/>
          <p:cNvGrpSpPr/>
          <p:nvPr/>
        </p:nvGrpSpPr>
        <p:grpSpPr>
          <a:xfrm>
            <a:off x="6683855" y="-30151"/>
            <a:ext cx="3878601" cy="503207"/>
            <a:chOff x="-938188" y="-110700"/>
            <a:chExt cx="5124324" cy="503207"/>
          </a:xfrm>
        </p:grpSpPr>
        <p:sp>
          <p:nvSpPr>
            <p:cNvPr id="3575" name="Google Shape;3575;p25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5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5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5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5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5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5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5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5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4" name="Google Shape;3584;p25"/>
          <p:cNvGrpSpPr/>
          <p:nvPr/>
        </p:nvGrpSpPr>
        <p:grpSpPr>
          <a:xfrm>
            <a:off x="4721226" y="4638506"/>
            <a:ext cx="4459429" cy="708494"/>
            <a:chOff x="4645026" y="4638506"/>
            <a:chExt cx="4459429" cy="708494"/>
          </a:xfrm>
        </p:grpSpPr>
        <p:cxnSp>
          <p:nvCxnSpPr>
            <p:cNvPr id="3585" name="Google Shape;3585;p25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86" name="Google Shape;3586;p25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7" name="Google Shape;3587;p25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3588" name="Google Shape;3588;p25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9" name="Google Shape;3589;p25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90" name="Google Shape;3590;p25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91" name="Google Shape;3591;p25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3592" name="Google Shape;3592;p2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3" name="Google Shape;3593;p2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4" name="Google Shape;3594;p2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5" name="Google Shape;3595;p2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6" name="Google Shape;3596;p2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97" name="Google Shape;3597;p25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98" name="Google Shape;3598;p25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3599" name="Google Shape;3599;p25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0" name="Google Shape;3600;p25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1" name="Google Shape;3601;p25"/>
          <p:cNvGrpSpPr/>
          <p:nvPr/>
        </p:nvGrpSpPr>
        <p:grpSpPr>
          <a:xfrm>
            <a:off x="-1650" y="-842234"/>
            <a:ext cx="710138" cy="2818650"/>
            <a:chOff x="-1650" y="-842234"/>
            <a:chExt cx="710138" cy="2818650"/>
          </a:xfrm>
        </p:grpSpPr>
        <p:cxnSp>
          <p:nvCxnSpPr>
            <p:cNvPr id="3602" name="Google Shape;3602;p25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03" name="Google Shape;3603;p25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3604" name="Google Shape;3604;p25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5" name="Google Shape;3605;p25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3606" name="Google Shape;3606;p2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7" name="Google Shape;3607;p2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608" name="Google Shape;3608;p25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3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" name="Google Shape;3747;p27"/>
          <p:cNvGrpSpPr/>
          <p:nvPr/>
        </p:nvGrpSpPr>
        <p:grpSpPr>
          <a:xfrm>
            <a:off x="6612975" y="4636008"/>
            <a:ext cx="2531025" cy="663525"/>
            <a:chOff x="3551975" y="4608575"/>
            <a:chExt cx="2531025" cy="663525"/>
          </a:xfrm>
        </p:grpSpPr>
        <p:grpSp>
          <p:nvGrpSpPr>
            <p:cNvPr id="3748" name="Google Shape;3748;p27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3749" name="Google Shape;3749;p27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50" name="Google Shape;3750;p27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3751" name="Google Shape;3751;p2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752" name="Google Shape;3752;p2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53" name="Google Shape;3753;p2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754" name="Google Shape;3754;p27"/>
                <p:cNvCxnSpPr>
                  <a:endCxn id="3749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755" name="Google Shape;3755;p27"/>
            <p:cNvCxnSpPr>
              <a:stCxn id="3756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56" name="Google Shape;3756;p27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7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7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59" name="Google Shape;3759;p27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0" name="Google Shape;3760;p27"/>
            <p:cNvCxnSpPr>
              <a:endCxn id="3758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61" name="Google Shape;3761;p27"/>
          <p:cNvGrpSpPr/>
          <p:nvPr/>
        </p:nvGrpSpPr>
        <p:grpSpPr>
          <a:xfrm>
            <a:off x="-12" y="-353887"/>
            <a:ext cx="674025" cy="1676400"/>
            <a:chOff x="-12" y="-30912"/>
            <a:chExt cx="674025" cy="1676400"/>
          </a:xfrm>
        </p:grpSpPr>
        <p:cxnSp>
          <p:nvCxnSpPr>
            <p:cNvPr id="3762" name="Google Shape;3762;p27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3" name="Google Shape;3763;p27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3764" name="Google Shape;3764;p27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65" name="Google Shape;3765;p27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3766" name="Google Shape;3766;p27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3767" name="Google Shape;3767;p27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68" name="Google Shape;3768;p27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3769" name="Google Shape;3769;p27"/>
                <p:cNvCxnSpPr>
                  <a:endCxn id="3764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770" name="Google Shape;3770;p27"/>
            <p:cNvCxnSpPr>
              <a:stCxn id="3764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71" name="Google Shape;3771;p27"/>
          <p:cNvGrpSpPr/>
          <p:nvPr/>
        </p:nvGrpSpPr>
        <p:grpSpPr>
          <a:xfrm>
            <a:off x="-289841" y="4831422"/>
            <a:ext cx="4215397" cy="1014842"/>
            <a:chOff x="2172833" y="1371669"/>
            <a:chExt cx="6637375" cy="1597925"/>
          </a:xfrm>
        </p:grpSpPr>
        <p:sp>
          <p:nvSpPr>
            <p:cNvPr id="3772" name="Google Shape;3772;p2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2" name="Google Shape;3862;p27"/>
          <p:cNvGrpSpPr/>
          <p:nvPr/>
        </p:nvGrpSpPr>
        <p:grpSpPr>
          <a:xfrm>
            <a:off x="6238630" y="-2"/>
            <a:ext cx="3909426" cy="453014"/>
            <a:chOff x="-978913" y="-110701"/>
            <a:chExt cx="5165050" cy="453014"/>
          </a:xfrm>
        </p:grpSpPr>
        <p:sp>
          <p:nvSpPr>
            <p:cNvPr id="3863" name="Google Shape;3863;p27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7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7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7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7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7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7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7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7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2" name="Google Shape;387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4" name="Google Shape;3874;p28"/>
          <p:cNvGrpSpPr/>
          <p:nvPr/>
        </p:nvGrpSpPr>
        <p:grpSpPr>
          <a:xfrm flipH="1">
            <a:off x="367450" y="4626864"/>
            <a:ext cx="2321150" cy="663525"/>
            <a:chOff x="6332225" y="4608575"/>
            <a:chExt cx="2321150" cy="663525"/>
          </a:xfrm>
        </p:grpSpPr>
        <p:sp>
          <p:nvSpPr>
            <p:cNvPr id="3875" name="Google Shape;3875;p28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6" name="Google Shape;3876;p28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3877" name="Google Shape;3877;p28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3878" name="Google Shape;3878;p28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9" name="Google Shape;3879;p28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880" name="Google Shape;3880;p28"/>
              <p:cNvCxnSpPr>
                <a:endCxn id="387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881" name="Google Shape;3881;p28"/>
            <p:cNvCxnSpPr>
              <a:stCxn id="3875" idx="2"/>
              <a:endCxn id="3882" idx="6"/>
            </p:cNvCxnSpPr>
            <p:nvPr/>
          </p:nvCxnSpPr>
          <p:spPr>
            <a:xfrm rot="10800000">
              <a:off x="6942775" y="4773725"/>
              <a:ext cx="1710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82" name="Google Shape;3882;p28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85" name="Google Shape;3885;p28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86" name="Google Shape;3886;p28"/>
          <p:cNvGrpSpPr/>
          <p:nvPr/>
        </p:nvGrpSpPr>
        <p:grpSpPr>
          <a:xfrm>
            <a:off x="5470384" y="4781622"/>
            <a:ext cx="4215397" cy="1014842"/>
            <a:chOff x="2172833" y="1371669"/>
            <a:chExt cx="6637375" cy="1597925"/>
          </a:xfrm>
        </p:grpSpPr>
        <p:sp>
          <p:nvSpPr>
            <p:cNvPr id="3887" name="Google Shape;3887;p28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8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8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8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8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8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8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8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8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8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8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8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8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8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8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8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28"/>
          <p:cNvGrpSpPr/>
          <p:nvPr/>
        </p:nvGrpSpPr>
        <p:grpSpPr>
          <a:xfrm>
            <a:off x="-714445" y="-58176"/>
            <a:ext cx="3878601" cy="503207"/>
            <a:chOff x="-938188" y="-110700"/>
            <a:chExt cx="5124324" cy="503207"/>
          </a:xfrm>
        </p:grpSpPr>
        <p:sp>
          <p:nvSpPr>
            <p:cNvPr id="3978" name="Google Shape;3978;p28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8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8"/>
            <p:cNvSpPr/>
            <p:nvPr/>
          </p:nvSpPr>
          <p:spPr>
            <a:xfrm>
              <a:off x="1117431" y="75351"/>
              <a:ext cx="1156926" cy="7079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8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8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8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8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8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8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7" name="Google Shape;3987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88" name="Google Shape;3988;p28"/>
          <p:cNvGrpSpPr/>
          <p:nvPr/>
        </p:nvGrpSpPr>
        <p:grpSpPr>
          <a:xfrm>
            <a:off x="8461475" y="539491"/>
            <a:ext cx="1195050" cy="2367259"/>
            <a:chOff x="8461475" y="539491"/>
            <a:chExt cx="1195050" cy="2367259"/>
          </a:xfrm>
        </p:grpSpPr>
        <p:grpSp>
          <p:nvGrpSpPr>
            <p:cNvPr id="3989" name="Google Shape;3989;p28"/>
            <p:cNvGrpSpPr/>
            <p:nvPr/>
          </p:nvGrpSpPr>
          <p:grpSpPr>
            <a:xfrm>
              <a:off x="8461475" y="539491"/>
              <a:ext cx="330300" cy="2367259"/>
              <a:chOff x="6498025" y="1388116"/>
              <a:chExt cx="330300" cy="2367259"/>
            </a:xfrm>
          </p:grpSpPr>
          <p:grpSp>
            <p:nvGrpSpPr>
              <p:cNvPr id="3990" name="Google Shape;3990;p28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3991" name="Google Shape;3991;p28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2" name="Google Shape;3992;p28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3" name="Google Shape;3993;p28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4" name="Google Shape;3994;p28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5" name="Google Shape;3995;p28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96" name="Google Shape;3996;p28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3997" name="Google Shape;3997;p28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8" name="Google Shape;3998;p28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99" name="Google Shape;3999;p28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4000" name="Google Shape;4000;p28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001" name="Google Shape;4001;p28"/>
                <p:cNvCxnSpPr>
                  <a:stCxn id="4000" idx="1"/>
                  <a:endCxn id="4000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2" name="Google Shape;4002;p28"/>
                <p:cNvCxnSpPr>
                  <a:stCxn id="4000" idx="7"/>
                  <a:endCxn id="4000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4003" name="Google Shape;4003;p28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4004" name="Google Shape;4004;p28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4005" name="Google Shape;4005;p28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006" name="Google Shape;4006;p28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4007" name="Google Shape;4007;p28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4008" name="Google Shape;4008;p28"/>
            <p:cNvCxnSpPr/>
            <p:nvPr/>
          </p:nvCxnSpPr>
          <p:spPr>
            <a:xfrm>
              <a:off x="8626625" y="2335775"/>
              <a:ext cx="10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7" name="Google Shape;4277;p31"/>
          <p:cNvGrpSpPr/>
          <p:nvPr/>
        </p:nvGrpSpPr>
        <p:grpSpPr>
          <a:xfrm>
            <a:off x="894103" y="205356"/>
            <a:ext cx="4741741" cy="1141557"/>
            <a:chOff x="2172833" y="1371669"/>
            <a:chExt cx="6637375" cy="1597925"/>
          </a:xfrm>
        </p:grpSpPr>
        <p:sp>
          <p:nvSpPr>
            <p:cNvPr id="4278" name="Google Shape;4278;p3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8" name="Google Shape;4368;p31"/>
          <p:cNvGrpSpPr/>
          <p:nvPr/>
        </p:nvGrpSpPr>
        <p:grpSpPr>
          <a:xfrm>
            <a:off x="2349553" y="1536243"/>
            <a:ext cx="4741741" cy="1141557"/>
            <a:chOff x="2172833" y="1371669"/>
            <a:chExt cx="6637375" cy="1597925"/>
          </a:xfrm>
        </p:grpSpPr>
        <p:sp>
          <p:nvSpPr>
            <p:cNvPr id="4369" name="Google Shape;4369;p3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9" name="Google Shape;4459;p31"/>
          <p:cNvGrpSpPr/>
          <p:nvPr/>
        </p:nvGrpSpPr>
        <p:grpSpPr>
          <a:xfrm>
            <a:off x="-2638275" y="243678"/>
            <a:ext cx="9840383" cy="2434137"/>
            <a:chOff x="-61450" y="945260"/>
            <a:chExt cx="9273757" cy="3339924"/>
          </a:xfrm>
        </p:grpSpPr>
        <p:sp>
          <p:nvSpPr>
            <p:cNvPr id="4460" name="Google Shape;4460;p31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1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1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1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1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1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1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1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1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1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1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1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1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1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1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1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1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1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1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1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1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1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1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1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1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5" name="Google Shape;4485;p31"/>
          <p:cNvSpPr txBox="1">
            <a:spLocks noGrp="1"/>
          </p:cNvSpPr>
          <p:nvPr>
            <p:ph type="subTitle" idx="1"/>
          </p:nvPr>
        </p:nvSpPr>
        <p:spPr>
          <a:xfrm>
            <a:off x="755050" y="2712325"/>
            <a:ext cx="5037300" cy="855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6" name="Google Shape;4486;p31"/>
          <p:cNvSpPr txBox="1"/>
          <p:nvPr/>
        </p:nvSpPr>
        <p:spPr>
          <a:xfrm>
            <a:off x="713275" y="3629025"/>
            <a:ext cx="53835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b="1" u="sng">
                <a:solidFill>
                  <a:schemeClr val="hlink"/>
                </a:solidFill>
                <a:latin typeface="Anaheim"/>
                <a:ea typeface="Anaheim"/>
                <a:cs typeface="Anaheim"/>
                <a:sym typeface="Anaheim"/>
                <a:hlinkClick r:id="rId2"/>
              </a:rPr>
              <a:t>Slidesgo</a:t>
            </a:r>
            <a:r>
              <a:rPr lang="en" b="1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includes icons by 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 u="sng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u="sng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87" name="Google Shape;4487;p31"/>
          <p:cNvSpPr txBox="1">
            <a:spLocks noGrp="1"/>
          </p:cNvSpPr>
          <p:nvPr>
            <p:ph type="subTitle" idx="2"/>
          </p:nvPr>
        </p:nvSpPr>
        <p:spPr>
          <a:xfrm>
            <a:off x="755100" y="1848850"/>
            <a:ext cx="4613400" cy="604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drich"/>
              <a:buNone/>
              <a:defRPr sz="2000" b="1">
                <a:latin typeface="Aldrich"/>
                <a:ea typeface="Aldrich"/>
                <a:cs typeface="Aldrich"/>
                <a:sym typeface="Aldrich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88" name="Google Shape;4488;p31"/>
          <p:cNvGrpSpPr/>
          <p:nvPr/>
        </p:nvGrpSpPr>
        <p:grpSpPr>
          <a:xfrm rot="5400000">
            <a:off x="6755854" y="1877946"/>
            <a:ext cx="4318885" cy="895057"/>
            <a:chOff x="382925" y="-355557"/>
            <a:chExt cx="4318885" cy="895057"/>
          </a:xfrm>
        </p:grpSpPr>
        <p:grpSp>
          <p:nvGrpSpPr>
            <p:cNvPr id="4489" name="Google Shape;4489;p31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490" name="Google Shape;4490;p31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91" name="Google Shape;4491;p31"/>
              <p:cNvCxnSpPr>
                <a:stCxn id="4490" idx="1"/>
                <a:endCxn id="4490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2" name="Google Shape;4492;p31"/>
              <p:cNvCxnSpPr>
                <a:stCxn id="4490" idx="7"/>
                <a:endCxn id="4490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93" name="Google Shape;4493;p31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494" name="Google Shape;4494;p3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5" name="Google Shape;4495;p3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6" name="Google Shape;4496;p3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7" name="Google Shape;4497;p3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8" name="Google Shape;4498;p3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99" name="Google Shape;4499;p31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4500" name="Google Shape;4500;p3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501" name="Google Shape;4501;p3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2" name="Google Shape;4502;p3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03" name="Google Shape;4503;p31"/>
              <p:cNvCxnSpPr>
                <a:stCxn id="4490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04" name="Google Shape;4504;p31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505" name="Google Shape;4505;p3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6" name="Google Shape;4506;p3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07" name="Google Shape;4507;p31"/>
            <p:cNvCxnSpPr/>
            <p:nvPr/>
          </p:nvCxnSpPr>
          <p:spPr>
            <a:xfrm rot="-5400000">
              <a:off x="1241368" y="9393"/>
              <a:ext cx="72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8" name="Google Shape;4508;p31"/>
          <p:cNvGrpSpPr/>
          <p:nvPr/>
        </p:nvGrpSpPr>
        <p:grpSpPr>
          <a:xfrm flipH="1">
            <a:off x="-169625" y="4626864"/>
            <a:ext cx="8881550" cy="663525"/>
            <a:chOff x="6332225" y="4608575"/>
            <a:chExt cx="8881550" cy="663525"/>
          </a:xfrm>
        </p:grpSpPr>
        <p:sp>
          <p:nvSpPr>
            <p:cNvPr id="4509" name="Google Shape;4509;p31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10" name="Google Shape;4510;p31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4511" name="Google Shape;4511;p31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512" name="Google Shape;4512;p3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3" name="Google Shape;4513;p3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14" name="Google Shape;4514;p31"/>
              <p:cNvCxnSpPr/>
              <p:nvPr/>
            </p:nvCxnSpPr>
            <p:spPr>
              <a:xfrm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15" name="Google Shape;4515;p31"/>
            <p:cNvCxnSpPr>
              <a:stCxn id="4509" idx="2"/>
            </p:cNvCxnSpPr>
            <p:nvPr/>
          </p:nvCxnSpPr>
          <p:spPr>
            <a:xfrm>
              <a:off x="8653375" y="4773725"/>
              <a:ext cx="6560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6" name="Google Shape;4516;p31"/>
            <p:cNvCxnSpPr>
              <a:stCxn id="4517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7" name="Google Shape;4517;p31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1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1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20" name="Google Shape;4520;p31"/>
            <p:cNvCxnSpPr/>
            <p:nvPr/>
          </p:nvCxnSpPr>
          <p:spPr>
            <a:xfrm>
              <a:off x="7319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1" name="Google Shape;4521;p31"/>
          <p:cNvSpPr txBox="1">
            <a:spLocks noGrp="1"/>
          </p:cNvSpPr>
          <p:nvPr>
            <p:ph type="title"/>
          </p:nvPr>
        </p:nvSpPr>
        <p:spPr>
          <a:xfrm>
            <a:off x="755050" y="828125"/>
            <a:ext cx="4613400" cy="12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6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3" name="Google Shape;4523;p32"/>
          <p:cNvGrpSpPr/>
          <p:nvPr/>
        </p:nvGrpSpPr>
        <p:grpSpPr>
          <a:xfrm>
            <a:off x="5945509" y="4856422"/>
            <a:ext cx="4215397" cy="1014842"/>
            <a:chOff x="2172833" y="1371669"/>
            <a:chExt cx="6637375" cy="1597925"/>
          </a:xfrm>
        </p:grpSpPr>
        <p:sp>
          <p:nvSpPr>
            <p:cNvPr id="4524" name="Google Shape;4524;p32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2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2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2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2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2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2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2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2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2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2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2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2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2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2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2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2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2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2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2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2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2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2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2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2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2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2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2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32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32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32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32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32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32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32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2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2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2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2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2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2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2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2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2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2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2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2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2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2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2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2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2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2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2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2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2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32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32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32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32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2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32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32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2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32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32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2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32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32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2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32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32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2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32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32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2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32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32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32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32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32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2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32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32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2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2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2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2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2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2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32"/>
          <p:cNvGrpSpPr/>
          <p:nvPr/>
        </p:nvGrpSpPr>
        <p:grpSpPr>
          <a:xfrm flipH="1">
            <a:off x="-552020" y="-30151"/>
            <a:ext cx="3878601" cy="503207"/>
            <a:chOff x="-938188" y="-110700"/>
            <a:chExt cx="5124324" cy="503207"/>
          </a:xfrm>
        </p:grpSpPr>
        <p:sp>
          <p:nvSpPr>
            <p:cNvPr id="4615" name="Google Shape;4615;p32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2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2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2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2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2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2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2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2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4" name="Google Shape;4624;p32"/>
          <p:cNvGrpSpPr/>
          <p:nvPr/>
        </p:nvGrpSpPr>
        <p:grpSpPr>
          <a:xfrm flipH="1">
            <a:off x="-769824" y="4638506"/>
            <a:ext cx="4459429" cy="708494"/>
            <a:chOff x="4645026" y="4638506"/>
            <a:chExt cx="4459429" cy="708494"/>
          </a:xfrm>
        </p:grpSpPr>
        <p:cxnSp>
          <p:nvCxnSpPr>
            <p:cNvPr id="4625" name="Google Shape;4625;p32"/>
            <p:cNvCxnSpPr/>
            <p:nvPr/>
          </p:nvCxnSpPr>
          <p:spPr>
            <a:xfrm>
              <a:off x="6388856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26" name="Google Shape;4626;p32"/>
            <p:cNvSpPr/>
            <p:nvPr/>
          </p:nvSpPr>
          <p:spPr>
            <a:xfrm flipH="1">
              <a:off x="628580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7" name="Google Shape;4627;p32"/>
            <p:cNvGrpSpPr/>
            <p:nvPr/>
          </p:nvGrpSpPr>
          <p:grpSpPr>
            <a:xfrm rot="-5400000" flipH="1">
              <a:off x="6338006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4628" name="Google Shape;4628;p32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32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0" name="Google Shape;4630;p32"/>
            <p:cNvCxnSpPr/>
            <p:nvPr/>
          </p:nvCxnSpPr>
          <p:spPr>
            <a:xfrm>
              <a:off x="731303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1" name="Google Shape;4631;p32"/>
            <p:cNvGrpSpPr/>
            <p:nvPr/>
          </p:nvGrpSpPr>
          <p:grpSpPr>
            <a:xfrm rot="-5400000">
              <a:off x="56775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4632" name="Google Shape;4632;p32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3" name="Google Shape;4633;p32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4" name="Google Shape;4634;p32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5" name="Google Shape;4635;p32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6" name="Google Shape;4636;p32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7" name="Google Shape;4637;p32"/>
            <p:cNvCxnSpPr/>
            <p:nvPr/>
          </p:nvCxnSpPr>
          <p:spPr>
            <a:xfrm rot="10800000">
              <a:off x="475353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38" name="Google Shape;4638;p32"/>
            <p:cNvGrpSpPr/>
            <p:nvPr/>
          </p:nvGrpSpPr>
          <p:grpSpPr>
            <a:xfrm flipH="1">
              <a:off x="4645026" y="4689353"/>
              <a:ext cx="228900" cy="228604"/>
              <a:chOff x="8536079" y="1884671"/>
              <a:chExt cx="228900" cy="250800"/>
            </a:xfrm>
          </p:grpSpPr>
          <p:cxnSp>
            <p:nvCxnSpPr>
              <p:cNvPr id="4639" name="Google Shape;4639;p32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0" name="Google Shape;4640;p32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41" name="Google Shape;4641;p32"/>
          <p:cNvGrpSpPr/>
          <p:nvPr/>
        </p:nvGrpSpPr>
        <p:grpSpPr>
          <a:xfrm flipH="1">
            <a:off x="8430775" y="-842234"/>
            <a:ext cx="710138" cy="2818650"/>
            <a:chOff x="-1650" y="-842234"/>
            <a:chExt cx="710138" cy="2818650"/>
          </a:xfrm>
        </p:grpSpPr>
        <p:cxnSp>
          <p:nvCxnSpPr>
            <p:cNvPr id="4642" name="Google Shape;4642;p32"/>
            <p:cNvCxnSpPr/>
            <p:nvPr/>
          </p:nvCxnSpPr>
          <p:spPr>
            <a:xfrm rot="-5400000">
              <a:off x="-814462" y="51556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43" name="Google Shape;4643;p32"/>
            <p:cNvGrpSpPr/>
            <p:nvPr/>
          </p:nvGrpSpPr>
          <p:grpSpPr>
            <a:xfrm rot="5400000" flipH="1">
              <a:off x="378188" y="1646116"/>
              <a:ext cx="330300" cy="330300"/>
              <a:chOff x="5356700" y="4638506"/>
              <a:chExt cx="330300" cy="330300"/>
            </a:xfrm>
          </p:grpSpPr>
          <p:sp>
            <p:nvSpPr>
              <p:cNvPr id="4644" name="Google Shape;4644;p32"/>
              <p:cNvSpPr/>
              <p:nvPr/>
            </p:nvSpPr>
            <p:spPr>
              <a:xfrm flipH="1">
                <a:off x="5356700" y="4638506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45" name="Google Shape;4645;p32"/>
              <p:cNvGrpSpPr/>
              <p:nvPr/>
            </p:nvGrpSpPr>
            <p:grpSpPr>
              <a:xfrm rot="-5400000" flipH="1">
                <a:off x="5408901" y="4745101"/>
                <a:ext cx="179912" cy="117310"/>
                <a:chOff x="7238332" y="3402944"/>
                <a:chExt cx="1437000" cy="790500"/>
              </a:xfrm>
            </p:grpSpPr>
            <p:cxnSp>
              <p:nvCxnSpPr>
                <p:cNvPr id="4646" name="Google Shape;4646;p32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47" name="Google Shape;4647;p32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48" name="Google Shape;4648;p32"/>
            <p:cNvCxnSpPr/>
            <p:nvPr/>
          </p:nvCxnSpPr>
          <p:spPr>
            <a:xfrm rot="10800000">
              <a:off x="-1650" y="522300"/>
              <a:ext cx="5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0" name="Google Shape;4650;p33"/>
          <p:cNvGrpSpPr/>
          <p:nvPr/>
        </p:nvGrpSpPr>
        <p:grpSpPr>
          <a:xfrm flipH="1">
            <a:off x="-44025" y="4636008"/>
            <a:ext cx="2531025" cy="663525"/>
            <a:chOff x="3551975" y="4608575"/>
            <a:chExt cx="2531025" cy="663525"/>
          </a:xfrm>
        </p:grpSpPr>
        <p:grpSp>
          <p:nvGrpSpPr>
            <p:cNvPr id="4651" name="Google Shape;4651;p33"/>
            <p:cNvGrpSpPr/>
            <p:nvPr/>
          </p:nvGrpSpPr>
          <p:grpSpPr>
            <a:xfrm>
              <a:off x="3551975" y="4608575"/>
              <a:ext cx="330300" cy="330300"/>
              <a:chOff x="5467925" y="4608575"/>
              <a:chExt cx="330300" cy="330300"/>
            </a:xfrm>
          </p:grpSpPr>
          <p:sp>
            <p:nvSpPr>
              <p:cNvPr id="4652" name="Google Shape;4652;p33"/>
              <p:cNvSpPr/>
              <p:nvPr/>
            </p:nvSpPr>
            <p:spPr>
              <a:xfrm rot="10800000">
                <a:off x="5467925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53" name="Google Shape;4653;p33"/>
              <p:cNvGrpSpPr/>
              <p:nvPr/>
            </p:nvGrpSpPr>
            <p:grpSpPr>
              <a:xfrm rot="10800000">
                <a:off x="5551298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54" name="Google Shape;4654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55" name="Google Shape;4655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56" name="Google Shape;4656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57" name="Google Shape;4657;p33"/>
                <p:cNvCxnSpPr>
                  <a:endCxn id="4652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58" name="Google Shape;4658;p33"/>
            <p:cNvCxnSpPr>
              <a:stCxn id="4659" idx="6"/>
            </p:cNvCxnSpPr>
            <p:nvPr/>
          </p:nvCxnSpPr>
          <p:spPr>
            <a:xfrm>
              <a:off x="4703900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59" name="Google Shape;4659;p33"/>
            <p:cNvSpPr/>
            <p:nvPr/>
          </p:nvSpPr>
          <p:spPr>
            <a:xfrm>
              <a:off x="45866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3"/>
            <p:cNvSpPr/>
            <p:nvPr/>
          </p:nvSpPr>
          <p:spPr>
            <a:xfrm>
              <a:off x="43399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93200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62" name="Google Shape;4662;p33"/>
            <p:cNvCxnSpPr/>
            <p:nvPr/>
          </p:nvCxnSpPr>
          <p:spPr>
            <a:xfrm>
              <a:off x="5257025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3" name="Google Shape;4663;p33"/>
            <p:cNvCxnSpPr>
              <a:endCxn id="4661" idx="2"/>
            </p:cNvCxnSpPr>
            <p:nvPr/>
          </p:nvCxnSpPr>
          <p:spPr>
            <a:xfrm>
              <a:off x="3900000" y="4773725"/>
              <a:ext cx="19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4" name="Google Shape;4664;p33"/>
          <p:cNvGrpSpPr/>
          <p:nvPr/>
        </p:nvGrpSpPr>
        <p:grpSpPr>
          <a:xfrm flipH="1">
            <a:off x="8469963" y="-30912"/>
            <a:ext cx="674025" cy="1676400"/>
            <a:chOff x="-12" y="-30912"/>
            <a:chExt cx="674025" cy="1676400"/>
          </a:xfrm>
        </p:grpSpPr>
        <p:cxnSp>
          <p:nvCxnSpPr>
            <p:cNvPr id="4665" name="Google Shape;4665;p33"/>
            <p:cNvCxnSpPr/>
            <p:nvPr/>
          </p:nvCxnSpPr>
          <p:spPr>
            <a:xfrm>
              <a:off x="254388" y="740663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666" name="Google Shape;4666;p33"/>
            <p:cNvGrpSpPr/>
            <p:nvPr/>
          </p:nvGrpSpPr>
          <p:grpSpPr>
            <a:xfrm rot="5400000">
              <a:off x="343713" y="1315188"/>
              <a:ext cx="330300" cy="330300"/>
              <a:chOff x="1315200" y="4608575"/>
              <a:chExt cx="330300" cy="330300"/>
            </a:xfrm>
          </p:grpSpPr>
          <p:sp>
            <p:nvSpPr>
              <p:cNvPr id="4667" name="Google Shape;4667;p3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8" name="Google Shape;4668;p3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4669" name="Google Shape;4669;p3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4670" name="Google Shape;4670;p3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71" name="Google Shape;4671;p3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4672" name="Google Shape;4672;p33"/>
                <p:cNvCxnSpPr>
                  <a:endCxn id="4667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673" name="Google Shape;4673;p33"/>
            <p:cNvCxnSpPr>
              <a:stCxn id="4667" idx="2"/>
            </p:cNvCxnSpPr>
            <p:nvPr/>
          </p:nvCxnSpPr>
          <p:spPr>
            <a:xfrm rot="10800000">
              <a:off x="508863" y="-30912"/>
              <a:ext cx="0" cy="1346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74" name="Google Shape;4674;p33"/>
          <p:cNvGrpSpPr/>
          <p:nvPr/>
        </p:nvGrpSpPr>
        <p:grpSpPr>
          <a:xfrm>
            <a:off x="5634109" y="4831422"/>
            <a:ext cx="4215397" cy="1014842"/>
            <a:chOff x="2172833" y="1371669"/>
            <a:chExt cx="6637375" cy="1597925"/>
          </a:xfrm>
        </p:grpSpPr>
        <p:sp>
          <p:nvSpPr>
            <p:cNvPr id="4675" name="Google Shape;4675;p3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3"/>
          <p:cNvGrpSpPr/>
          <p:nvPr/>
        </p:nvGrpSpPr>
        <p:grpSpPr>
          <a:xfrm>
            <a:off x="-894745" y="-2"/>
            <a:ext cx="3909426" cy="453014"/>
            <a:chOff x="-978913" y="-110701"/>
            <a:chExt cx="5165050" cy="453014"/>
          </a:xfrm>
        </p:grpSpPr>
        <p:sp>
          <p:nvSpPr>
            <p:cNvPr id="4766" name="Google Shape;4766;p3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3"/>
            <p:cNvSpPr/>
            <p:nvPr/>
          </p:nvSpPr>
          <p:spPr>
            <a:xfrm>
              <a:off x="-978913" y="-110701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3"/>
            <p:cNvSpPr/>
            <p:nvPr/>
          </p:nvSpPr>
          <p:spPr>
            <a:xfrm>
              <a:off x="7" y="60152"/>
              <a:ext cx="1297248" cy="1095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"/>
          <p:cNvGrpSpPr/>
          <p:nvPr/>
        </p:nvGrpSpPr>
        <p:grpSpPr>
          <a:xfrm>
            <a:off x="584621" y="3467024"/>
            <a:ext cx="4741741" cy="1141557"/>
            <a:chOff x="2172833" y="1371669"/>
            <a:chExt cx="6637375" cy="1597925"/>
          </a:xfrm>
        </p:grpSpPr>
        <p:sp>
          <p:nvSpPr>
            <p:cNvPr id="256" name="Google Shape;256;p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"/>
          <p:cNvGrpSpPr/>
          <p:nvPr/>
        </p:nvGrpSpPr>
        <p:grpSpPr>
          <a:xfrm>
            <a:off x="3183096" y="1555274"/>
            <a:ext cx="4741741" cy="1141557"/>
            <a:chOff x="2172833" y="1371669"/>
            <a:chExt cx="6637375" cy="1597925"/>
          </a:xfrm>
        </p:grpSpPr>
        <p:sp>
          <p:nvSpPr>
            <p:cNvPr id="347" name="Google Shape;347;p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"/>
          <p:cNvGrpSpPr/>
          <p:nvPr/>
        </p:nvGrpSpPr>
        <p:grpSpPr>
          <a:xfrm>
            <a:off x="1008225" y="1822500"/>
            <a:ext cx="6772624" cy="2568736"/>
            <a:chOff x="-61450" y="945260"/>
            <a:chExt cx="9273757" cy="3339924"/>
          </a:xfrm>
        </p:grpSpPr>
        <p:sp>
          <p:nvSpPr>
            <p:cNvPr id="438" name="Google Shape;438;p3"/>
            <p:cNvSpPr/>
            <p:nvPr/>
          </p:nvSpPr>
          <p:spPr>
            <a:xfrm>
              <a:off x="4812943" y="3362064"/>
              <a:ext cx="3635417" cy="109859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6587972" y="1534067"/>
              <a:ext cx="2327625" cy="274879"/>
            </a:xfrm>
            <a:custGeom>
              <a:avLst/>
              <a:gdLst/>
              <a:ahLst/>
              <a:cxnLst/>
              <a:rect l="l" t="t" r="r" b="b"/>
              <a:pathLst>
                <a:path w="42504" h="1784" extrusionOk="0">
                  <a:moveTo>
                    <a:pt x="0" y="0"/>
                  </a:moveTo>
                  <a:lnTo>
                    <a:pt x="0" y="1784"/>
                  </a:lnTo>
                  <a:lnTo>
                    <a:pt x="42504" y="1784"/>
                  </a:lnTo>
                  <a:lnTo>
                    <a:pt x="425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269358" y="1534059"/>
              <a:ext cx="3197169" cy="104928"/>
            </a:xfrm>
            <a:custGeom>
              <a:avLst/>
              <a:gdLst/>
              <a:ahLst/>
              <a:cxnLst/>
              <a:rect l="l" t="t" r="r" b="b"/>
              <a:pathLst>
                <a:path w="7106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71064" y="681"/>
                  </a:lnTo>
                  <a:lnTo>
                    <a:pt x="71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390556" y="945260"/>
              <a:ext cx="3840931" cy="177808"/>
            </a:xfrm>
            <a:custGeom>
              <a:avLst/>
              <a:gdLst/>
              <a:ahLst/>
              <a:cxnLst/>
              <a:rect l="l" t="t" r="r" b="b"/>
              <a:pathLst>
                <a:path w="85373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85373" y="1153"/>
                  </a:lnTo>
                  <a:lnTo>
                    <a:pt x="853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944373" y="2488276"/>
              <a:ext cx="5459222" cy="324492"/>
            </a:xfrm>
            <a:custGeom>
              <a:avLst/>
              <a:gdLst/>
              <a:ahLst/>
              <a:cxnLst/>
              <a:rect l="l" t="t" r="r" b="b"/>
              <a:pathLst>
                <a:path w="121343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121342" y="2105"/>
                  </a:lnTo>
                  <a:lnTo>
                    <a:pt x="12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32684" y="2755297"/>
              <a:ext cx="6649477" cy="150690"/>
            </a:xfrm>
            <a:custGeom>
              <a:avLst/>
              <a:gdLst/>
              <a:ahLst/>
              <a:cxnLst/>
              <a:rect l="l" t="t" r="r" b="b"/>
              <a:pathLst>
                <a:path w="147799" h="978" extrusionOk="0">
                  <a:moveTo>
                    <a:pt x="1" y="1"/>
                  </a:moveTo>
                  <a:lnTo>
                    <a:pt x="1" y="977"/>
                  </a:lnTo>
                  <a:lnTo>
                    <a:pt x="147798" y="977"/>
                  </a:lnTo>
                  <a:lnTo>
                    <a:pt x="1477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5592761" y="4122906"/>
              <a:ext cx="2259488" cy="162278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784711" y="2185509"/>
              <a:ext cx="6852742" cy="162246"/>
            </a:xfrm>
            <a:custGeom>
              <a:avLst/>
              <a:gdLst/>
              <a:ahLst/>
              <a:cxnLst/>
              <a:rect l="l" t="t" r="r" b="b"/>
              <a:pathLst>
                <a:path w="152317" h="1053" extrusionOk="0">
                  <a:moveTo>
                    <a:pt x="1" y="0"/>
                  </a:moveTo>
                  <a:lnTo>
                    <a:pt x="1" y="1052"/>
                  </a:lnTo>
                  <a:lnTo>
                    <a:pt x="152316" y="1052"/>
                  </a:lnTo>
                  <a:lnTo>
                    <a:pt x="1523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364398" y="1108953"/>
              <a:ext cx="5687141" cy="130194"/>
            </a:xfrm>
            <a:custGeom>
              <a:avLst/>
              <a:gdLst/>
              <a:ahLst/>
              <a:cxnLst/>
              <a:rect l="l" t="t" r="r" b="b"/>
              <a:pathLst>
                <a:path w="126409" h="1816" extrusionOk="0">
                  <a:moveTo>
                    <a:pt x="1" y="1"/>
                  </a:moveTo>
                  <a:lnTo>
                    <a:pt x="1" y="1815"/>
                  </a:lnTo>
                  <a:lnTo>
                    <a:pt x="126408" y="1815"/>
                  </a:lnTo>
                  <a:lnTo>
                    <a:pt x="126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883336" y="1162318"/>
              <a:ext cx="2620892" cy="169950"/>
            </a:xfrm>
            <a:custGeom>
              <a:avLst/>
              <a:gdLst/>
              <a:ahLst/>
              <a:cxnLst/>
              <a:rect l="l" t="t" r="r" b="b"/>
              <a:pathLst>
                <a:path w="58255" h="1103" extrusionOk="0">
                  <a:moveTo>
                    <a:pt x="0" y="0"/>
                  </a:moveTo>
                  <a:lnTo>
                    <a:pt x="0" y="1103"/>
                  </a:lnTo>
                  <a:lnTo>
                    <a:pt x="58255" y="1103"/>
                  </a:lnTo>
                  <a:lnTo>
                    <a:pt x="58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05138" y="3697958"/>
              <a:ext cx="7887332" cy="31170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612900" y="4192091"/>
              <a:ext cx="2982342" cy="70400"/>
            </a:xfrm>
            <a:custGeom>
              <a:avLst/>
              <a:gdLst/>
              <a:ahLst/>
              <a:cxnLst/>
              <a:rect l="l" t="t" r="r" b="b"/>
              <a:pathLst>
                <a:path w="66289" h="574" extrusionOk="0">
                  <a:moveTo>
                    <a:pt x="1" y="0"/>
                  </a:moveTo>
                  <a:lnTo>
                    <a:pt x="1" y="574"/>
                  </a:lnTo>
                  <a:lnTo>
                    <a:pt x="66288" y="574"/>
                  </a:lnTo>
                  <a:lnTo>
                    <a:pt x="662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4469075" y="1180218"/>
              <a:ext cx="4743232" cy="224883"/>
            </a:xfrm>
            <a:custGeom>
              <a:avLst/>
              <a:gdLst/>
              <a:ahLst/>
              <a:cxnLst/>
              <a:rect l="l" t="t" r="r" b="b"/>
              <a:pathLst>
                <a:path w="103910" h="2181" extrusionOk="0">
                  <a:moveTo>
                    <a:pt x="1" y="1"/>
                  </a:moveTo>
                  <a:lnTo>
                    <a:pt x="1" y="2181"/>
                  </a:lnTo>
                  <a:lnTo>
                    <a:pt x="103909" y="2181"/>
                  </a:lnTo>
                  <a:lnTo>
                    <a:pt x="103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844818" y="1231137"/>
              <a:ext cx="5019579" cy="327420"/>
            </a:xfrm>
            <a:custGeom>
              <a:avLst/>
              <a:gdLst/>
              <a:ahLst/>
              <a:cxnLst/>
              <a:rect l="l" t="t" r="r" b="b"/>
              <a:pathLst>
                <a:path w="111571" h="2125" extrusionOk="0">
                  <a:moveTo>
                    <a:pt x="1" y="1"/>
                  </a:moveTo>
                  <a:lnTo>
                    <a:pt x="1" y="2124"/>
                  </a:lnTo>
                  <a:lnTo>
                    <a:pt x="111570" y="2124"/>
                  </a:lnTo>
                  <a:lnTo>
                    <a:pt x="1115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48" y="2314628"/>
              <a:ext cx="3156948" cy="97224"/>
            </a:xfrm>
            <a:custGeom>
              <a:avLst/>
              <a:gdLst/>
              <a:ahLst/>
              <a:cxnLst/>
              <a:rect l="l" t="t" r="r" b="b"/>
              <a:pathLst>
                <a:path w="70170" h="631" extrusionOk="0">
                  <a:moveTo>
                    <a:pt x="1" y="0"/>
                  </a:moveTo>
                  <a:lnTo>
                    <a:pt x="1" y="630"/>
                  </a:lnTo>
                  <a:lnTo>
                    <a:pt x="70170" y="630"/>
                  </a:lnTo>
                  <a:lnTo>
                    <a:pt x="70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8875" y="2396143"/>
              <a:ext cx="9115236" cy="104927"/>
            </a:xfrm>
            <a:custGeom>
              <a:avLst/>
              <a:gdLst/>
              <a:ahLst/>
              <a:cxnLst/>
              <a:rect l="l" t="t" r="r" b="b"/>
              <a:pathLst>
                <a:path w="80623" h="524" extrusionOk="0">
                  <a:moveTo>
                    <a:pt x="1" y="1"/>
                  </a:moveTo>
                  <a:lnTo>
                    <a:pt x="1" y="524"/>
                  </a:lnTo>
                  <a:lnTo>
                    <a:pt x="80622" y="524"/>
                  </a:lnTo>
                  <a:lnTo>
                    <a:pt x="806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818426" y="3256344"/>
              <a:ext cx="7941301" cy="169950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8" y="3694106"/>
              <a:ext cx="5208672" cy="113711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467000" y="1023688"/>
              <a:ext cx="2128301" cy="97223"/>
            </a:xfrm>
            <a:custGeom>
              <a:avLst/>
              <a:gdLst/>
              <a:ahLst/>
              <a:cxnLst/>
              <a:rect l="l" t="t" r="r" b="b"/>
              <a:pathLst>
                <a:path w="47677" h="1179" extrusionOk="0">
                  <a:moveTo>
                    <a:pt x="0" y="0"/>
                  </a:moveTo>
                  <a:lnTo>
                    <a:pt x="0" y="1178"/>
                  </a:lnTo>
                  <a:lnTo>
                    <a:pt x="47677" y="1178"/>
                  </a:lnTo>
                  <a:lnTo>
                    <a:pt x="47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69350" y="4079810"/>
              <a:ext cx="8421363" cy="130189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818416" y="1687896"/>
              <a:ext cx="7680693" cy="416632"/>
            </a:xfrm>
            <a:custGeom>
              <a:avLst/>
              <a:gdLst/>
              <a:ahLst/>
              <a:cxnLst/>
              <a:rect l="l" t="t" r="r" b="b"/>
              <a:pathLst>
                <a:path w="170720" h="2704" extrusionOk="0">
                  <a:moveTo>
                    <a:pt x="0" y="0"/>
                  </a:moveTo>
                  <a:lnTo>
                    <a:pt x="0" y="2703"/>
                  </a:lnTo>
                  <a:lnTo>
                    <a:pt x="170720" y="2703"/>
                  </a:lnTo>
                  <a:lnTo>
                    <a:pt x="170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369675" y="3001819"/>
              <a:ext cx="7781369" cy="2633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561028" y="3415375"/>
              <a:ext cx="8448312" cy="29537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138350" y="3936820"/>
              <a:ext cx="4403237" cy="162225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-61450" y="1638844"/>
              <a:ext cx="6649767" cy="170104"/>
            </a:xfrm>
            <a:custGeom>
              <a:avLst/>
              <a:gdLst/>
              <a:ahLst/>
              <a:cxnLst/>
              <a:rect l="l" t="t" r="r" b="b"/>
              <a:pathLst>
                <a:path w="140446" h="1104" extrusionOk="0">
                  <a:moveTo>
                    <a:pt x="0" y="1"/>
                  </a:moveTo>
                  <a:lnTo>
                    <a:pt x="0" y="1104"/>
                  </a:lnTo>
                  <a:lnTo>
                    <a:pt x="140445" y="1104"/>
                  </a:lnTo>
                  <a:lnTo>
                    <a:pt x="140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3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3"/>
          <p:cNvSpPr txBox="1">
            <a:spLocks noGrp="1"/>
          </p:cNvSpPr>
          <p:nvPr>
            <p:ph type="title" idx="2" hasCustomPrompt="1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5" name="Google Shape;465;p3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3"/>
          <p:cNvGrpSpPr/>
          <p:nvPr/>
        </p:nvGrpSpPr>
        <p:grpSpPr>
          <a:xfrm>
            <a:off x="382925" y="-19550"/>
            <a:ext cx="4318885" cy="559050"/>
            <a:chOff x="382925" y="-19550"/>
            <a:chExt cx="4318885" cy="559050"/>
          </a:xfrm>
        </p:grpSpPr>
        <p:grpSp>
          <p:nvGrpSpPr>
            <p:cNvPr id="467" name="Google Shape;467;p3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468" name="Google Shape;468;p3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9" name="Google Shape;469;p3"/>
              <p:cNvCxnSpPr>
                <a:stCxn id="468" idx="1"/>
                <a:endCxn id="468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3"/>
              <p:cNvCxnSpPr>
                <a:stCxn id="468" idx="7"/>
                <a:endCxn id="468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1" name="Google Shape;471;p3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472" name="Google Shape;472;p3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3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3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3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3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7" name="Google Shape;477;p3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478" name="Google Shape;478;p3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479" name="Google Shape;479;p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81" name="Google Shape;481;p3"/>
              <p:cNvCxnSpPr>
                <a:stCxn id="468" idx="6"/>
              </p:cNvCxnSpPr>
              <p:nvPr/>
            </p:nvCxnSpPr>
            <p:spPr>
              <a:xfrm rot="-5400000">
                <a:off x="6847372" y="5719081"/>
                <a:ext cx="36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3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483" name="Google Shape;483;p3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5" name="Google Shape;485;p3"/>
            <p:cNvCxnSpPr/>
            <p:nvPr/>
          </p:nvCxnSpPr>
          <p:spPr>
            <a:xfrm rot="10800000">
              <a:off x="1606325" y="-19550"/>
              <a:ext cx="0" cy="39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6" name="Google Shape;486;p3"/>
          <p:cNvGrpSpPr/>
          <p:nvPr/>
        </p:nvGrpSpPr>
        <p:grpSpPr>
          <a:xfrm>
            <a:off x="5949025" y="4626864"/>
            <a:ext cx="3636350" cy="663525"/>
            <a:chOff x="6332225" y="4608575"/>
            <a:chExt cx="3636350" cy="663525"/>
          </a:xfrm>
        </p:grpSpPr>
        <p:sp>
          <p:nvSpPr>
            <p:cNvPr id="487" name="Google Shape;487;p3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489" name="Google Shape;489;p3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490" name="Google Shape;490;p3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3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92" name="Google Shape;492;p3"/>
              <p:cNvCxnSpPr>
                <a:endCxn id="487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3" name="Google Shape;493;p3"/>
            <p:cNvCxnSpPr>
              <a:stCxn id="487" idx="2"/>
            </p:cNvCxnSpPr>
            <p:nvPr/>
          </p:nvCxnSpPr>
          <p:spPr>
            <a:xfrm>
              <a:off x="8653375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"/>
            <p:cNvCxnSpPr>
              <a:stCxn id="495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5" name="Google Shape;495;p3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8" name="Google Shape;498;p3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5"/>
          <p:cNvGrpSpPr/>
          <p:nvPr/>
        </p:nvGrpSpPr>
        <p:grpSpPr>
          <a:xfrm>
            <a:off x="-50592" y="4626864"/>
            <a:ext cx="2882011" cy="716850"/>
            <a:chOff x="-50592" y="4608570"/>
            <a:chExt cx="2882011" cy="716850"/>
          </a:xfrm>
        </p:grpSpPr>
        <p:sp>
          <p:nvSpPr>
            <p:cNvPr id="628" name="Google Shape;628;p5"/>
            <p:cNvSpPr/>
            <p:nvPr/>
          </p:nvSpPr>
          <p:spPr>
            <a:xfrm rot="5400000">
              <a:off x="364008" y="460857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5"/>
            <p:cNvCxnSpPr>
              <a:stCxn id="628" idx="1"/>
              <a:endCxn id="628" idx="5"/>
            </p:cNvCxnSpPr>
            <p:nvPr/>
          </p:nvCxnSpPr>
          <p:spPr>
            <a:xfrm flipH="1">
              <a:off x="412236" y="4656942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5"/>
            <p:cNvCxnSpPr>
              <a:stCxn id="628" idx="7"/>
              <a:endCxn id="628" idx="3"/>
            </p:cNvCxnSpPr>
            <p:nvPr/>
          </p:nvCxnSpPr>
          <p:spPr>
            <a:xfrm rot="10800000">
              <a:off x="412236" y="4656799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5"/>
            <p:cNvCxnSpPr/>
            <p:nvPr/>
          </p:nvCxnSpPr>
          <p:spPr>
            <a:xfrm rot="5400000">
              <a:off x="886608" y="504957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5"/>
            <p:cNvGrpSpPr/>
            <p:nvPr/>
          </p:nvGrpSpPr>
          <p:grpSpPr>
            <a:xfrm rot="5400000">
              <a:off x="1164657" y="4179929"/>
              <a:ext cx="246883" cy="1187582"/>
              <a:chOff x="8485340" y="3907478"/>
              <a:chExt cx="330366" cy="1594498"/>
            </a:xfrm>
          </p:grpSpPr>
          <p:grpSp>
            <p:nvGrpSpPr>
              <p:cNvPr id="633" name="Google Shape;633;p5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634" name="Google Shape;634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36" name="Google Shape;636;p5"/>
              <p:cNvCxnSpPr>
                <a:stCxn id="628" idx="0"/>
              </p:cNvCxnSpPr>
              <p:nvPr/>
            </p:nvCxnSpPr>
            <p:spPr>
              <a:xfrm rot="-5400000">
                <a:off x="7857473" y="4708926"/>
                <a:ext cx="158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7" name="Google Shape;637;p5"/>
            <p:cNvCxnSpPr>
              <a:stCxn id="628" idx="4"/>
            </p:cNvCxnSpPr>
            <p:nvPr/>
          </p:nvCxnSpPr>
          <p:spPr>
            <a:xfrm rot="10800000">
              <a:off x="-50592" y="4773720"/>
              <a:ext cx="41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8" name="Google Shape;638;p5"/>
            <p:cNvGrpSpPr/>
            <p:nvPr/>
          </p:nvGrpSpPr>
          <p:grpSpPr>
            <a:xfrm rot="-5400000" flipH="1">
              <a:off x="2257403" y="4339541"/>
              <a:ext cx="246878" cy="901153"/>
              <a:chOff x="8534854" y="3053621"/>
              <a:chExt cx="230125" cy="830250"/>
            </a:xfrm>
          </p:grpSpPr>
          <p:cxnSp>
            <p:nvCxnSpPr>
              <p:cNvPr id="639" name="Google Shape;639;p5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5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5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5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5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44" name="Google Shape;644;p5"/>
          <p:cNvGrpSpPr/>
          <p:nvPr/>
        </p:nvGrpSpPr>
        <p:grpSpPr>
          <a:xfrm>
            <a:off x="8461600" y="3498000"/>
            <a:ext cx="730475" cy="1645500"/>
            <a:chOff x="8461600" y="3498000"/>
            <a:chExt cx="730475" cy="1645500"/>
          </a:xfrm>
        </p:grpSpPr>
        <p:sp>
          <p:nvSpPr>
            <p:cNvPr id="645" name="Google Shape;645;p5"/>
            <p:cNvSpPr/>
            <p:nvPr/>
          </p:nvSpPr>
          <p:spPr>
            <a:xfrm rot="-5400000">
              <a:off x="8461600" y="3498000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5"/>
            <p:cNvGrpSpPr/>
            <p:nvPr/>
          </p:nvGrpSpPr>
          <p:grpSpPr>
            <a:xfrm rot="-5400000">
              <a:off x="8503138" y="3614889"/>
              <a:ext cx="246927" cy="179894"/>
              <a:chOff x="4602071" y="4683769"/>
              <a:chExt cx="207711" cy="179912"/>
            </a:xfrm>
          </p:grpSpPr>
          <p:grpSp>
            <p:nvGrpSpPr>
              <p:cNvPr id="647" name="Google Shape;647;p5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648" name="Google Shape;648;p5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5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0" name="Google Shape;650;p5"/>
              <p:cNvCxnSpPr>
                <a:endCxn id="645" idx="2"/>
              </p:cNvCxnSpPr>
              <p:nvPr/>
            </p:nvCxnSpPr>
            <p:spPr>
              <a:xfrm>
                <a:off x="4701221" y="4674723"/>
                <a:ext cx="0" cy="19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51" name="Google Shape;651;p5"/>
            <p:cNvCxnSpPr>
              <a:stCxn id="645" idx="2"/>
            </p:cNvCxnSpPr>
            <p:nvPr/>
          </p:nvCxnSpPr>
          <p:spPr>
            <a:xfrm>
              <a:off x="8626750" y="382830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5"/>
            <p:cNvCxnSpPr/>
            <p:nvPr/>
          </p:nvCxnSpPr>
          <p:spPr>
            <a:xfrm>
              <a:off x="8637075" y="4164000"/>
              <a:ext cx="555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3" name="Google Shape;653;p5"/>
          <p:cNvGrpSpPr/>
          <p:nvPr/>
        </p:nvGrpSpPr>
        <p:grpSpPr>
          <a:xfrm>
            <a:off x="5893850" y="-3"/>
            <a:ext cx="4520619" cy="591796"/>
            <a:chOff x="5893850" y="-3"/>
            <a:chExt cx="4520619" cy="591796"/>
          </a:xfrm>
        </p:grpSpPr>
        <p:sp>
          <p:nvSpPr>
            <p:cNvPr id="654" name="Google Shape;654;p5"/>
            <p:cNvSpPr/>
            <p:nvPr/>
          </p:nvSpPr>
          <p:spPr>
            <a:xfrm rot="10800000" flipH="1">
              <a:off x="6169500" y="187873"/>
              <a:ext cx="3000581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 rot="10800000" flipH="1">
              <a:off x="81340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 rot="10800000" flipH="1">
              <a:off x="81340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 rot="10800000" flipH="1">
              <a:off x="7622151" y="-3"/>
              <a:ext cx="2792318" cy="76201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 rot="10800000" flipH="1">
              <a:off x="7069900" y="5321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 rot="10800000" flipH="1">
              <a:off x="5893850" y="28129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 rot="10800000" flipH="1">
              <a:off x="750520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 rot="10800000" flipH="1">
              <a:off x="8476763" y="48720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 rot="10800000" flipH="1">
              <a:off x="6603800" y="229697"/>
              <a:ext cx="558372" cy="122751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5"/>
          <p:cNvGrpSpPr/>
          <p:nvPr/>
        </p:nvGrpSpPr>
        <p:grpSpPr>
          <a:xfrm>
            <a:off x="3761359" y="4757447"/>
            <a:ext cx="4215397" cy="1014842"/>
            <a:chOff x="2172833" y="1371669"/>
            <a:chExt cx="6637375" cy="1597925"/>
          </a:xfrm>
        </p:grpSpPr>
        <p:sp>
          <p:nvSpPr>
            <p:cNvPr id="664" name="Google Shape;664;p5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5"/>
          <p:cNvSpPr txBox="1">
            <a:spLocks noGrp="1"/>
          </p:cNvSpPr>
          <p:nvPr>
            <p:ph type="subTitle" idx="1"/>
          </p:nvPr>
        </p:nvSpPr>
        <p:spPr>
          <a:xfrm>
            <a:off x="5040051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6" name="Google Shape;756;p5"/>
          <p:cNvSpPr txBox="1">
            <a:spLocks noGrp="1"/>
          </p:cNvSpPr>
          <p:nvPr>
            <p:ph type="subTitle" idx="2"/>
          </p:nvPr>
        </p:nvSpPr>
        <p:spPr>
          <a:xfrm>
            <a:off x="1543449" y="2686650"/>
            <a:ext cx="2560500" cy="11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7" name="Google Shape;757;p5"/>
          <p:cNvSpPr txBox="1">
            <a:spLocks noGrp="1"/>
          </p:cNvSpPr>
          <p:nvPr>
            <p:ph type="subTitle" idx="3"/>
          </p:nvPr>
        </p:nvSpPr>
        <p:spPr>
          <a:xfrm>
            <a:off x="5040051" y="2229400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8" name="Google Shape;758;p5"/>
          <p:cNvSpPr txBox="1">
            <a:spLocks noGrp="1"/>
          </p:cNvSpPr>
          <p:nvPr>
            <p:ph type="subTitle" idx="4"/>
          </p:nvPr>
        </p:nvSpPr>
        <p:spPr>
          <a:xfrm>
            <a:off x="1543449" y="2244154"/>
            <a:ext cx="2560500" cy="4425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1" name="Google Shape;761;p6"/>
          <p:cNvGrpSpPr/>
          <p:nvPr/>
        </p:nvGrpSpPr>
        <p:grpSpPr>
          <a:xfrm>
            <a:off x="8461475" y="0"/>
            <a:ext cx="716860" cy="1645500"/>
            <a:chOff x="8461475" y="0"/>
            <a:chExt cx="716860" cy="1645500"/>
          </a:xfrm>
        </p:grpSpPr>
        <p:grpSp>
          <p:nvGrpSpPr>
            <p:cNvPr id="762" name="Google Shape;762;p6"/>
            <p:cNvGrpSpPr/>
            <p:nvPr/>
          </p:nvGrpSpPr>
          <p:grpSpPr>
            <a:xfrm>
              <a:off x="8461475" y="1315200"/>
              <a:ext cx="330300" cy="330300"/>
              <a:chOff x="8461475" y="1315200"/>
              <a:chExt cx="330300" cy="330300"/>
            </a:xfrm>
          </p:grpSpPr>
          <p:sp>
            <p:nvSpPr>
              <p:cNvPr id="763" name="Google Shape;763;p6"/>
              <p:cNvSpPr/>
              <p:nvPr/>
            </p:nvSpPr>
            <p:spPr>
              <a:xfrm rot="5400000">
                <a:off x="8461475" y="1315200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6"/>
              <p:cNvGrpSpPr/>
              <p:nvPr/>
            </p:nvGrpSpPr>
            <p:grpSpPr>
              <a:xfrm rot="5400000">
                <a:off x="8503310" y="134871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765" name="Google Shape;765;p6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766" name="Google Shape;766;p6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7" name="Google Shape;767;p6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768" name="Google Shape;768;p6"/>
                <p:cNvCxnSpPr>
                  <a:endCxn id="763" idx="2"/>
                </p:cNvCxnSpPr>
                <p:nvPr/>
              </p:nvCxnSpPr>
              <p:spPr>
                <a:xfrm>
                  <a:off x="4701221" y="4674723"/>
                  <a:ext cx="0" cy="198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69" name="Google Shape;769;p6"/>
            <p:cNvCxnSpPr>
              <a:stCxn id="763" idx="2"/>
            </p:cNvCxnSpPr>
            <p:nvPr/>
          </p:nvCxnSpPr>
          <p:spPr>
            <a:xfrm rot="10800000">
              <a:off x="8626625" y="0"/>
              <a:ext cx="0" cy="131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0" name="Google Shape;770;p6"/>
            <p:cNvCxnSpPr/>
            <p:nvPr/>
          </p:nvCxnSpPr>
          <p:spPr>
            <a:xfrm>
              <a:off x="8626635" y="84240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1" name="Google Shape;771;p6"/>
          <p:cNvGrpSpPr/>
          <p:nvPr/>
        </p:nvGrpSpPr>
        <p:grpSpPr>
          <a:xfrm>
            <a:off x="-86874" y="4638506"/>
            <a:ext cx="4504524" cy="708494"/>
            <a:chOff x="-86874" y="4638506"/>
            <a:chExt cx="4504524" cy="708494"/>
          </a:xfrm>
        </p:grpSpPr>
        <p:cxnSp>
          <p:nvCxnSpPr>
            <p:cNvPr id="772" name="Google Shape;772;p6"/>
            <p:cNvCxnSpPr/>
            <p:nvPr/>
          </p:nvCxnSpPr>
          <p:spPr>
            <a:xfrm rot="10800000">
              <a:off x="-86874" y="4803656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6"/>
            <p:cNvSpPr/>
            <p:nvPr/>
          </p:nvSpPr>
          <p:spPr>
            <a:xfrm>
              <a:off x="2401476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4" name="Google Shape;774;p6"/>
            <p:cNvGrpSpPr/>
            <p:nvPr/>
          </p:nvGrpSpPr>
          <p:grpSpPr>
            <a:xfrm rot="5400000">
              <a:off x="2499664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775" name="Google Shape;775;p6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6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77" name="Google Shape;777;p6"/>
            <p:cNvCxnSpPr/>
            <p:nvPr/>
          </p:nvCxnSpPr>
          <p:spPr>
            <a:xfrm flipH="1">
              <a:off x="1695251" y="4801300"/>
              <a:ext cx="9300" cy="54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8" name="Google Shape;778;p6"/>
            <p:cNvGrpSpPr/>
            <p:nvPr/>
          </p:nvGrpSpPr>
          <p:grpSpPr>
            <a:xfrm rot="5400000" flipH="1">
              <a:off x="3093152" y="4353080"/>
              <a:ext cx="246878" cy="901153"/>
              <a:chOff x="8534854" y="3053621"/>
              <a:chExt cx="230125" cy="830250"/>
            </a:xfrm>
          </p:grpSpPr>
          <p:cxnSp>
            <p:nvCxnSpPr>
              <p:cNvPr id="779" name="Google Shape;779;p6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6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6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6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6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84" name="Google Shape;784;p6"/>
            <p:cNvCxnSpPr/>
            <p:nvPr/>
          </p:nvCxnSpPr>
          <p:spPr>
            <a:xfrm>
              <a:off x="3541051" y="480365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85" name="Google Shape;785;p6"/>
            <p:cNvGrpSpPr/>
            <p:nvPr/>
          </p:nvGrpSpPr>
          <p:grpSpPr>
            <a:xfrm flipH="1">
              <a:off x="4128893" y="4659472"/>
              <a:ext cx="288757" cy="288370"/>
              <a:chOff x="8536079" y="1884671"/>
              <a:chExt cx="228900" cy="250800"/>
            </a:xfrm>
          </p:grpSpPr>
          <p:cxnSp>
            <p:nvCxnSpPr>
              <p:cNvPr id="786" name="Google Shape;786;p6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6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8" name="Google Shape;788;p6"/>
          <p:cNvGrpSpPr/>
          <p:nvPr/>
        </p:nvGrpSpPr>
        <p:grpSpPr>
          <a:xfrm>
            <a:off x="-648583" y="-80619"/>
            <a:ext cx="4932490" cy="530209"/>
            <a:chOff x="4236555" y="4696369"/>
            <a:chExt cx="4932490" cy="530209"/>
          </a:xfrm>
        </p:grpSpPr>
        <p:sp>
          <p:nvSpPr>
            <p:cNvPr id="789" name="Google Shape;789;p6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4307800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6"/>
          <p:cNvGrpSpPr/>
          <p:nvPr/>
        </p:nvGrpSpPr>
        <p:grpSpPr>
          <a:xfrm>
            <a:off x="5735559" y="4800597"/>
            <a:ext cx="4215397" cy="1014842"/>
            <a:chOff x="2172833" y="1371669"/>
            <a:chExt cx="6637375" cy="1597925"/>
          </a:xfrm>
        </p:grpSpPr>
        <p:sp>
          <p:nvSpPr>
            <p:cNvPr id="799" name="Google Shape;799;p6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"/>
          <p:cNvSpPr txBox="1">
            <a:spLocks noGrp="1"/>
          </p:cNvSpPr>
          <p:nvPr>
            <p:ph type="subTitle" idx="1"/>
          </p:nvPr>
        </p:nvSpPr>
        <p:spPr>
          <a:xfrm>
            <a:off x="713225" y="1387550"/>
            <a:ext cx="2238600" cy="15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/>
            </a:lvl9pPr>
          </a:lstStyle>
          <a:p>
            <a:endParaRPr/>
          </a:p>
        </p:txBody>
      </p:sp>
      <p:sp>
        <p:nvSpPr>
          <p:cNvPr id="891" name="Google Shape;891;p7"/>
          <p:cNvSpPr txBox="1">
            <a:spLocks noGrp="1"/>
          </p:cNvSpPr>
          <p:nvPr>
            <p:ph type="title"/>
          </p:nvPr>
        </p:nvSpPr>
        <p:spPr>
          <a:xfrm>
            <a:off x="721696" y="448056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2" name="Google Shape;892;p7"/>
          <p:cNvGrpSpPr/>
          <p:nvPr/>
        </p:nvGrpSpPr>
        <p:grpSpPr>
          <a:xfrm>
            <a:off x="5824609" y="4694147"/>
            <a:ext cx="4215397" cy="1014842"/>
            <a:chOff x="2172833" y="1371669"/>
            <a:chExt cx="6637375" cy="1597925"/>
          </a:xfrm>
        </p:grpSpPr>
        <p:sp>
          <p:nvSpPr>
            <p:cNvPr id="893" name="Google Shape;893;p7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3" name="Google Shape;983;p7"/>
          <p:cNvGrpSpPr/>
          <p:nvPr/>
        </p:nvGrpSpPr>
        <p:grpSpPr>
          <a:xfrm>
            <a:off x="-1022220" y="-127201"/>
            <a:ext cx="3878601" cy="503207"/>
            <a:chOff x="-938188" y="-110700"/>
            <a:chExt cx="5124324" cy="503207"/>
          </a:xfrm>
        </p:grpSpPr>
        <p:sp>
          <p:nvSpPr>
            <p:cNvPr id="984" name="Google Shape;984;p7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3" name="Google Shape;993;p7"/>
          <p:cNvSpPr>
            <a:spLocks noGrp="1"/>
          </p:cNvSpPr>
          <p:nvPr>
            <p:ph type="pic" idx="2"/>
          </p:nvPr>
        </p:nvSpPr>
        <p:spPr>
          <a:xfrm>
            <a:off x="3867025" y="1387550"/>
            <a:ext cx="4122900" cy="2876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94" name="Google Shape;994;p7"/>
          <p:cNvGrpSpPr/>
          <p:nvPr/>
        </p:nvGrpSpPr>
        <p:grpSpPr>
          <a:xfrm flipH="1">
            <a:off x="-80825" y="4626864"/>
            <a:ext cx="3880550" cy="663525"/>
            <a:chOff x="6332225" y="4608575"/>
            <a:chExt cx="3880550" cy="663525"/>
          </a:xfrm>
        </p:grpSpPr>
        <p:sp>
          <p:nvSpPr>
            <p:cNvPr id="995" name="Google Shape;995;p7"/>
            <p:cNvSpPr/>
            <p:nvPr/>
          </p:nvSpPr>
          <p:spPr>
            <a:xfrm rot="10800000">
              <a:off x="8323075" y="4608575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6" name="Google Shape;996;p7"/>
            <p:cNvGrpSpPr/>
            <p:nvPr/>
          </p:nvGrpSpPr>
          <p:grpSpPr>
            <a:xfrm rot="10800000">
              <a:off x="8406448" y="4683926"/>
              <a:ext cx="246927" cy="179894"/>
              <a:chOff x="4602071" y="4683769"/>
              <a:chExt cx="207711" cy="179912"/>
            </a:xfrm>
          </p:grpSpPr>
          <p:grpSp>
            <p:nvGrpSpPr>
              <p:cNvPr id="997" name="Google Shape;997;p7"/>
              <p:cNvGrpSpPr/>
              <p:nvPr/>
            </p:nvGrpSpPr>
            <p:grpSpPr>
              <a:xfrm rot="5400000">
                <a:off x="4670498" y="4724398"/>
                <a:ext cx="179912" cy="98654"/>
                <a:chOff x="7238332" y="3402944"/>
                <a:chExt cx="1437000" cy="790500"/>
              </a:xfrm>
            </p:grpSpPr>
            <p:cxnSp>
              <p:nvCxnSpPr>
                <p:cNvPr id="998" name="Google Shape;998;p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00" name="Google Shape;1000;p7"/>
              <p:cNvCxnSpPr>
                <a:endCxn id="995" idx="2"/>
              </p:cNvCxnSpPr>
              <p:nvPr/>
            </p:nvCxnSpPr>
            <p:spPr>
              <a:xfrm rot="10800000">
                <a:off x="4602071" y="4773873"/>
                <a:ext cx="19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01" name="Google Shape;1001;p7"/>
            <p:cNvCxnSpPr>
              <a:stCxn id="995" idx="2"/>
            </p:cNvCxnSpPr>
            <p:nvPr/>
          </p:nvCxnSpPr>
          <p:spPr>
            <a:xfrm>
              <a:off x="8653375" y="4773725"/>
              <a:ext cx="155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7"/>
            <p:cNvCxnSpPr>
              <a:stCxn id="1003" idx="6"/>
            </p:cNvCxnSpPr>
            <p:nvPr/>
          </p:nvCxnSpPr>
          <p:spPr>
            <a:xfrm>
              <a:off x="6942925" y="4773725"/>
              <a:ext cx="137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3" name="Google Shape;1003;p7"/>
            <p:cNvSpPr/>
            <p:nvPr/>
          </p:nvSpPr>
          <p:spPr>
            <a:xfrm>
              <a:off x="68256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65789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6332225" y="4715075"/>
              <a:ext cx="117300" cy="11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06" name="Google Shape;1006;p7"/>
            <p:cNvCxnSpPr/>
            <p:nvPr/>
          </p:nvCxnSpPr>
          <p:spPr>
            <a:xfrm>
              <a:off x="7496050" y="4784900"/>
              <a:ext cx="0" cy="48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7" name="Google Shape;1007;p7"/>
          <p:cNvGrpSpPr/>
          <p:nvPr/>
        </p:nvGrpSpPr>
        <p:grpSpPr>
          <a:xfrm rot="5400000">
            <a:off x="6667050" y="2013600"/>
            <a:ext cx="4318885" cy="728550"/>
            <a:chOff x="382925" y="-189050"/>
            <a:chExt cx="4318885" cy="728550"/>
          </a:xfrm>
        </p:grpSpPr>
        <p:grpSp>
          <p:nvGrpSpPr>
            <p:cNvPr id="1008" name="Google Shape;1008;p7"/>
            <p:cNvGrpSpPr/>
            <p:nvPr/>
          </p:nvGrpSpPr>
          <p:grpSpPr>
            <a:xfrm>
              <a:off x="382925" y="209200"/>
              <a:ext cx="330300" cy="330300"/>
              <a:chOff x="8483050" y="4608575"/>
              <a:chExt cx="330300" cy="330300"/>
            </a:xfrm>
          </p:grpSpPr>
          <p:sp>
            <p:nvSpPr>
              <p:cNvPr id="1009" name="Google Shape;1009;p7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0" name="Google Shape;1010;p7"/>
              <p:cNvCxnSpPr>
                <a:stCxn id="1009" idx="1"/>
                <a:endCxn id="1009" idx="5"/>
              </p:cNvCxnSpPr>
              <p:nvPr/>
            </p:nvCxnSpPr>
            <p:spPr>
              <a:xfrm rot="-5400000" flipH="1"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7"/>
              <p:cNvCxnSpPr>
                <a:stCxn id="1009" idx="7"/>
                <a:endCxn id="1009" idx="3"/>
              </p:cNvCxnSpPr>
              <p:nvPr/>
            </p:nvCxnSpPr>
            <p:spPr>
              <a:xfrm rot="5400000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2" name="Google Shape;1012;p7"/>
            <p:cNvGrpSpPr/>
            <p:nvPr/>
          </p:nvGrpSpPr>
          <p:grpSpPr>
            <a:xfrm rot="-5400000">
              <a:off x="3815759" y="-76227"/>
              <a:ext cx="246878" cy="901153"/>
              <a:chOff x="8534854" y="3053621"/>
              <a:chExt cx="230125" cy="830250"/>
            </a:xfrm>
          </p:grpSpPr>
          <p:cxnSp>
            <p:nvCxnSpPr>
              <p:cNvPr id="1013" name="Google Shape;1013;p7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7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7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7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7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18" name="Google Shape;1018;p7"/>
            <p:cNvGrpSpPr/>
            <p:nvPr/>
          </p:nvGrpSpPr>
          <p:grpSpPr>
            <a:xfrm rot="5400000">
              <a:off x="1935918" y="-971783"/>
              <a:ext cx="246883" cy="2692268"/>
              <a:chOff x="8485340" y="3907478"/>
              <a:chExt cx="330366" cy="3614753"/>
            </a:xfrm>
          </p:grpSpPr>
          <p:grpSp>
            <p:nvGrpSpPr>
              <p:cNvPr id="1019" name="Google Shape;1019;p7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1020" name="Google Shape;1020;p7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1" name="Google Shape;1021;p7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022" name="Google Shape;1022;p7"/>
              <p:cNvCxnSpPr>
                <a:stCxn id="1009" idx="6"/>
              </p:cNvCxnSpPr>
              <p:nvPr/>
            </p:nvCxnSpPr>
            <p:spPr>
              <a:xfrm rot="10800000">
                <a:off x="8650522" y="3915931"/>
                <a:ext cx="0" cy="360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3" name="Google Shape;1023;p7"/>
            <p:cNvGrpSpPr/>
            <p:nvPr/>
          </p:nvGrpSpPr>
          <p:grpSpPr>
            <a:xfrm>
              <a:off x="4472910" y="260041"/>
              <a:ext cx="228900" cy="228604"/>
              <a:chOff x="8536079" y="1884671"/>
              <a:chExt cx="228900" cy="250800"/>
            </a:xfrm>
          </p:grpSpPr>
          <p:cxnSp>
            <p:nvCxnSpPr>
              <p:cNvPr id="1024" name="Google Shape;1024;p7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7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26" name="Google Shape;1026;p7"/>
            <p:cNvCxnSpPr/>
            <p:nvPr/>
          </p:nvCxnSpPr>
          <p:spPr>
            <a:xfrm rot="-5400000">
              <a:off x="1324175" y="93100"/>
              <a:ext cx="564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6" name="Google Shape;1266;p9"/>
          <p:cNvGrpSpPr/>
          <p:nvPr/>
        </p:nvGrpSpPr>
        <p:grpSpPr>
          <a:xfrm>
            <a:off x="-946350" y="-6"/>
            <a:ext cx="4507397" cy="457349"/>
            <a:chOff x="-946350" y="-6"/>
            <a:chExt cx="4507397" cy="457349"/>
          </a:xfrm>
        </p:grpSpPr>
        <p:sp>
          <p:nvSpPr>
            <p:cNvPr id="1267" name="Google Shape;1267;p9"/>
            <p:cNvSpPr/>
            <p:nvPr/>
          </p:nvSpPr>
          <p:spPr>
            <a:xfrm rot="10800000" flipH="1">
              <a:off x="221200" y="187882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9"/>
            <p:cNvSpPr/>
            <p:nvPr/>
          </p:nvSpPr>
          <p:spPr>
            <a:xfrm rot="10800000" flipH="1">
              <a:off x="2159363" y="281298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9"/>
            <p:cNvSpPr/>
            <p:nvPr/>
          </p:nvSpPr>
          <p:spPr>
            <a:xfrm rot="10800000" flipH="1">
              <a:off x="1285373" y="384046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9"/>
            <p:cNvSpPr/>
            <p:nvPr/>
          </p:nvSpPr>
          <p:spPr>
            <a:xfrm rot="10800000" flipH="1">
              <a:off x="-375913" y="-6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9"/>
            <p:cNvSpPr/>
            <p:nvPr/>
          </p:nvSpPr>
          <p:spPr>
            <a:xfrm rot="10800000" flipH="1">
              <a:off x="1463662" y="53227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9"/>
            <p:cNvSpPr/>
            <p:nvPr/>
          </p:nvSpPr>
          <p:spPr>
            <a:xfrm rot="10800000" flipH="1">
              <a:off x="-946350" y="137115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9"/>
            <p:cNvSpPr/>
            <p:nvPr/>
          </p:nvSpPr>
          <p:spPr>
            <a:xfrm rot="10800000" flipH="1">
              <a:off x="5" y="384057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9"/>
            <p:cNvSpPr/>
            <p:nvPr/>
          </p:nvSpPr>
          <p:spPr>
            <a:xfrm rot="10800000" flipH="1">
              <a:off x="1285363" y="190354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9"/>
            <p:cNvSpPr/>
            <p:nvPr/>
          </p:nvSpPr>
          <p:spPr>
            <a:xfrm rot="10800000" flipH="1">
              <a:off x="-598" y="297398"/>
              <a:ext cx="851145" cy="151427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9"/>
          <p:cNvGrpSpPr/>
          <p:nvPr/>
        </p:nvGrpSpPr>
        <p:grpSpPr>
          <a:xfrm>
            <a:off x="5760859" y="4663497"/>
            <a:ext cx="4215397" cy="1014842"/>
            <a:chOff x="2172833" y="1371669"/>
            <a:chExt cx="6637375" cy="1597925"/>
          </a:xfrm>
        </p:grpSpPr>
        <p:sp>
          <p:nvSpPr>
            <p:cNvPr id="1277" name="Google Shape;1277;p9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9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9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9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9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9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7" name="Google Shape;1367;p9"/>
          <p:cNvSpPr txBox="1">
            <a:spLocks noGrp="1"/>
          </p:cNvSpPr>
          <p:nvPr>
            <p:ph type="title"/>
          </p:nvPr>
        </p:nvSpPr>
        <p:spPr>
          <a:xfrm>
            <a:off x="966075" y="1416338"/>
            <a:ext cx="4573500" cy="7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9"/>
          <p:cNvSpPr txBox="1">
            <a:spLocks noGrp="1"/>
          </p:cNvSpPr>
          <p:nvPr>
            <p:ph type="subTitle" idx="1"/>
          </p:nvPr>
        </p:nvSpPr>
        <p:spPr>
          <a:xfrm>
            <a:off x="966075" y="2071547"/>
            <a:ext cx="45735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369" name="Google Shape;1369;p9"/>
          <p:cNvSpPr>
            <a:spLocks noGrp="1"/>
          </p:cNvSpPr>
          <p:nvPr>
            <p:ph type="pic" idx="2"/>
          </p:nvPr>
        </p:nvSpPr>
        <p:spPr>
          <a:xfrm rot="10800000">
            <a:off x="6254275" y="1397025"/>
            <a:ext cx="2176500" cy="229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370" name="Google Shape;1370;p9"/>
          <p:cNvCxnSpPr/>
          <p:nvPr/>
        </p:nvCxnSpPr>
        <p:spPr>
          <a:xfrm rot="10800000">
            <a:off x="-86874" y="4803656"/>
            <a:ext cx="271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1" name="Google Shape;1371;p9"/>
          <p:cNvGrpSpPr/>
          <p:nvPr/>
        </p:nvGrpSpPr>
        <p:grpSpPr>
          <a:xfrm flipH="1">
            <a:off x="2401476" y="4638506"/>
            <a:ext cx="330300" cy="330300"/>
            <a:chOff x="5356700" y="4638506"/>
            <a:chExt cx="330300" cy="330300"/>
          </a:xfrm>
        </p:grpSpPr>
        <p:sp>
          <p:nvSpPr>
            <p:cNvPr id="1372" name="Google Shape;1372;p9"/>
            <p:cNvSpPr/>
            <p:nvPr/>
          </p:nvSpPr>
          <p:spPr>
            <a:xfrm flipH="1">
              <a:off x="5356700" y="4638506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9"/>
            <p:cNvGrpSpPr/>
            <p:nvPr/>
          </p:nvGrpSpPr>
          <p:grpSpPr>
            <a:xfrm rot="-5400000" flipH="1">
              <a:off x="5408901" y="4745101"/>
              <a:ext cx="179912" cy="117310"/>
              <a:chOff x="7238332" y="3402944"/>
              <a:chExt cx="1437000" cy="790500"/>
            </a:xfrm>
          </p:grpSpPr>
          <p:cxnSp>
            <p:nvCxnSpPr>
              <p:cNvPr id="1374" name="Google Shape;1374;p9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9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376" name="Google Shape;1376;p9"/>
          <p:cNvCxnSpPr/>
          <p:nvPr/>
        </p:nvCxnSpPr>
        <p:spPr>
          <a:xfrm flipH="1">
            <a:off x="1695251" y="4801300"/>
            <a:ext cx="9300" cy="54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7" name="Google Shape;1377;p9"/>
          <p:cNvGrpSpPr/>
          <p:nvPr/>
        </p:nvGrpSpPr>
        <p:grpSpPr>
          <a:xfrm rot="5400000" flipH="1">
            <a:off x="3093152" y="4353080"/>
            <a:ext cx="246878" cy="901153"/>
            <a:chOff x="8534854" y="3053621"/>
            <a:chExt cx="230125" cy="830250"/>
          </a:xfrm>
        </p:grpSpPr>
        <p:cxnSp>
          <p:nvCxnSpPr>
            <p:cNvPr id="1378" name="Google Shape;1378;p9"/>
            <p:cNvCxnSpPr/>
            <p:nvPr/>
          </p:nvCxnSpPr>
          <p:spPr>
            <a:xfrm flipH="1">
              <a:off x="8536079" y="363307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9"/>
            <p:cNvCxnSpPr/>
            <p:nvPr/>
          </p:nvCxnSpPr>
          <p:spPr>
            <a:xfrm flipH="1">
              <a:off x="8536079" y="3488790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9"/>
            <p:cNvCxnSpPr/>
            <p:nvPr/>
          </p:nvCxnSpPr>
          <p:spPr>
            <a:xfrm flipH="1">
              <a:off x="8536079" y="3344509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9"/>
            <p:cNvCxnSpPr/>
            <p:nvPr/>
          </p:nvCxnSpPr>
          <p:spPr>
            <a:xfrm flipH="1">
              <a:off x="8536079" y="3200228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9"/>
            <p:cNvCxnSpPr/>
            <p:nvPr/>
          </p:nvCxnSpPr>
          <p:spPr>
            <a:xfrm flipH="1">
              <a:off x="8534854" y="3053621"/>
              <a:ext cx="228900" cy="2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83" name="Google Shape;1383;p9"/>
          <p:cNvCxnSpPr/>
          <p:nvPr/>
        </p:nvCxnSpPr>
        <p:spPr>
          <a:xfrm>
            <a:off x="3541051" y="4803656"/>
            <a:ext cx="723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9"/>
          <p:cNvGrpSpPr/>
          <p:nvPr/>
        </p:nvGrpSpPr>
        <p:grpSpPr>
          <a:xfrm flipH="1">
            <a:off x="4128893" y="4659472"/>
            <a:ext cx="288757" cy="288370"/>
            <a:chOff x="8536079" y="1884671"/>
            <a:chExt cx="228900" cy="250800"/>
          </a:xfrm>
        </p:grpSpPr>
        <p:cxnSp>
          <p:nvCxnSpPr>
            <p:cNvPr id="1385" name="Google Shape;1385;p9"/>
            <p:cNvCxnSpPr/>
            <p:nvPr/>
          </p:nvCxnSpPr>
          <p:spPr>
            <a:xfrm flipH="1"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9"/>
            <p:cNvCxnSpPr/>
            <p:nvPr/>
          </p:nvCxnSpPr>
          <p:spPr>
            <a:xfrm>
              <a:off x="8536079" y="1884671"/>
              <a:ext cx="228900" cy="250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7" name="Google Shape;1387;p9"/>
          <p:cNvGrpSpPr/>
          <p:nvPr/>
        </p:nvGrpSpPr>
        <p:grpSpPr>
          <a:xfrm rot="10800000" flipH="1">
            <a:off x="8461475" y="-1424125"/>
            <a:ext cx="330300" cy="2291400"/>
            <a:chOff x="358250" y="2855250"/>
            <a:chExt cx="330300" cy="2291400"/>
          </a:xfrm>
        </p:grpSpPr>
        <p:grpSp>
          <p:nvGrpSpPr>
            <p:cNvPr id="1388" name="Google Shape;1388;p9"/>
            <p:cNvGrpSpPr/>
            <p:nvPr/>
          </p:nvGrpSpPr>
          <p:grpSpPr>
            <a:xfrm>
              <a:off x="358250" y="2855250"/>
              <a:ext cx="330300" cy="330300"/>
              <a:chOff x="8483050" y="4608575"/>
              <a:chExt cx="330300" cy="330300"/>
            </a:xfrm>
          </p:grpSpPr>
          <p:sp>
            <p:nvSpPr>
              <p:cNvPr id="1389" name="Google Shape;1389;p9"/>
              <p:cNvSpPr/>
              <p:nvPr/>
            </p:nvSpPr>
            <p:spPr>
              <a:xfrm>
                <a:off x="848305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90" name="Google Shape;1390;p9"/>
              <p:cNvCxnSpPr>
                <a:stCxn id="1389" idx="1"/>
                <a:endCxn id="1389" idx="5"/>
              </p:cNvCxnSpPr>
              <p:nvPr/>
            </p:nvCxnSpPr>
            <p:spPr>
              <a:xfrm>
                <a:off x="8531421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9"/>
              <p:cNvCxnSpPr>
                <a:stCxn id="1389" idx="7"/>
                <a:endCxn id="1389" idx="3"/>
              </p:cNvCxnSpPr>
              <p:nvPr/>
            </p:nvCxnSpPr>
            <p:spPr>
              <a:xfrm flipH="1">
                <a:off x="8531279" y="4656946"/>
                <a:ext cx="233700" cy="23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92" name="Google Shape;1392;p9"/>
            <p:cNvCxnSpPr>
              <a:stCxn id="1389" idx="4"/>
            </p:cNvCxnSpPr>
            <p:nvPr/>
          </p:nvCxnSpPr>
          <p:spPr>
            <a:xfrm>
              <a:off x="523400" y="3185550"/>
              <a:ext cx="0" cy="19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3"/>
          <p:cNvGrpSpPr/>
          <p:nvPr/>
        </p:nvGrpSpPr>
        <p:grpSpPr>
          <a:xfrm>
            <a:off x="4156634" y="4757447"/>
            <a:ext cx="4215397" cy="1014842"/>
            <a:chOff x="2172833" y="1371669"/>
            <a:chExt cx="6637375" cy="1597925"/>
          </a:xfrm>
        </p:grpSpPr>
        <p:sp>
          <p:nvSpPr>
            <p:cNvPr id="1658" name="Google Shape;1658;p13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3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3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3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3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3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3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3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3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3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3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3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3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3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3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3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3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3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3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3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3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3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3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3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3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3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3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3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3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3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3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3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3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3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3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3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3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3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3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3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3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3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3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3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3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3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3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3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13"/>
          <p:cNvGrpSpPr/>
          <p:nvPr/>
        </p:nvGrpSpPr>
        <p:grpSpPr>
          <a:xfrm>
            <a:off x="-938170" y="-110701"/>
            <a:ext cx="3878601" cy="503207"/>
            <a:chOff x="-938188" y="-110700"/>
            <a:chExt cx="5124324" cy="503207"/>
          </a:xfrm>
        </p:grpSpPr>
        <p:sp>
          <p:nvSpPr>
            <p:cNvPr id="1749" name="Google Shape;1749;p13"/>
            <p:cNvSpPr/>
            <p:nvPr/>
          </p:nvSpPr>
          <p:spPr>
            <a:xfrm>
              <a:off x="378775" y="232786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573267" y="235275"/>
              <a:ext cx="404438" cy="104550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368948" y="75347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1335525" y="-1107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-938188" y="308599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577375" y="139375"/>
              <a:ext cx="2608761" cy="109525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0" y="-85749"/>
              <a:ext cx="1297248" cy="25542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2411988" y="235253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912500" y="-6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8" name="Google Shape;175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13"/>
          <p:cNvSpPr txBox="1">
            <a:spLocks noGrp="1"/>
          </p:cNvSpPr>
          <p:nvPr>
            <p:ph type="subTitle" idx="1"/>
          </p:nvPr>
        </p:nvSpPr>
        <p:spPr>
          <a:xfrm>
            <a:off x="5636826" y="13190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13"/>
          <p:cNvSpPr txBox="1">
            <a:spLocks noGrp="1"/>
          </p:cNvSpPr>
          <p:nvPr>
            <p:ph type="subTitle" idx="2"/>
          </p:nvPr>
        </p:nvSpPr>
        <p:spPr>
          <a:xfrm>
            <a:off x="5636825" y="20201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13"/>
          <p:cNvSpPr txBox="1">
            <a:spLocks noGrp="1"/>
          </p:cNvSpPr>
          <p:nvPr>
            <p:ph type="subTitle" idx="3"/>
          </p:nvPr>
        </p:nvSpPr>
        <p:spPr>
          <a:xfrm>
            <a:off x="5636826" y="27212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2" name="Google Shape;1762;p13"/>
          <p:cNvSpPr txBox="1">
            <a:spLocks noGrp="1"/>
          </p:cNvSpPr>
          <p:nvPr>
            <p:ph type="subTitle" idx="4"/>
          </p:nvPr>
        </p:nvSpPr>
        <p:spPr>
          <a:xfrm>
            <a:off x="5636825" y="3422325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3" name="Google Shape;176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1850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4" name="Google Shape;176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1850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5" name="Google Shape;1765;p13"/>
          <p:cNvSpPr txBox="1">
            <a:spLocks noGrp="1"/>
          </p:cNvSpPr>
          <p:nvPr>
            <p:ph type="title" idx="7" hasCustomPrompt="1"/>
          </p:nvPr>
        </p:nvSpPr>
        <p:spPr>
          <a:xfrm>
            <a:off x="1461842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6" name="Google Shape;1766;p13"/>
          <p:cNvSpPr txBox="1">
            <a:spLocks noGrp="1"/>
          </p:cNvSpPr>
          <p:nvPr>
            <p:ph type="title" idx="8" hasCustomPrompt="1"/>
          </p:nvPr>
        </p:nvSpPr>
        <p:spPr>
          <a:xfrm>
            <a:off x="1461842" y="34223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1">
                <a:solidFill>
                  <a:schemeClr val="accent3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7" name="Google Shape;1767;p13"/>
          <p:cNvSpPr txBox="1">
            <a:spLocks noGrp="1"/>
          </p:cNvSpPr>
          <p:nvPr>
            <p:ph type="subTitle" idx="9"/>
          </p:nvPr>
        </p:nvSpPr>
        <p:spPr>
          <a:xfrm>
            <a:off x="2313249" y="13190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8" name="Google Shape;1768;p13"/>
          <p:cNvSpPr txBox="1">
            <a:spLocks noGrp="1"/>
          </p:cNvSpPr>
          <p:nvPr>
            <p:ph type="subTitle" idx="13"/>
          </p:nvPr>
        </p:nvSpPr>
        <p:spPr>
          <a:xfrm>
            <a:off x="2313251" y="20201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9" name="Google Shape;1769;p13"/>
          <p:cNvSpPr txBox="1">
            <a:spLocks noGrp="1"/>
          </p:cNvSpPr>
          <p:nvPr>
            <p:ph type="subTitle" idx="14"/>
          </p:nvPr>
        </p:nvSpPr>
        <p:spPr>
          <a:xfrm>
            <a:off x="2313249" y="27212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0" name="Google Shape;1770;p13"/>
          <p:cNvSpPr txBox="1">
            <a:spLocks noGrp="1"/>
          </p:cNvSpPr>
          <p:nvPr>
            <p:ph type="subTitle" idx="15"/>
          </p:nvPr>
        </p:nvSpPr>
        <p:spPr>
          <a:xfrm>
            <a:off x="2313251" y="3422325"/>
            <a:ext cx="2919300" cy="5487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71" name="Google Shape;1771;p13"/>
          <p:cNvGrpSpPr/>
          <p:nvPr/>
        </p:nvGrpSpPr>
        <p:grpSpPr>
          <a:xfrm>
            <a:off x="0" y="4626864"/>
            <a:ext cx="1645500" cy="674025"/>
            <a:chOff x="0" y="4608575"/>
            <a:chExt cx="1645500" cy="674025"/>
          </a:xfrm>
        </p:grpSpPr>
        <p:cxnSp>
          <p:nvCxnSpPr>
            <p:cNvPr id="1772" name="Google Shape;1772;p13"/>
            <p:cNvCxnSpPr/>
            <p:nvPr/>
          </p:nvCxnSpPr>
          <p:spPr>
            <a:xfrm>
              <a:off x="995075" y="4773800"/>
              <a:ext cx="0" cy="50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73" name="Google Shape;1773;p13"/>
            <p:cNvGrpSpPr/>
            <p:nvPr/>
          </p:nvGrpSpPr>
          <p:grpSpPr>
            <a:xfrm>
              <a:off x="1315200" y="4608575"/>
              <a:ext cx="330300" cy="330300"/>
              <a:chOff x="1315200" y="4608575"/>
              <a:chExt cx="330300" cy="330300"/>
            </a:xfrm>
          </p:grpSpPr>
          <p:sp>
            <p:nvSpPr>
              <p:cNvPr id="1774" name="Google Shape;1774;p13"/>
              <p:cNvSpPr/>
              <p:nvPr/>
            </p:nvSpPr>
            <p:spPr>
              <a:xfrm rot="10800000" flipH="1">
                <a:off x="1315200" y="4608575"/>
                <a:ext cx="330300" cy="33030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75" name="Google Shape;1775;p13"/>
              <p:cNvGrpSpPr/>
              <p:nvPr/>
            </p:nvGrpSpPr>
            <p:grpSpPr>
              <a:xfrm rot="10800000" flipH="1">
                <a:off x="1315200" y="4683926"/>
                <a:ext cx="246927" cy="179894"/>
                <a:chOff x="4602071" y="4683769"/>
                <a:chExt cx="207711" cy="179912"/>
              </a:xfrm>
            </p:grpSpPr>
            <p:grpSp>
              <p:nvGrpSpPr>
                <p:cNvPr id="1776" name="Google Shape;1776;p13"/>
                <p:cNvGrpSpPr/>
                <p:nvPr/>
              </p:nvGrpSpPr>
              <p:grpSpPr>
                <a:xfrm rot="5400000">
                  <a:off x="4670498" y="4724398"/>
                  <a:ext cx="179912" cy="98654"/>
                  <a:chOff x="7238332" y="3402944"/>
                  <a:chExt cx="1437000" cy="790500"/>
                </a:xfrm>
              </p:grpSpPr>
              <p:cxnSp>
                <p:nvCxnSpPr>
                  <p:cNvPr id="1777" name="Google Shape;1777;p13"/>
                  <p:cNvCxnSpPr/>
                  <p:nvPr/>
                </p:nvCxnSpPr>
                <p:spPr>
                  <a:xfrm flipH="1">
                    <a:off x="72383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78" name="Google Shape;1778;p13"/>
                  <p:cNvCxnSpPr/>
                  <p:nvPr/>
                </p:nvCxnSpPr>
                <p:spPr>
                  <a:xfrm>
                    <a:off x="7956832" y="3402944"/>
                    <a:ext cx="718500" cy="790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779" name="Google Shape;1779;p13"/>
                <p:cNvCxnSpPr>
                  <a:endCxn id="1774" idx="2"/>
                </p:cNvCxnSpPr>
                <p:nvPr/>
              </p:nvCxnSpPr>
              <p:spPr>
                <a:xfrm rot="10800000">
                  <a:off x="4602071" y="4773873"/>
                  <a:ext cx="198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780" name="Google Shape;1780;p13"/>
            <p:cNvCxnSpPr>
              <a:stCxn id="1774" idx="2"/>
            </p:cNvCxnSpPr>
            <p:nvPr/>
          </p:nvCxnSpPr>
          <p:spPr>
            <a:xfrm rot="10800000">
              <a:off x="0" y="4773725"/>
              <a:ext cx="131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1" name="Google Shape;1781;p13"/>
          <p:cNvGrpSpPr/>
          <p:nvPr/>
        </p:nvGrpSpPr>
        <p:grpSpPr>
          <a:xfrm>
            <a:off x="8461475" y="2456516"/>
            <a:ext cx="919705" cy="2367259"/>
            <a:chOff x="8461475" y="2456516"/>
            <a:chExt cx="919705" cy="2367259"/>
          </a:xfrm>
        </p:grpSpPr>
        <p:grpSp>
          <p:nvGrpSpPr>
            <p:cNvPr id="1782" name="Google Shape;1782;p13"/>
            <p:cNvGrpSpPr/>
            <p:nvPr/>
          </p:nvGrpSpPr>
          <p:grpSpPr>
            <a:xfrm>
              <a:off x="8461475" y="2456516"/>
              <a:ext cx="330300" cy="2367259"/>
              <a:chOff x="6498025" y="1388116"/>
              <a:chExt cx="330300" cy="2367259"/>
            </a:xfrm>
          </p:grpSpPr>
          <p:grpSp>
            <p:nvGrpSpPr>
              <p:cNvPr id="1783" name="Google Shape;1783;p13"/>
              <p:cNvGrpSpPr/>
              <p:nvPr/>
            </p:nvGrpSpPr>
            <p:grpSpPr>
              <a:xfrm>
                <a:off x="6539742" y="1696448"/>
                <a:ext cx="246878" cy="901153"/>
                <a:chOff x="8534854" y="3053621"/>
                <a:chExt cx="230125" cy="830250"/>
              </a:xfrm>
            </p:grpSpPr>
            <p:cxnSp>
              <p:nvCxnSpPr>
                <p:cNvPr id="1784" name="Google Shape;1784;p13"/>
                <p:cNvCxnSpPr/>
                <p:nvPr/>
              </p:nvCxnSpPr>
              <p:spPr>
                <a:xfrm flipH="1">
                  <a:off x="8536079" y="363307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5" name="Google Shape;1785;p13"/>
                <p:cNvCxnSpPr/>
                <p:nvPr/>
              </p:nvCxnSpPr>
              <p:spPr>
                <a:xfrm flipH="1">
                  <a:off x="8536079" y="3488790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6" name="Google Shape;1786;p13"/>
                <p:cNvCxnSpPr/>
                <p:nvPr/>
              </p:nvCxnSpPr>
              <p:spPr>
                <a:xfrm flipH="1">
                  <a:off x="8536079" y="3344509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7" name="Google Shape;1787;p13"/>
                <p:cNvCxnSpPr/>
                <p:nvPr/>
              </p:nvCxnSpPr>
              <p:spPr>
                <a:xfrm flipH="1">
                  <a:off x="8536079" y="3200228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8" name="Google Shape;1788;p13"/>
                <p:cNvCxnSpPr/>
                <p:nvPr/>
              </p:nvCxnSpPr>
              <p:spPr>
                <a:xfrm flipH="1">
                  <a:off x="8534854" y="3053621"/>
                  <a:ext cx="228900" cy="250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89" name="Google Shape;1789;p13"/>
              <p:cNvGrpSpPr/>
              <p:nvPr/>
            </p:nvGrpSpPr>
            <p:grpSpPr>
              <a:xfrm>
                <a:off x="6548731" y="1388116"/>
                <a:ext cx="228900" cy="228604"/>
                <a:chOff x="8536079" y="1884671"/>
                <a:chExt cx="228900" cy="250800"/>
              </a:xfrm>
            </p:grpSpPr>
            <p:cxnSp>
              <p:nvCxnSpPr>
                <p:cNvPr id="1790" name="Google Shape;1790;p13"/>
                <p:cNvCxnSpPr/>
                <p:nvPr/>
              </p:nvCxnSpPr>
              <p:spPr>
                <a:xfrm flipH="1"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13"/>
                <p:cNvCxnSpPr/>
                <p:nvPr/>
              </p:nvCxnSpPr>
              <p:spPr>
                <a:xfrm>
                  <a:off x="8536079" y="1884671"/>
                  <a:ext cx="228900" cy="2508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2" name="Google Shape;1792;p13"/>
              <p:cNvGrpSpPr/>
              <p:nvPr/>
            </p:nvGrpSpPr>
            <p:grpSpPr>
              <a:xfrm>
                <a:off x="6498025" y="2658568"/>
                <a:ext cx="330300" cy="1096807"/>
                <a:chOff x="8461475" y="-290407"/>
                <a:chExt cx="330300" cy="1096807"/>
              </a:xfrm>
            </p:grpSpPr>
            <p:sp>
              <p:nvSpPr>
                <p:cNvPr id="1793" name="Google Shape;1793;p13"/>
                <p:cNvSpPr/>
                <p:nvPr/>
              </p:nvSpPr>
              <p:spPr>
                <a:xfrm>
                  <a:off x="8461475" y="476100"/>
                  <a:ext cx="330300" cy="33030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94" name="Google Shape;1794;p13"/>
                <p:cNvCxnSpPr>
                  <a:stCxn id="1793" idx="1"/>
                  <a:endCxn id="1793" idx="5"/>
                </p:cNvCxnSpPr>
                <p:nvPr/>
              </p:nvCxnSpPr>
              <p:spPr>
                <a:xfrm>
                  <a:off x="8509846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13"/>
                <p:cNvCxnSpPr>
                  <a:stCxn id="1793" idx="7"/>
                  <a:endCxn id="1793" idx="3"/>
                </p:cNvCxnSpPr>
                <p:nvPr/>
              </p:nvCxnSpPr>
              <p:spPr>
                <a:xfrm flipH="1">
                  <a:off x="8509704" y="524471"/>
                  <a:ext cx="233700" cy="233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796" name="Google Shape;1796;p13"/>
                <p:cNvGrpSpPr/>
                <p:nvPr/>
              </p:nvGrpSpPr>
              <p:grpSpPr>
                <a:xfrm>
                  <a:off x="8509777" y="-290407"/>
                  <a:ext cx="246883" cy="752991"/>
                  <a:chOff x="8485340" y="3907478"/>
                  <a:chExt cx="330366" cy="1010997"/>
                </a:xfrm>
              </p:grpSpPr>
              <p:grpSp>
                <p:nvGrpSpPr>
                  <p:cNvPr id="1797" name="Google Shape;1797;p13"/>
                  <p:cNvGrpSpPr/>
                  <p:nvPr/>
                </p:nvGrpSpPr>
                <p:grpSpPr>
                  <a:xfrm>
                    <a:off x="8485340" y="3907478"/>
                    <a:ext cx="330366" cy="181736"/>
                    <a:chOff x="7238332" y="3402944"/>
                    <a:chExt cx="1437000" cy="790500"/>
                  </a:xfrm>
                </p:grpSpPr>
                <p:cxnSp>
                  <p:nvCxnSpPr>
                    <p:cNvPr id="1798" name="Google Shape;1798;p13"/>
                    <p:cNvCxnSpPr/>
                    <p:nvPr/>
                  </p:nvCxnSpPr>
                  <p:spPr>
                    <a:xfrm flipH="1">
                      <a:off x="72383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799" name="Google Shape;1799;p13"/>
                    <p:cNvCxnSpPr/>
                    <p:nvPr/>
                  </p:nvCxnSpPr>
                  <p:spPr>
                    <a:xfrm>
                      <a:off x="7956832" y="3402944"/>
                      <a:ext cx="718500" cy="7905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cxnSp>
                <p:nvCxnSpPr>
                  <p:cNvPr id="1800" name="Google Shape;1800;p13"/>
                  <p:cNvCxnSpPr/>
                  <p:nvPr/>
                </p:nvCxnSpPr>
                <p:spPr>
                  <a:xfrm rot="10800000">
                    <a:off x="8650523" y="3915875"/>
                    <a:ext cx="0" cy="1002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  <p:cxnSp>
          <p:nvCxnSpPr>
            <p:cNvPr id="1801" name="Google Shape;1801;p13"/>
            <p:cNvCxnSpPr/>
            <p:nvPr/>
          </p:nvCxnSpPr>
          <p:spPr>
            <a:xfrm>
              <a:off x="8641080" y="4120550"/>
              <a:ext cx="74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21"/>
          <p:cNvSpPr txBox="1">
            <a:spLocks noGrp="1"/>
          </p:cNvSpPr>
          <p:nvPr>
            <p:ph type="subTitle" idx="1"/>
          </p:nvPr>
        </p:nvSpPr>
        <p:spPr>
          <a:xfrm>
            <a:off x="937625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9" name="Google Shape;2919;p21"/>
          <p:cNvSpPr txBox="1">
            <a:spLocks noGrp="1"/>
          </p:cNvSpPr>
          <p:nvPr>
            <p:ph type="subTitle" idx="2"/>
          </p:nvPr>
        </p:nvSpPr>
        <p:spPr>
          <a:xfrm>
            <a:off x="3481831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0" name="Google Shape;2920;p21"/>
          <p:cNvSpPr txBox="1">
            <a:spLocks noGrp="1"/>
          </p:cNvSpPr>
          <p:nvPr>
            <p:ph type="subTitle" idx="3"/>
          </p:nvPr>
        </p:nvSpPr>
        <p:spPr>
          <a:xfrm>
            <a:off x="6026037" y="3318311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1" name="Google Shape;292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2" name="Google Shape;2922;p21"/>
          <p:cNvSpPr txBox="1">
            <a:spLocks noGrp="1"/>
          </p:cNvSpPr>
          <p:nvPr>
            <p:ph type="subTitle" idx="4"/>
          </p:nvPr>
        </p:nvSpPr>
        <p:spPr>
          <a:xfrm>
            <a:off x="937625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3" name="Google Shape;2923;p21"/>
          <p:cNvSpPr txBox="1">
            <a:spLocks noGrp="1"/>
          </p:cNvSpPr>
          <p:nvPr>
            <p:ph type="subTitle" idx="5"/>
          </p:nvPr>
        </p:nvSpPr>
        <p:spPr>
          <a:xfrm>
            <a:off x="3481831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4" name="Google Shape;2924;p21"/>
          <p:cNvSpPr txBox="1">
            <a:spLocks noGrp="1"/>
          </p:cNvSpPr>
          <p:nvPr>
            <p:ph type="subTitle" idx="6"/>
          </p:nvPr>
        </p:nvSpPr>
        <p:spPr>
          <a:xfrm>
            <a:off x="6026037" y="2870675"/>
            <a:ext cx="2175300" cy="457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925" name="Google Shape;2925;p21"/>
          <p:cNvGrpSpPr/>
          <p:nvPr/>
        </p:nvGrpSpPr>
        <p:grpSpPr>
          <a:xfrm flipH="1">
            <a:off x="6620820" y="4626864"/>
            <a:ext cx="2811910" cy="723433"/>
            <a:chOff x="-5" y="4626864"/>
            <a:chExt cx="2811910" cy="723433"/>
          </a:xfrm>
        </p:grpSpPr>
        <p:sp>
          <p:nvSpPr>
            <p:cNvPr id="2926" name="Google Shape;2926;p21"/>
            <p:cNvSpPr/>
            <p:nvPr/>
          </p:nvSpPr>
          <p:spPr>
            <a:xfrm rot="5400000">
              <a:off x="752978" y="4626864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27" name="Google Shape;2927;p21"/>
            <p:cNvCxnSpPr>
              <a:stCxn id="2926" idx="1"/>
              <a:endCxn id="2926" idx="5"/>
            </p:cNvCxnSpPr>
            <p:nvPr/>
          </p:nvCxnSpPr>
          <p:spPr>
            <a:xfrm flipH="1">
              <a:off x="801207" y="4675235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8" name="Google Shape;2928;p21"/>
            <p:cNvCxnSpPr>
              <a:stCxn id="2926" idx="7"/>
              <a:endCxn id="2926" idx="3"/>
            </p:cNvCxnSpPr>
            <p:nvPr/>
          </p:nvCxnSpPr>
          <p:spPr>
            <a:xfrm rot="10800000">
              <a:off x="801207" y="4675093"/>
              <a:ext cx="233700" cy="23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29" name="Google Shape;2929;p21"/>
            <p:cNvGrpSpPr/>
            <p:nvPr/>
          </p:nvGrpSpPr>
          <p:grpSpPr>
            <a:xfrm rot="5400000">
              <a:off x="2237889" y="4348031"/>
              <a:ext cx="246878" cy="901153"/>
              <a:chOff x="8534854" y="3053621"/>
              <a:chExt cx="230125" cy="830250"/>
            </a:xfrm>
          </p:grpSpPr>
          <p:cxnSp>
            <p:nvCxnSpPr>
              <p:cNvPr id="2930" name="Google Shape;2930;p2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1" name="Google Shape;2931;p2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2" name="Google Shape;2932;p2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3" name="Google Shape;2933;p2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4" name="Google Shape;2934;p2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35" name="Google Shape;2935;p21"/>
            <p:cNvCxnSpPr/>
            <p:nvPr/>
          </p:nvCxnSpPr>
          <p:spPr>
            <a:xfrm rot="5400000">
              <a:off x="1214903" y="5074447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936" name="Google Shape;2936;p21"/>
            <p:cNvGrpSpPr/>
            <p:nvPr/>
          </p:nvGrpSpPr>
          <p:grpSpPr>
            <a:xfrm rot="5400000">
              <a:off x="253049" y="4422112"/>
              <a:ext cx="246883" cy="752991"/>
              <a:chOff x="8485340" y="3907478"/>
              <a:chExt cx="330366" cy="1010997"/>
            </a:xfrm>
          </p:grpSpPr>
          <p:grpSp>
            <p:nvGrpSpPr>
              <p:cNvPr id="2937" name="Google Shape;2937;p21"/>
              <p:cNvGrpSpPr/>
              <p:nvPr/>
            </p:nvGrpSpPr>
            <p:grpSpPr>
              <a:xfrm>
                <a:off x="8485340" y="3907478"/>
                <a:ext cx="330366" cy="181736"/>
                <a:chOff x="7238332" y="3402944"/>
                <a:chExt cx="1437000" cy="790500"/>
              </a:xfrm>
            </p:grpSpPr>
            <p:cxnSp>
              <p:nvCxnSpPr>
                <p:cNvPr id="2938" name="Google Shape;2938;p21"/>
                <p:cNvCxnSpPr/>
                <p:nvPr/>
              </p:nvCxnSpPr>
              <p:spPr>
                <a:xfrm flipH="1">
                  <a:off x="72383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9" name="Google Shape;2939;p21"/>
                <p:cNvCxnSpPr/>
                <p:nvPr/>
              </p:nvCxnSpPr>
              <p:spPr>
                <a:xfrm>
                  <a:off x="7956832" y="3402944"/>
                  <a:ext cx="718500" cy="790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2940" name="Google Shape;2940;p21"/>
              <p:cNvCxnSpPr/>
              <p:nvPr/>
            </p:nvCxnSpPr>
            <p:spPr>
              <a:xfrm rot="10800000">
                <a:off x="8650523" y="3915875"/>
                <a:ext cx="0" cy="100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41" name="Google Shape;2941;p21"/>
            <p:cNvCxnSpPr>
              <a:stCxn id="2926" idx="0"/>
            </p:cNvCxnSpPr>
            <p:nvPr/>
          </p:nvCxnSpPr>
          <p:spPr>
            <a:xfrm>
              <a:off x="1083278" y="4792014"/>
              <a:ext cx="95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42" name="Google Shape;2942;p21"/>
          <p:cNvGrpSpPr/>
          <p:nvPr/>
        </p:nvGrpSpPr>
        <p:grpSpPr>
          <a:xfrm rot="10800000" flipH="1">
            <a:off x="6463165" y="-173339"/>
            <a:ext cx="3127198" cy="530209"/>
            <a:chOff x="4236555" y="4696369"/>
            <a:chExt cx="4932490" cy="530209"/>
          </a:xfrm>
        </p:grpSpPr>
        <p:sp>
          <p:nvSpPr>
            <p:cNvPr id="2943" name="Google Shape;2943;p21"/>
            <p:cNvSpPr/>
            <p:nvPr/>
          </p:nvSpPr>
          <p:spPr>
            <a:xfrm>
              <a:off x="4905200" y="4929161"/>
              <a:ext cx="1938183" cy="109527"/>
            </a:xfrm>
            <a:custGeom>
              <a:avLst/>
              <a:gdLst/>
              <a:ahLst/>
              <a:cxnLst/>
              <a:rect l="l" t="t" r="r" b="b"/>
              <a:pathLst>
                <a:path w="190907" h="2622" extrusionOk="0">
                  <a:moveTo>
                    <a:pt x="1" y="0"/>
                  </a:moveTo>
                  <a:lnTo>
                    <a:pt x="1" y="2621"/>
                  </a:lnTo>
                  <a:lnTo>
                    <a:pt x="190907" y="2621"/>
                  </a:lnTo>
                  <a:lnTo>
                    <a:pt x="190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8072313" y="4931644"/>
              <a:ext cx="1096731" cy="104554"/>
            </a:xfrm>
            <a:custGeom>
              <a:avLst/>
              <a:gdLst/>
              <a:ahLst/>
              <a:cxnLst/>
              <a:rect l="l" t="t" r="r" b="b"/>
              <a:pathLst>
                <a:path w="95952" h="845" extrusionOk="0">
                  <a:moveTo>
                    <a:pt x="1" y="0"/>
                  </a:moveTo>
                  <a:lnTo>
                    <a:pt x="1" y="845"/>
                  </a:lnTo>
                  <a:lnTo>
                    <a:pt x="95952" y="845"/>
                  </a:lnTo>
                  <a:lnTo>
                    <a:pt x="959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7671523" y="4771722"/>
              <a:ext cx="905420" cy="70803"/>
            </a:xfrm>
            <a:custGeom>
              <a:avLst/>
              <a:gdLst/>
              <a:ahLst/>
              <a:cxnLst/>
              <a:rect l="l" t="t" r="r" b="b"/>
              <a:pathLst>
                <a:path w="80805" h="713" extrusionOk="0">
                  <a:moveTo>
                    <a:pt x="1" y="0"/>
                  </a:moveTo>
                  <a:lnTo>
                    <a:pt x="1" y="712"/>
                  </a:lnTo>
                  <a:lnTo>
                    <a:pt x="80805" y="712"/>
                  </a:lnTo>
                  <a:lnTo>
                    <a:pt x="80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6965875" y="5036200"/>
              <a:ext cx="2178271" cy="190377"/>
            </a:xfrm>
            <a:custGeom>
              <a:avLst/>
              <a:gdLst/>
              <a:ahLst/>
              <a:cxnLst/>
              <a:rect l="l" t="t" r="r" b="b"/>
              <a:pathLst>
                <a:path w="187782" h="1917" extrusionOk="0">
                  <a:moveTo>
                    <a:pt x="1" y="1"/>
                  </a:moveTo>
                  <a:lnTo>
                    <a:pt x="1" y="1916"/>
                  </a:lnTo>
                  <a:lnTo>
                    <a:pt x="187782" y="1916"/>
                  </a:lnTo>
                  <a:lnTo>
                    <a:pt x="187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290387" y="5004974"/>
              <a:ext cx="2097386" cy="83907"/>
            </a:xfrm>
            <a:custGeom>
              <a:avLst/>
              <a:gdLst/>
              <a:ahLst/>
              <a:cxnLst/>
              <a:rect l="l" t="t" r="r" b="b"/>
              <a:pathLst>
                <a:path w="187183" h="1311" extrusionOk="0">
                  <a:moveTo>
                    <a:pt x="0" y="0"/>
                  </a:moveTo>
                  <a:lnTo>
                    <a:pt x="0" y="1311"/>
                  </a:lnTo>
                  <a:lnTo>
                    <a:pt x="187183" y="1311"/>
                  </a:lnTo>
                  <a:lnTo>
                    <a:pt x="187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1"/>
            <p:cNvSpPr/>
            <p:nvPr/>
          </p:nvSpPr>
          <p:spPr>
            <a:xfrm>
              <a:off x="6518175" y="4835750"/>
              <a:ext cx="1978283" cy="109531"/>
            </a:xfrm>
            <a:custGeom>
              <a:avLst/>
              <a:gdLst/>
              <a:ahLst/>
              <a:cxnLst/>
              <a:rect l="l" t="t" r="r" b="b"/>
              <a:pathLst>
                <a:path w="187782" h="1103" extrusionOk="0">
                  <a:moveTo>
                    <a:pt x="1" y="0"/>
                  </a:moveTo>
                  <a:lnTo>
                    <a:pt x="1" y="1103"/>
                  </a:lnTo>
                  <a:lnTo>
                    <a:pt x="187782" y="1103"/>
                  </a:lnTo>
                  <a:lnTo>
                    <a:pt x="187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1"/>
            <p:cNvSpPr/>
            <p:nvPr/>
          </p:nvSpPr>
          <p:spPr>
            <a:xfrm>
              <a:off x="4236555" y="4769229"/>
              <a:ext cx="1297248" cy="73285"/>
            </a:xfrm>
            <a:custGeom>
              <a:avLst/>
              <a:gdLst/>
              <a:ahLst/>
              <a:cxnLst/>
              <a:rect l="l" t="t" r="r" b="b"/>
              <a:pathLst>
                <a:path w="115774" h="738" extrusionOk="0">
                  <a:moveTo>
                    <a:pt x="1" y="0"/>
                  </a:moveTo>
                  <a:lnTo>
                    <a:pt x="1" y="737"/>
                  </a:lnTo>
                  <a:lnTo>
                    <a:pt x="115773" y="737"/>
                  </a:lnTo>
                  <a:lnTo>
                    <a:pt x="11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7160413" y="4931628"/>
              <a:ext cx="562738" cy="104589"/>
            </a:xfrm>
            <a:custGeom>
              <a:avLst/>
              <a:gdLst/>
              <a:ahLst/>
              <a:cxnLst/>
              <a:rect l="l" t="t" r="r" b="b"/>
              <a:pathLst>
                <a:path w="50222" h="2106" extrusionOk="0">
                  <a:moveTo>
                    <a:pt x="0" y="1"/>
                  </a:moveTo>
                  <a:lnTo>
                    <a:pt x="0" y="2105"/>
                  </a:lnTo>
                  <a:lnTo>
                    <a:pt x="50222" y="2105"/>
                  </a:lnTo>
                  <a:lnTo>
                    <a:pt x="502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5149050" y="4696369"/>
              <a:ext cx="1964382" cy="83924"/>
            </a:xfrm>
            <a:custGeom>
              <a:avLst/>
              <a:gdLst/>
              <a:ahLst/>
              <a:cxnLst/>
              <a:rect l="l" t="t" r="r" b="b"/>
              <a:pathLst>
                <a:path w="175313" h="2023" extrusionOk="0">
                  <a:moveTo>
                    <a:pt x="0" y="0"/>
                  </a:moveTo>
                  <a:lnTo>
                    <a:pt x="0" y="2023"/>
                  </a:lnTo>
                  <a:lnTo>
                    <a:pt x="175313" y="2023"/>
                  </a:lnTo>
                  <a:lnTo>
                    <a:pt x="1753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2" name="Google Shape;2952;p21"/>
          <p:cNvGrpSpPr/>
          <p:nvPr/>
        </p:nvGrpSpPr>
        <p:grpSpPr>
          <a:xfrm>
            <a:off x="-503616" y="4732747"/>
            <a:ext cx="4215397" cy="1014842"/>
            <a:chOff x="2172833" y="1371669"/>
            <a:chExt cx="6637375" cy="1597925"/>
          </a:xfrm>
        </p:grpSpPr>
        <p:sp>
          <p:nvSpPr>
            <p:cNvPr id="2953" name="Google Shape;2953;p21"/>
            <p:cNvSpPr/>
            <p:nvPr/>
          </p:nvSpPr>
          <p:spPr>
            <a:xfrm rot="10800000">
              <a:off x="6135527" y="2687434"/>
              <a:ext cx="446764" cy="92221"/>
            </a:xfrm>
            <a:custGeom>
              <a:avLst/>
              <a:gdLst/>
              <a:ahLst/>
              <a:cxnLst/>
              <a:rect l="l" t="t" r="r" b="b"/>
              <a:pathLst>
                <a:path w="333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 rot="10800000">
              <a:off x="3411787" y="2128341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 rot="10800000">
              <a:off x="3714187" y="2219625"/>
              <a:ext cx="74394" cy="95572"/>
            </a:xfrm>
            <a:custGeom>
              <a:avLst/>
              <a:gdLst/>
              <a:ahLst/>
              <a:cxnLst/>
              <a:rect l="l" t="t" r="r" b="b"/>
              <a:pathLst>
                <a:path w="555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55" y="71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 rot="10800000">
              <a:off x="4467504" y="2315063"/>
              <a:ext cx="232430" cy="91283"/>
            </a:xfrm>
            <a:custGeom>
              <a:avLst/>
              <a:gdLst/>
              <a:ahLst/>
              <a:cxnLst/>
              <a:rect l="l" t="t" r="r" b="b"/>
              <a:pathLst>
                <a:path w="173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34" y="681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 rot="10800000">
              <a:off x="4161754" y="2687434"/>
              <a:ext cx="151334" cy="92221"/>
            </a:xfrm>
            <a:custGeom>
              <a:avLst/>
              <a:gdLst/>
              <a:ahLst/>
              <a:cxnLst/>
              <a:rect l="l" t="t" r="r" b="b"/>
              <a:pathLst>
                <a:path w="112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28" y="68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 rot="10800000">
              <a:off x="3334176" y="1842964"/>
              <a:ext cx="155489" cy="190072"/>
            </a:xfrm>
            <a:custGeom>
              <a:avLst/>
              <a:gdLst/>
              <a:ahLst/>
              <a:cxnLst/>
              <a:rect l="l" t="t" r="r" b="b"/>
              <a:pathLst>
                <a:path w="1160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1160" y="1418"/>
                  </a:lnTo>
                  <a:lnTo>
                    <a:pt x="11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 rot="10800000">
              <a:off x="4323141" y="2219625"/>
              <a:ext cx="376793" cy="95572"/>
            </a:xfrm>
            <a:custGeom>
              <a:avLst/>
              <a:gdLst/>
              <a:ahLst/>
              <a:cxnLst/>
              <a:rect l="l" t="t" r="r" b="b"/>
              <a:pathLst>
                <a:path w="2811" h="713" extrusionOk="0">
                  <a:moveTo>
                    <a:pt x="1" y="1"/>
                  </a:moveTo>
                  <a:lnTo>
                    <a:pt x="1" y="713"/>
                  </a:lnTo>
                  <a:lnTo>
                    <a:pt x="2811" y="713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 rot="10800000">
              <a:off x="2507269" y="2315063"/>
              <a:ext cx="222242" cy="91283"/>
            </a:xfrm>
            <a:custGeom>
              <a:avLst/>
              <a:gdLst/>
              <a:ahLst/>
              <a:cxnLst/>
              <a:rect l="l" t="t" r="r" b="b"/>
              <a:pathLst>
                <a:path w="165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657" y="681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 rot="10800000">
              <a:off x="2430463" y="2589449"/>
              <a:ext cx="76940" cy="91417"/>
            </a:xfrm>
            <a:custGeom>
              <a:avLst/>
              <a:gdLst/>
              <a:ahLst/>
              <a:cxnLst/>
              <a:rect l="l" t="t" r="r" b="b"/>
              <a:pathLst>
                <a:path w="57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573" y="681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 rot="10800000">
              <a:off x="3031777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 rot="10800000">
              <a:off x="4615353" y="2687434"/>
              <a:ext cx="222242" cy="92221"/>
            </a:xfrm>
            <a:custGeom>
              <a:avLst/>
              <a:gdLst/>
              <a:ahLst/>
              <a:cxnLst/>
              <a:rect l="l" t="t" r="r" b="b"/>
              <a:pathLst>
                <a:path w="1658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658" y="687"/>
                  </a:lnTo>
                  <a:lnTo>
                    <a:pt x="1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 rot="10800000">
              <a:off x="7413219" y="2497361"/>
              <a:ext cx="446898" cy="92221"/>
            </a:xfrm>
            <a:custGeom>
              <a:avLst/>
              <a:gdLst/>
              <a:ahLst/>
              <a:cxnLst/>
              <a:rect l="l" t="t" r="r" b="b"/>
              <a:pathLst>
                <a:path w="333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333" y="687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 rot="10800000">
              <a:off x="5526573" y="2596285"/>
              <a:ext cx="299049" cy="91283"/>
            </a:xfrm>
            <a:custGeom>
              <a:avLst/>
              <a:gdLst/>
              <a:ahLst/>
              <a:cxnLst/>
              <a:rect l="l" t="t" r="r" b="b"/>
              <a:pathLst>
                <a:path w="223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231" y="681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 rot="10800000">
              <a:off x="7110015" y="2596285"/>
              <a:ext cx="141281" cy="91283"/>
            </a:xfrm>
            <a:custGeom>
              <a:avLst/>
              <a:gdLst/>
              <a:ahLst/>
              <a:cxnLst/>
              <a:rect l="l" t="t" r="r" b="b"/>
              <a:pathLst>
                <a:path w="105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053" y="681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 rot="10800000">
              <a:off x="6068774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9" y="68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 rot="10800000">
              <a:off x="7345662" y="2687434"/>
              <a:ext cx="67691" cy="92221"/>
            </a:xfrm>
            <a:custGeom>
              <a:avLst/>
              <a:gdLst/>
              <a:ahLst/>
              <a:cxnLst/>
              <a:rect l="l" t="t" r="r" b="b"/>
              <a:pathLst>
                <a:path w="505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4" y="687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 rot="10800000">
              <a:off x="7345662" y="2315063"/>
              <a:ext cx="67691" cy="91283"/>
            </a:xfrm>
            <a:custGeom>
              <a:avLst/>
              <a:gdLst/>
              <a:ahLst/>
              <a:cxnLst/>
              <a:rect l="l" t="t" r="r" b="b"/>
              <a:pathLst>
                <a:path w="50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04" y="68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 rot="10800000">
              <a:off x="3031777" y="2032903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 rot="10800000">
              <a:off x="3031777" y="2406212"/>
              <a:ext cx="77879" cy="91283"/>
            </a:xfrm>
            <a:custGeom>
              <a:avLst/>
              <a:gdLst/>
              <a:ahLst/>
              <a:cxnLst/>
              <a:rect l="l" t="t" r="r" b="b"/>
              <a:pathLst>
                <a:path w="581" h="681" extrusionOk="0">
                  <a:moveTo>
                    <a:pt x="1" y="0"/>
                  </a:moveTo>
                  <a:lnTo>
                    <a:pt x="1" y="680"/>
                  </a:lnTo>
                  <a:lnTo>
                    <a:pt x="580" y="6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 rot="10800000">
              <a:off x="5072974" y="2315063"/>
              <a:ext cx="242617" cy="91283"/>
            </a:xfrm>
            <a:custGeom>
              <a:avLst/>
              <a:gdLst/>
              <a:ahLst/>
              <a:cxnLst/>
              <a:rect l="l" t="t" r="r" b="b"/>
              <a:pathLst>
                <a:path w="1810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 rot="10800000">
              <a:off x="5284224" y="2124990"/>
              <a:ext cx="242483" cy="91283"/>
            </a:xfrm>
            <a:custGeom>
              <a:avLst/>
              <a:gdLst/>
              <a:ahLst/>
              <a:cxnLst/>
              <a:rect l="l" t="t" r="r" b="b"/>
              <a:pathLst>
                <a:path w="18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09" y="681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 rot="10800000">
              <a:off x="8056756" y="2124990"/>
              <a:ext cx="243421" cy="91283"/>
            </a:xfrm>
            <a:custGeom>
              <a:avLst/>
              <a:gdLst/>
              <a:ahLst/>
              <a:cxnLst/>
              <a:rect l="l" t="t" r="r" b="b"/>
              <a:pathLst>
                <a:path w="181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815" y="681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 rot="10800000">
              <a:off x="3232840" y="1748330"/>
              <a:ext cx="523704" cy="94768"/>
            </a:xfrm>
            <a:custGeom>
              <a:avLst/>
              <a:gdLst/>
              <a:ahLst/>
              <a:cxnLst/>
              <a:rect l="l" t="t" r="r" b="b"/>
              <a:pathLst>
                <a:path w="390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7" y="707"/>
                  </a:lnTo>
                  <a:lnTo>
                    <a:pt x="3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 rot="10800000">
              <a:off x="2708332" y="1842964"/>
              <a:ext cx="524642" cy="92087"/>
            </a:xfrm>
            <a:custGeom>
              <a:avLst/>
              <a:gdLst/>
              <a:ahLst/>
              <a:cxnLst/>
              <a:rect l="l" t="t" r="r" b="b"/>
              <a:pathLst>
                <a:path w="3914" h="687" extrusionOk="0">
                  <a:moveTo>
                    <a:pt x="1" y="0"/>
                  </a:moveTo>
                  <a:lnTo>
                    <a:pt x="1" y="687"/>
                  </a:lnTo>
                  <a:lnTo>
                    <a:pt x="3914" y="687"/>
                  </a:lnTo>
                  <a:lnTo>
                    <a:pt x="39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 rot="10800000">
              <a:off x="4516429" y="1842964"/>
              <a:ext cx="620081" cy="92087"/>
            </a:xfrm>
            <a:custGeom>
              <a:avLst/>
              <a:gdLst/>
              <a:ahLst/>
              <a:cxnLst/>
              <a:rect l="l" t="t" r="r" b="b"/>
              <a:pathLst>
                <a:path w="462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4625" y="687"/>
                  </a:lnTo>
                  <a:lnTo>
                    <a:pt x="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 rot="10800000">
              <a:off x="5872000" y="1473810"/>
              <a:ext cx="228140" cy="91417"/>
            </a:xfrm>
            <a:custGeom>
              <a:avLst/>
              <a:gdLst/>
              <a:ahLst/>
              <a:cxnLst/>
              <a:rect l="l" t="t" r="r" b="b"/>
              <a:pathLst>
                <a:path w="170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702" y="681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 rot="10800000">
              <a:off x="7007875" y="1381723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0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 rot="10800000">
              <a:off x="6941122" y="2124990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 rot="10800000">
              <a:off x="6255361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015" y="687"/>
                  </a:lnTo>
                  <a:lnTo>
                    <a:pt x="50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 rot="10800000">
              <a:off x="7757842" y="1375020"/>
              <a:ext cx="151334" cy="91417"/>
            </a:xfrm>
            <a:custGeom>
              <a:avLst/>
              <a:gdLst/>
              <a:ahLst/>
              <a:cxnLst/>
              <a:rect l="l" t="t" r="r" b="b"/>
              <a:pathLst>
                <a:path w="1129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29" y="681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 rot="10800000">
              <a:off x="5643056" y="1565093"/>
              <a:ext cx="229079" cy="91283"/>
            </a:xfrm>
            <a:custGeom>
              <a:avLst/>
              <a:gdLst/>
              <a:ahLst/>
              <a:cxnLst/>
              <a:rect l="l" t="t" r="r" b="b"/>
              <a:pathLst>
                <a:path w="170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 rot="10800000">
              <a:off x="6100006" y="1565093"/>
              <a:ext cx="155489" cy="183370"/>
            </a:xfrm>
            <a:custGeom>
              <a:avLst/>
              <a:gdLst/>
              <a:ahLst/>
              <a:cxnLst/>
              <a:rect l="l" t="t" r="r" b="b"/>
              <a:pathLst>
                <a:path w="1160" h="1368" extrusionOk="0">
                  <a:moveTo>
                    <a:pt x="0" y="1"/>
                  </a:moveTo>
                  <a:lnTo>
                    <a:pt x="0" y="1368"/>
                  </a:lnTo>
                  <a:lnTo>
                    <a:pt x="1160" y="1368"/>
                  </a:lnTo>
                  <a:lnTo>
                    <a:pt x="1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 rot="10800000">
              <a:off x="4059614" y="1466304"/>
              <a:ext cx="147849" cy="92087"/>
            </a:xfrm>
            <a:custGeom>
              <a:avLst/>
              <a:gdLst/>
              <a:ahLst/>
              <a:cxnLst/>
              <a:rect l="l" t="t" r="r" b="b"/>
              <a:pathLst>
                <a:path w="1103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 rot="10800000">
              <a:off x="4358528" y="1656242"/>
              <a:ext cx="77879" cy="92221"/>
            </a:xfrm>
            <a:custGeom>
              <a:avLst/>
              <a:gdLst/>
              <a:ahLst/>
              <a:cxnLst/>
              <a:rect l="l" t="t" r="r" b="b"/>
              <a:pathLst>
                <a:path w="581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 rot="10800000">
              <a:off x="4516430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 rot="10800000">
              <a:off x="5607669" y="1941754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 rot="10800000">
              <a:off x="5529924" y="2124990"/>
              <a:ext cx="152138" cy="91283"/>
            </a:xfrm>
            <a:custGeom>
              <a:avLst/>
              <a:gdLst/>
              <a:ahLst/>
              <a:cxnLst/>
              <a:rect l="l" t="t" r="r" b="b"/>
              <a:pathLst>
                <a:path w="113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34" y="681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 rot="10800000">
              <a:off x="2542790" y="1565093"/>
              <a:ext cx="386981" cy="91283"/>
            </a:xfrm>
            <a:custGeom>
              <a:avLst/>
              <a:gdLst/>
              <a:ahLst/>
              <a:cxnLst/>
              <a:rect l="l" t="t" r="r" b="b"/>
              <a:pathLst>
                <a:path w="2887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886" y="681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 rot="10800000">
              <a:off x="3302945" y="1565093"/>
              <a:ext cx="158036" cy="91283"/>
            </a:xfrm>
            <a:custGeom>
              <a:avLst/>
              <a:gdLst/>
              <a:ahLst/>
              <a:cxnLst/>
              <a:rect l="l" t="t" r="r" b="b"/>
              <a:pathLst>
                <a:path w="117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79" y="681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 rot="10800000">
              <a:off x="3788446" y="2219625"/>
              <a:ext cx="73589" cy="95572"/>
            </a:xfrm>
            <a:custGeom>
              <a:avLst/>
              <a:gdLst/>
              <a:ahLst/>
              <a:cxnLst/>
              <a:rect l="l" t="t" r="r" b="b"/>
              <a:pathLst>
                <a:path w="549" h="713" extrusionOk="0">
                  <a:moveTo>
                    <a:pt x="0" y="1"/>
                  </a:moveTo>
                  <a:lnTo>
                    <a:pt x="0" y="713"/>
                  </a:lnTo>
                  <a:lnTo>
                    <a:pt x="548" y="713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 rot="10800000">
              <a:off x="4590823" y="1656242"/>
              <a:ext cx="73589" cy="92221"/>
            </a:xfrm>
            <a:custGeom>
              <a:avLst/>
              <a:gdLst/>
              <a:ahLst/>
              <a:cxnLst/>
              <a:rect l="l" t="t" r="r" b="b"/>
              <a:pathLst>
                <a:path w="54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49" y="687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 rot="10800000">
              <a:off x="3640731" y="2315063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1" y="0"/>
                  </a:moveTo>
                  <a:lnTo>
                    <a:pt x="1" y="681"/>
                  </a:lnTo>
                  <a:lnTo>
                    <a:pt x="2206" y="681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 rot="10800000">
              <a:off x="3411787" y="2219625"/>
              <a:ext cx="147983" cy="95572"/>
            </a:xfrm>
            <a:custGeom>
              <a:avLst/>
              <a:gdLst/>
              <a:ahLst/>
              <a:cxnLst/>
              <a:rect l="l" t="t" r="r" b="b"/>
              <a:pathLst>
                <a:path w="1104" h="713" extrusionOk="0">
                  <a:moveTo>
                    <a:pt x="1" y="1"/>
                  </a:moveTo>
                  <a:lnTo>
                    <a:pt x="1" y="713"/>
                  </a:lnTo>
                  <a:lnTo>
                    <a:pt x="1103" y="713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 rot="10800000">
              <a:off x="3950637" y="2032903"/>
              <a:ext cx="372638" cy="92221"/>
            </a:xfrm>
            <a:custGeom>
              <a:avLst/>
              <a:gdLst/>
              <a:ahLst/>
              <a:cxnLst/>
              <a:rect l="l" t="t" r="r" b="b"/>
              <a:pathLst>
                <a:path w="2780" h="688" extrusionOk="0">
                  <a:moveTo>
                    <a:pt x="1" y="1"/>
                  </a:moveTo>
                  <a:lnTo>
                    <a:pt x="1" y="687"/>
                  </a:lnTo>
                  <a:lnTo>
                    <a:pt x="2779" y="687"/>
                  </a:lnTo>
                  <a:lnTo>
                    <a:pt x="27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 rot="10800000">
              <a:off x="6726654" y="1941754"/>
              <a:ext cx="66887" cy="183370"/>
            </a:xfrm>
            <a:custGeom>
              <a:avLst/>
              <a:gdLst/>
              <a:ahLst/>
              <a:cxnLst/>
              <a:rect l="l" t="t" r="r" b="b"/>
              <a:pathLst>
                <a:path w="499" h="1368" extrusionOk="0">
                  <a:moveTo>
                    <a:pt x="1" y="1"/>
                  </a:moveTo>
                  <a:lnTo>
                    <a:pt x="1" y="1368"/>
                  </a:lnTo>
                  <a:lnTo>
                    <a:pt x="499" y="1368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 rot="10800000">
              <a:off x="6138879" y="2032903"/>
              <a:ext cx="77745" cy="92221"/>
            </a:xfrm>
            <a:custGeom>
              <a:avLst/>
              <a:gdLst/>
              <a:ahLst/>
              <a:cxnLst/>
              <a:rect l="l" t="t" r="r" b="b"/>
              <a:pathLst>
                <a:path w="580" h="688" extrusionOk="0">
                  <a:moveTo>
                    <a:pt x="0" y="1"/>
                  </a:moveTo>
                  <a:lnTo>
                    <a:pt x="0" y="687"/>
                  </a:lnTo>
                  <a:lnTo>
                    <a:pt x="580" y="687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1"/>
            <p:cNvSpPr/>
            <p:nvPr/>
          </p:nvSpPr>
          <p:spPr>
            <a:xfrm rot="10800000">
              <a:off x="2172833" y="1565093"/>
              <a:ext cx="370091" cy="91283"/>
            </a:xfrm>
            <a:custGeom>
              <a:avLst/>
              <a:gdLst/>
              <a:ahLst/>
              <a:cxnLst/>
              <a:rect l="l" t="t" r="r" b="b"/>
              <a:pathLst>
                <a:path w="2761" h="681" extrusionOk="0">
                  <a:moveTo>
                    <a:pt x="0" y="0"/>
                  </a:moveTo>
                  <a:lnTo>
                    <a:pt x="0" y="681"/>
                  </a:lnTo>
                  <a:lnTo>
                    <a:pt x="2760" y="681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1"/>
            <p:cNvSpPr/>
            <p:nvPr/>
          </p:nvSpPr>
          <p:spPr>
            <a:xfrm rot="10800000">
              <a:off x="3460846" y="1656242"/>
              <a:ext cx="672357" cy="92221"/>
            </a:xfrm>
            <a:custGeom>
              <a:avLst/>
              <a:gdLst/>
              <a:ahLst/>
              <a:cxnLst/>
              <a:rect l="l" t="t" r="r" b="b"/>
              <a:pathLst>
                <a:path w="5016" h="688" extrusionOk="0">
                  <a:moveTo>
                    <a:pt x="1" y="1"/>
                  </a:moveTo>
                  <a:lnTo>
                    <a:pt x="1" y="687"/>
                  </a:lnTo>
                  <a:lnTo>
                    <a:pt x="5016" y="687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1"/>
            <p:cNvSpPr/>
            <p:nvPr/>
          </p:nvSpPr>
          <p:spPr>
            <a:xfrm rot="10800000">
              <a:off x="5495341" y="1473810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1"/>
            <p:cNvSpPr/>
            <p:nvPr/>
          </p:nvSpPr>
          <p:spPr>
            <a:xfrm rot="10800000">
              <a:off x="7155724" y="1656242"/>
              <a:ext cx="152138" cy="92221"/>
            </a:xfrm>
            <a:custGeom>
              <a:avLst/>
              <a:gdLst/>
              <a:ahLst/>
              <a:cxnLst/>
              <a:rect l="l" t="t" r="r" b="b"/>
              <a:pathLst>
                <a:path w="1135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135" y="687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1"/>
            <p:cNvSpPr/>
            <p:nvPr/>
          </p:nvSpPr>
          <p:spPr>
            <a:xfrm rot="10800000">
              <a:off x="6793407" y="2124990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1"/>
            <p:cNvSpPr/>
            <p:nvPr/>
          </p:nvSpPr>
          <p:spPr>
            <a:xfrm rot="10800000">
              <a:off x="7609993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1"/>
            <p:cNvSpPr/>
            <p:nvPr/>
          </p:nvSpPr>
          <p:spPr>
            <a:xfrm rot="10800000">
              <a:off x="8063593" y="1656242"/>
              <a:ext cx="228945" cy="92221"/>
            </a:xfrm>
            <a:custGeom>
              <a:avLst/>
              <a:gdLst/>
              <a:ahLst/>
              <a:cxnLst/>
              <a:rect l="l" t="t" r="r" b="b"/>
              <a:pathLst>
                <a:path w="1708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1"/>
            <p:cNvSpPr/>
            <p:nvPr/>
          </p:nvSpPr>
          <p:spPr>
            <a:xfrm rot="10800000">
              <a:off x="8063593" y="1565093"/>
              <a:ext cx="228945" cy="91283"/>
            </a:xfrm>
            <a:custGeom>
              <a:avLst/>
              <a:gdLst/>
              <a:ahLst/>
              <a:cxnLst/>
              <a:rect l="l" t="t" r="r" b="b"/>
              <a:pathLst>
                <a:path w="1708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708" y="681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1"/>
            <p:cNvSpPr/>
            <p:nvPr/>
          </p:nvSpPr>
          <p:spPr>
            <a:xfrm rot="10800000">
              <a:off x="7609993" y="1565093"/>
              <a:ext cx="151334" cy="91283"/>
            </a:xfrm>
            <a:custGeom>
              <a:avLst/>
              <a:gdLst/>
              <a:ahLst/>
              <a:cxnLst/>
              <a:rect l="l" t="t" r="r" b="b"/>
              <a:pathLst>
                <a:path w="112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28" y="681"/>
                  </a:lnTo>
                  <a:lnTo>
                    <a:pt x="11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1"/>
            <p:cNvSpPr/>
            <p:nvPr/>
          </p:nvSpPr>
          <p:spPr>
            <a:xfrm rot="10800000">
              <a:off x="7082135" y="156509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1"/>
            <p:cNvSpPr/>
            <p:nvPr/>
          </p:nvSpPr>
          <p:spPr>
            <a:xfrm rot="10800000">
              <a:off x="5643056" y="1656242"/>
              <a:ext cx="229079" cy="92221"/>
            </a:xfrm>
            <a:custGeom>
              <a:avLst/>
              <a:gdLst/>
              <a:ahLst/>
              <a:cxnLst/>
              <a:rect l="l" t="t" r="r" b="b"/>
              <a:pathLst>
                <a:path w="1709" h="688" extrusionOk="0">
                  <a:moveTo>
                    <a:pt x="1" y="1"/>
                  </a:moveTo>
                  <a:lnTo>
                    <a:pt x="1" y="687"/>
                  </a:lnTo>
                  <a:lnTo>
                    <a:pt x="1708" y="687"/>
                  </a:lnTo>
                  <a:lnTo>
                    <a:pt x="1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1"/>
            <p:cNvSpPr/>
            <p:nvPr/>
          </p:nvSpPr>
          <p:spPr>
            <a:xfrm rot="10800000">
              <a:off x="5544267" y="1748330"/>
              <a:ext cx="63536" cy="94768"/>
            </a:xfrm>
            <a:custGeom>
              <a:avLst/>
              <a:gdLst/>
              <a:ahLst/>
              <a:cxnLst/>
              <a:rect l="l" t="t" r="r" b="b"/>
              <a:pathLst>
                <a:path w="474" h="707" extrusionOk="0">
                  <a:moveTo>
                    <a:pt x="1" y="1"/>
                  </a:moveTo>
                  <a:lnTo>
                    <a:pt x="1" y="707"/>
                  </a:lnTo>
                  <a:lnTo>
                    <a:pt x="473" y="707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1"/>
            <p:cNvSpPr/>
            <p:nvPr/>
          </p:nvSpPr>
          <p:spPr>
            <a:xfrm rot="10800000">
              <a:off x="3988705" y="1748330"/>
              <a:ext cx="144498" cy="94768"/>
            </a:xfrm>
            <a:custGeom>
              <a:avLst/>
              <a:gdLst/>
              <a:ahLst/>
              <a:cxnLst/>
              <a:rect l="l" t="t" r="r" b="b"/>
              <a:pathLst>
                <a:path w="1078" h="707" extrusionOk="0">
                  <a:moveTo>
                    <a:pt x="1" y="1"/>
                  </a:moveTo>
                  <a:lnTo>
                    <a:pt x="1" y="707"/>
                  </a:lnTo>
                  <a:lnTo>
                    <a:pt x="1078" y="707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1"/>
            <p:cNvSpPr/>
            <p:nvPr/>
          </p:nvSpPr>
          <p:spPr>
            <a:xfrm rot="10800000">
              <a:off x="5526573" y="2877507"/>
              <a:ext cx="451053" cy="92087"/>
            </a:xfrm>
            <a:custGeom>
              <a:avLst/>
              <a:gdLst/>
              <a:ahLst/>
              <a:cxnLst/>
              <a:rect l="l" t="t" r="r" b="b"/>
              <a:pathLst>
                <a:path w="3365" h="687" extrusionOk="0">
                  <a:moveTo>
                    <a:pt x="0" y="0"/>
                  </a:moveTo>
                  <a:lnTo>
                    <a:pt x="0" y="687"/>
                  </a:lnTo>
                  <a:lnTo>
                    <a:pt x="3365" y="687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1"/>
            <p:cNvSpPr/>
            <p:nvPr/>
          </p:nvSpPr>
          <p:spPr>
            <a:xfrm rot="10800000">
              <a:off x="5864359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1"/>
            <p:cNvSpPr/>
            <p:nvPr/>
          </p:nvSpPr>
          <p:spPr>
            <a:xfrm rot="10800000">
              <a:off x="4551951" y="2406212"/>
              <a:ext cx="446898" cy="91283"/>
            </a:xfrm>
            <a:custGeom>
              <a:avLst/>
              <a:gdLst/>
              <a:ahLst/>
              <a:cxnLst/>
              <a:rect l="l" t="t" r="r" b="b"/>
              <a:pathLst>
                <a:path w="3334" h="681" extrusionOk="0">
                  <a:moveTo>
                    <a:pt x="1" y="0"/>
                  </a:moveTo>
                  <a:lnTo>
                    <a:pt x="1" y="680"/>
                  </a:lnTo>
                  <a:lnTo>
                    <a:pt x="3333" y="68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1"/>
            <p:cNvSpPr/>
            <p:nvPr/>
          </p:nvSpPr>
          <p:spPr>
            <a:xfrm rot="10800000">
              <a:off x="4699800" y="2497361"/>
              <a:ext cx="450249" cy="92221"/>
            </a:xfrm>
            <a:custGeom>
              <a:avLst/>
              <a:gdLst/>
              <a:ahLst/>
              <a:cxnLst/>
              <a:rect l="l" t="t" r="r" b="b"/>
              <a:pathLst>
                <a:path w="3359" h="688" extrusionOk="0">
                  <a:moveTo>
                    <a:pt x="1" y="0"/>
                  </a:moveTo>
                  <a:lnTo>
                    <a:pt x="1" y="687"/>
                  </a:lnTo>
                  <a:lnTo>
                    <a:pt x="3359" y="687"/>
                  </a:lnTo>
                  <a:lnTo>
                    <a:pt x="33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1"/>
            <p:cNvSpPr/>
            <p:nvPr/>
          </p:nvSpPr>
          <p:spPr>
            <a:xfrm rot="10800000">
              <a:off x="4394049" y="2786224"/>
              <a:ext cx="221438" cy="91417"/>
            </a:xfrm>
            <a:custGeom>
              <a:avLst/>
              <a:gdLst/>
              <a:ahLst/>
              <a:cxnLst/>
              <a:rect l="l" t="t" r="r" b="b"/>
              <a:pathLst>
                <a:path w="1652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652" y="681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1"/>
            <p:cNvSpPr/>
            <p:nvPr/>
          </p:nvSpPr>
          <p:spPr>
            <a:xfrm rot="10800000">
              <a:off x="3338332" y="2315063"/>
              <a:ext cx="147983" cy="91283"/>
            </a:xfrm>
            <a:custGeom>
              <a:avLst/>
              <a:gdLst/>
              <a:ahLst/>
              <a:cxnLst/>
              <a:rect l="l" t="t" r="r" b="b"/>
              <a:pathLst>
                <a:path w="1104" h="681" extrusionOk="0">
                  <a:moveTo>
                    <a:pt x="1" y="0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1"/>
            <p:cNvSpPr/>
            <p:nvPr/>
          </p:nvSpPr>
          <p:spPr>
            <a:xfrm rot="10800000">
              <a:off x="3640731" y="2877507"/>
              <a:ext cx="295698" cy="92087"/>
            </a:xfrm>
            <a:custGeom>
              <a:avLst/>
              <a:gdLst/>
              <a:ahLst/>
              <a:cxnLst/>
              <a:rect l="l" t="t" r="r" b="b"/>
              <a:pathLst>
                <a:path w="2206" h="687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1"/>
            <p:cNvSpPr/>
            <p:nvPr/>
          </p:nvSpPr>
          <p:spPr>
            <a:xfrm rot="10800000">
              <a:off x="3264072" y="2497361"/>
              <a:ext cx="295698" cy="92221"/>
            </a:xfrm>
            <a:custGeom>
              <a:avLst/>
              <a:gdLst/>
              <a:ahLst/>
              <a:cxnLst/>
              <a:rect l="l" t="t" r="r" b="b"/>
              <a:pathLst>
                <a:path w="2206" h="688" extrusionOk="0">
                  <a:moveTo>
                    <a:pt x="1" y="0"/>
                  </a:moveTo>
                  <a:lnTo>
                    <a:pt x="1" y="687"/>
                  </a:lnTo>
                  <a:lnTo>
                    <a:pt x="2206" y="687"/>
                  </a:lnTo>
                  <a:lnTo>
                    <a:pt x="22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1"/>
            <p:cNvSpPr/>
            <p:nvPr/>
          </p:nvSpPr>
          <p:spPr>
            <a:xfrm rot="10800000">
              <a:off x="2507269" y="2497361"/>
              <a:ext cx="524642" cy="92221"/>
            </a:xfrm>
            <a:custGeom>
              <a:avLst/>
              <a:gdLst/>
              <a:ahLst/>
              <a:cxnLst/>
              <a:rect l="l" t="t" r="r" b="b"/>
              <a:pathLst>
                <a:path w="3914" h="688" extrusionOk="0">
                  <a:moveTo>
                    <a:pt x="0" y="0"/>
                  </a:moveTo>
                  <a:lnTo>
                    <a:pt x="0" y="687"/>
                  </a:lnTo>
                  <a:lnTo>
                    <a:pt x="3913" y="687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1"/>
            <p:cNvSpPr/>
            <p:nvPr/>
          </p:nvSpPr>
          <p:spPr>
            <a:xfrm rot="10800000">
              <a:off x="3338332" y="2786224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1"/>
            <p:cNvSpPr/>
            <p:nvPr/>
          </p:nvSpPr>
          <p:spPr>
            <a:xfrm rot="10800000">
              <a:off x="2883928" y="2589449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1"/>
            <p:cNvSpPr/>
            <p:nvPr/>
          </p:nvSpPr>
          <p:spPr>
            <a:xfrm rot="10800000">
              <a:off x="2433814" y="2406212"/>
              <a:ext cx="295698" cy="91283"/>
            </a:xfrm>
            <a:custGeom>
              <a:avLst/>
              <a:gdLst/>
              <a:ahLst/>
              <a:cxnLst/>
              <a:rect l="l" t="t" r="r" b="b"/>
              <a:pathLst>
                <a:path w="2206" h="681" extrusionOk="0">
                  <a:moveTo>
                    <a:pt x="0" y="0"/>
                  </a:moveTo>
                  <a:lnTo>
                    <a:pt x="0" y="680"/>
                  </a:lnTo>
                  <a:lnTo>
                    <a:pt x="2205" y="680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1"/>
            <p:cNvSpPr/>
            <p:nvPr/>
          </p:nvSpPr>
          <p:spPr>
            <a:xfrm rot="10800000">
              <a:off x="3714186" y="2786224"/>
              <a:ext cx="147849" cy="91417"/>
            </a:xfrm>
            <a:custGeom>
              <a:avLst/>
              <a:gdLst/>
              <a:ahLst/>
              <a:cxnLst/>
              <a:rect l="l" t="t" r="r" b="b"/>
              <a:pathLst>
                <a:path w="1103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1"/>
            <p:cNvSpPr/>
            <p:nvPr/>
          </p:nvSpPr>
          <p:spPr>
            <a:xfrm rot="10800000">
              <a:off x="3640731" y="2406212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0"/>
                  </a:lnTo>
                  <a:lnTo>
                    <a:pt x="1103" y="68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1"/>
            <p:cNvSpPr/>
            <p:nvPr/>
          </p:nvSpPr>
          <p:spPr>
            <a:xfrm rot="10800000">
              <a:off x="7574606" y="2315063"/>
              <a:ext cx="451053" cy="91283"/>
            </a:xfrm>
            <a:custGeom>
              <a:avLst/>
              <a:gdLst/>
              <a:ahLst/>
              <a:cxnLst/>
              <a:rect l="l" t="t" r="r" b="b"/>
              <a:pathLst>
                <a:path w="3365" h="681" extrusionOk="0">
                  <a:moveTo>
                    <a:pt x="0" y="0"/>
                  </a:moveTo>
                  <a:lnTo>
                    <a:pt x="0" y="681"/>
                  </a:lnTo>
                  <a:lnTo>
                    <a:pt x="3365" y="681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1"/>
            <p:cNvSpPr/>
            <p:nvPr/>
          </p:nvSpPr>
          <p:spPr>
            <a:xfrm rot="10800000">
              <a:off x="7535733" y="2406212"/>
              <a:ext cx="447702" cy="91283"/>
            </a:xfrm>
            <a:custGeom>
              <a:avLst/>
              <a:gdLst/>
              <a:ahLst/>
              <a:cxnLst/>
              <a:rect l="l" t="t" r="r" b="b"/>
              <a:pathLst>
                <a:path w="3340" h="681" extrusionOk="0">
                  <a:moveTo>
                    <a:pt x="0" y="0"/>
                  </a:moveTo>
                  <a:lnTo>
                    <a:pt x="0" y="680"/>
                  </a:lnTo>
                  <a:lnTo>
                    <a:pt x="3340" y="680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1"/>
            <p:cNvSpPr/>
            <p:nvPr/>
          </p:nvSpPr>
          <p:spPr>
            <a:xfrm rot="10800000">
              <a:off x="7983300" y="2406212"/>
              <a:ext cx="826908" cy="91283"/>
            </a:xfrm>
            <a:custGeom>
              <a:avLst/>
              <a:gdLst/>
              <a:ahLst/>
              <a:cxnLst/>
              <a:rect l="l" t="t" r="r" b="b"/>
              <a:pathLst>
                <a:path w="6169" h="681" extrusionOk="0">
                  <a:moveTo>
                    <a:pt x="0" y="0"/>
                  </a:moveTo>
                  <a:lnTo>
                    <a:pt x="0" y="680"/>
                  </a:lnTo>
                  <a:lnTo>
                    <a:pt x="6168" y="680"/>
                  </a:lnTo>
                  <a:lnTo>
                    <a:pt x="6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1"/>
            <p:cNvSpPr/>
            <p:nvPr/>
          </p:nvSpPr>
          <p:spPr>
            <a:xfrm rot="10800000">
              <a:off x="6311123" y="2786224"/>
              <a:ext cx="370091" cy="91417"/>
            </a:xfrm>
            <a:custGeom>
              <a:avLst/>
              <a:gdLst/>
              <a:ahLst/>
              <a:cxnLst/>
              <a:rect l="l" t="t" r="r" b="b"/>
              <a:pathLst>
                <a:path w="2761" h="682" extrusionOk="0">
                  <a:moveTo>
                    <a:pt x="1" y="1"/>
                  </a:moveTo>
                  <a:lnTo>
                    <a:pt x="1" y="681"/>
                  </a:lnTo>
                  <a:lnTo>
                    <a:pt x="2760" y="681"/>
                  </a:lnTo>
                  <a:lnTo>
                    <a:pt x="2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1"/>
            <p:cNvSpPr/>
            <p:nvPr/>
          </p:nvSpPr>
          <p:spPr>
            <a:xfrm rot="10800000">
              <a:off x="6965652" y="2877507"/>
              <a:ext cx="144498" cy="92087"/>
            </a:xfrm>
            <a:custGeom>
              <a:avLst/>
              <a:gdLst/>
              <a:ahLst/>
              <a:cxnLst/>
              <a:rect l="l" t="t" r="r" b="b"/>
              <a:pathLst>
                <a:path w="1078" h="687" extrusionOk="0">
                  <a:moveTo>
                    <a:pt x="0" y="0"/>
                  </a:moveTo>
                  <a:lnTo>
                    <a:pt x="0" y="687"/>
                  </a:lnTo>
                  <a:lnTo>
                    <a:pt x="1078" y="68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1"/>
            <p:cNvSpPr/>
            <p:nvPr/>
          </p:nvSpPr>
          <p:spPr>
            <a:xfrm rot="10800000">
              <a:off x="6659901" y="2406212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0"/>
                  </a:lnTo>
                  <a:lnTo>
                    <a:pt x="498" y="680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1"/>
            <p:cNvSpPr/>
            <p:nvPr/>
          </p:nvSpPr>
          <p:spPr>
            <a:xfrm rot="10800000">
              <a:off x="7609993" y="2124990"/>
              <a:ext cx="66887" cy="91283"/>
            </a:xfrm>
            <a:custGeom>
              <a:avLst/>
              <a:gdLst/>
              <a:ahLst/>
              <a:cxnLst/>
              <a:rect l="l" t="t" r="r" b="b"/>
              <a:pathLst>
                <a:path w="499" h="681" extrusionOk="0">
                  <a:moveTo>
                    <a:pt x="1" y="0"/>
                  </a:moveTo>
                  <a:lnTo>
                    <a:pt x="1" y="681"/>
                  </a:lnTo>
                  <a:lnTo>
                    <a:pt x="498" y="681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1"/>
            <p:cNvSpPr/>
            <p:nvPr/>
          </p:nvSpPr>
          <p:spPr>
            <a:xfrm rot="10800000">
              <a:off x="2476037" y="1748330"/>
              <a:ext cx="756938" cy="94768"/>
            </a:xfrm>
            <a:custGeom>
              <a:avLst/>
              <a:gdLst/>
              <a:ahLst/>
              <a:cxnLst/>
              <a:rect l="l" t="t" r="r" b="b"/>
              <a:pathLst>
                <a:path w="564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5646" y="707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1"/>
            <p:cNvSpPr/>
            <p:nvPr/>
          </p:nvSpPr>
          <p:spPr>
            <a:xfrm rot="10800000">
              <a:off x="4358527" y="1748330"/>
              <a:ext cx="685895" cy="94768"/>
            </a:xfrm>
            <a:custGeom>
              <a:avLst/>
              <a:gdLst/>
              <a:ahLst/>
              <a:cxnLst/>
              <a:rect l="l" t="t" r="r" b="b"/>
              <a:pathLst>
                <a:path w="5117" h="707" extrusionOk="0">
                  <a:moveTo>
                    <a:pt x="0" y="1"/>
                  </a:moveTo>
                  <a:lnTo>
                    <a:pt x="0" y="707"/>
                  </a:lnTo>
                  <a:lnTo>
                    <a:pt x="5116" y="70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1"/>
            <p:cNvSpPr/>
            <p:nvPr/>
          </p:nvSpPr>
          <p:spPr>
            <a:xfrm rot="10800000">
              <a:off x="6557761" y="1565093"/>
              <a:ext cx="147849" cy="91283"/>
            </a:xfrm>
            <a:custGeom>
              <a:avLst/>
              <a:gdLst/>
              <a:ahLst/>
              <a:cxnLst/>
              <a:rect l="l" t="t" r="r" b="b"/>
              <a:pathLst>
                <a:path w="1103" h="681" extrusionOk="0">
                  <a:moveTo>
                    <a:pt x="0" y="0"/>
                  </a:moveTo>
                  <a:lnTo>
                    <a:pt x="0" y="681"/>
                  </a:lnTo>
                  <a:lnTo>
                    <a:pt x="1103" y="681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1"/>
            <p:cNvSpPr/>
            <p:nvPr/>
          </p:nvSpPr>
          <p:spPr>
            <a:xfrm rot="10800000">
              <a:off x="6406561" y="1371669"/>
              <a:ext cx="73589" cy="91283"/>
            </a:xfrm>
            <a:custGeom>
              <a:avLst/>
              <a:gdLst/>
              <a:ahLst/>
              <a:cxnLst/>
              <a:rect l="l" t="t" r="r" b="b"/>
              <a:pathLst>
                <a:path w="549" h="681" extrusionOk="0">
                  <a:moveTo>
                    <a:pt x="0" y="0"/>
                  </a:moveTo>
                  <a:lnTo>
                    <a:pt x="0" y="681"/>
                  </a:lnTo>
                  <a:lnTo>
                    <a:pt x="549" y="68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1"/>
            <p:cNvSpPr/>
            <p:nvPr/>
          </p:nvSpPr>
          <p:spPr>
            <a:xfrm rot="10800000">
              <a:off x="6255361" y="1748330"/>
              <a:ext cx="302534" cy="94768"/>
            </a:xfrm>
            <a:custGeom>
              <a:avLst/>
              <a:gdLst/>
              <a:ahLst/>
              <a:cxnLst/>
              <a:rect l="l" t="t" r="r" b="b"/>
              <a:pathLst>
                <a:path w="2257" h="707" extrusionOk="0">
                  <a:moveTo>
                    <a:pt x="1" y="1"/>
                  </a:moveTo>
                  <a:lnTo>
                    <a:pt x="1" y="707"/>
                  </a:lnTo>
                  <a:lnTo>
                    <a:pt x="2256" y="707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1"/>
            <p:cNvSpPr/>
            <p:nvPr/>
          </p:nvSpPr>
          <p:spPr>
            <a:xfrm rot="10800000">
              <a:off x="6698773" y="1748330"/>
              <a:ext cx="383496" cy="94768"/>
            </a:xfrm>
            <a:custGeom>
              <a:avLst/>
              <a:gdLst/>
              <a:ahLst/>
              <a:cxnLst/>
              <a:rect l="l" t="t" r="r" b="b"/>
              <a:pathLst>
                <a:path w="2861" h="707" extrusionOk="0">
                  <a:moveTo>
                    <a:pt x="0" y="1"/>
                  </a:moveTo>
                  <a:lnTo>
                    <a:pt x="0" y="707"/>
                  </a:lnTo>
                  <a:lnTo>
                    <a:pt x="2861" y="707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1"/>
            <p:cNvSpPr/>
            <p:nvPr/>
          </p:nvSpPr>
          <p:spPr>
            <a:xfrm rot="10800000">
              <a:off x="4133069" y="1375020"/>
              <a:ext cx="147983" cy="91417"/>
            </a:xfrm>
            <a:custGeom>
              <a:avLst/>
              <a:gdLst/>
              <a:ahLst/>
              <a:cxnLst/>
              <a:rect l="l" t="t" r="r" b="b"/>
              <a:pathLst>
                <a:path w="1104" h="682" extrusionOk="0">
                  <a:moveTo>
                    <a:pt x="1" y="1"/>
                  </a:moveTo>
                  <a:lnTo>
                    <a:pt x="1" y="681"/>
                  </a:lnTo>
                  <a:lnTo>
                    <a:pt x="1104" y="681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1"/>
            <p:cNvSpPr/>
            <p:nvPr/>
          </p:nvSpPr>
          <p:spPr>
            <a:xfrm rot="10800000">
              <a:off x="3756410" y="1375020"/>
              <a:ext cx="152138" cy="91417"/>
            </a:xfrm>
            <a:custGeom>
              <a:avLst/>
              <a:gdLst/>
              <a:ahLst/>
              <a:cxnLst/>
              <a:rect l="l" t="t" r="r" b="b"/>
              <a:pathLst>
                <a:path w="1135" h="682" extrusionOk="0">
                  <a:moveTo>
                    <a:pt x="0" y="1"/>
                  </a:moveTo>
                  <a:lnTo>
                    <a:pt x="0" y="681"/>
                  </a:lnTo>
                  <a:lnTo>
                    <a:pt x="1135" y="681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1"/>
            <p:cNvSpPr/>
            <p:nvPr/>
          </p:nvSpPr>
          <p:spPr>
            <a:xfrm rot="10800000">
              <a:off x="5607669" y="2032903"/>
              <a:ext cx="147849" cy="92221"/>
            </a:xfrm>
            <a:custGeom>
              <a:avLst/>
              <a:gdLst/>
              <a:ahLst/>
              <a:cxnLst/>
              <a:rect l="l" t="t" r="r" b="b"/>
              <a:pathLst>
                <a:path w="1103" h="688" extrusionOk="0">
                  <a:moveTo>
                    <a:pt x="0" y="1"/>
                  </a:moveTo>
                  <a:lnTo>
                    <a:pt x="0" y="687"/>
                  </a:lnTo>
                  <a:lnTo>
                    <a:pt x="1103" y="687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1"/>
            <p:cNvSpPr/>
            <p:nvPr/>
          </p:nvSpPr>
          <p:spPr>
            <a:xfrm rot="10800000">
              <a:off x="5456469" y="1842964"/>
              <a:ext cx="151334" cy="92087"/>
            </a:xfrm>
            <a:custGeom>
              <a:avLst/>
              <a:gdLst/>
              <a:ahLst/>
              <a:cxnLst/>
              <a:rect l="l" t="t" r="r" b="b"/>
              <a:pathLst>
                <a:path w="1129" h="687" extrusionOk="0">
                  <a:moveTo>
                    <a:pt x="1" y="0"/>
                  </a:moveTo>
                  <a:lnTo>
                    <a:pt x="1" y="687"/>
                  </a:lnTo>
                  <a:lnTo>
                    <a:pt x="1129" y="687"/>
                  </a:lnTo>
                  <a:lnTo>
                    <a:pt x="1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3" name="Google Shape;3043;p21"/>
          <p:cNvGrpSpPr/>
          <p:nvPr/>
        </p:nvGrpSpPr>
        <p:grpSpPr>
          <a:xfrm>
            <a:off x="-11175" y="-1683309"/>
            <a:ext cx="719663" cy="4445612"/>
            <a:chOff x="-11175" y="-1683309"/>
            <a:chExt cx="719663" cy="4445612"/>
          </a:xfrm>
        </p:grpSpPr>
        <p:cxnSp>
          <p:nvCxnSpPr>
            <p:cNvPr id="3044" name="Google Shape;3044;p21"/>
            <p:cNvCxnSpPr/>
            <p:nvPr/>
          </p:nvCxnSpPr>
          <p:spPr>
            <a:xfrm rot="-5400000">
              <a:off x="-814462" y="-325509"/>
              <a:ext cx="271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5" name="Google Shape;3045;p21"/>
            <p:cNvSpPr/>
            <p:nvPr/>
          </p:nvSpPr>
          <p:spPr>
            <a:xfrm rot="5400000">
              <a:off x="378188" y="805041"/>
              <a:ext cx="330300" cy="3303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6" name="Google Shape;3046;p21"/>
            <p:cNvGrpSpPr/>
            <p:nvPr/>
          </p:nvGrpSpPr>
          <p:grpSpPr>
            <a:xfrm rot="10800000">
              <a:off x="453282" y="934529"/>
              <a:ext cx="179912" cy="117310"/>
              <a:chOff x="7238332" y="3402944"/>
              <a:chExt cx="1437000" cy="790500"/>
            </a:xfrm>
          </p:grpSpPr>
          <p:cxnSp>
            <p:nvCxnSpPr>
              <p:cNvPr id="3047" name="Google Shape;3047;p21"/>
              <p:cNvCxnSpPr/>
              <p:nvPr/>
            </p:nvCxnSpPr>
            <p:spPr>
              <a:xfrm flipH="1">
                <a:off x="72383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8" name="Google Shape;3048;p21"/>
              <p:cNvCxnSpPr/>
              <p:nvPr/>
            </p:nvCxnSpPr>
            <p:spPr>
              <a:xfrm>
                <a:off x="7956832" y="3402944"/>
                <a:ext cx="718500" cy="7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49" name="Google Shape;3049;p21"/>
            <p:cNvGrpSpPr/>
            <p:nvPr/>
          </p:nvGrpSpPr>
          <p:grpSpPr>
            <a:xfrm rot="10800000" flipH="1">
              <a:off x="419899" y="1169579"/>
              <a:ext cx="246878" cy="901153"/>
              <a:chOff x="8534854" y="3053621"/>
              <a:chExt cx="230125" cy="830250"/>
            </a:xfrm>
          </p:grpSpPr>
          <p:cxnSp>
            <p:nvCxnSpPr>
              <p:cNvPr id="3050" name="Google Shape;3050;p21"/>
              <p:cNvCxnSpPr/>
              <p:nvPr/>
            </p:nvCxnSpPr>
            <p:spPr>
              <a:xfrm flipH="1">
                <a:off x="8536079" y="363307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1" name="Google Shape;3051;p21"/>
              <p:cNvCxnSpPr/>
              <p:nvPr/>
            </p:nvCxnSpPr>
            <p:spPr>
              <a:xfrm flipH="1">
                <a:off x="8536079" y="3488790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2" name="Google Shape;3052;p21"/>
              <p:cNvCxnSpPr/>
              <p:nvPr/>
            </p:nvCxnSpPr>
            <p:spPr>
              <a:xfrm flipH="1">
                <a:off x="8536079" y="3344509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3" name="Google Shape;3053;p21"/>
              <p:cNvCxnSpPr/>
              <p:nvPr/>
            </p:nvCxnSpPr>
            <p:spPr>
              <a:xfrm flipH="1">
                <a:off x="8536079" y="3200228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4" name="Google Shape;3054;p21"/>
              <p:cNvCxnSpPr/>
              <p:nvPr/>
            </p:nvCxnSpPr>
            <p:spPr>
              <a:xfrm flipH="1">
                <a:off x="8534854" y="3053621"/>
                <a:ext cx="228900" cy="2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55" name="Google Shape;3055;p21"/>
            <p:cNvCxnSpPr/>
            <p:nvPr/>
          </p:nvCxnSpPr>
          <p:spPr>
            <a:xfrm rot="5400000">
              <a:off x="181838" y="2306116"/>
              <a:ext cx="723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56" name="Google Shape;3056;p21"/>
            <p:cNvGrpSpPr/>
            <p:nvPr/>
          </p:nvGrpSpPr>
          <p:grpSpPr>
            <a:xfrm rot="10800000">
              <a:off x="428886" y="2533698"/>
              <a:ext cx="228900" cy="228604"/>
              <a:chOff x="8536079" y="1884671"/>
              <a:chExt cx="228900" cy="250800"/>
            </a:xfrm>
          </p:grpSpPr>
          <p:cxnSp>
            <p:nvCxnSpPr>
              <p:cNvPr id="3057" name="Google Shape;3057;p21"/>
              <p:cNvCxnSpPr/>
              <p:nvPr/>
            </p:nvCxnSpPr>
            <p:spPr>
              <a:xfrm flipH="1"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8" name="Google Shape;3058;p21"/>
              <p:cNvCxnSpPr/>
              <p:nvPr/>
            </p:nvCxnSpPr>
            <p:spPr>
              <a:xfrm>
                <a:off x="8536079" y="1884671"/>
                <a:ext cx="228900" cy="2508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59" name="Google Shape;3059;p21"/>
            <p:cNvCxnSpPr/>
            <p:nvPr/>
          </p:nvCxnSpPr>
          <p:spPr>
            <a:xfrm rot="10800000">
              <a:off x="-11175" y="539500"/>
              <a:ext cx="55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7" r:id="rId9"/>
    <p:sldLayoutId id="2147483668" r:id="rId10"/>
    <p:sldLayoutId id="2147483669" r:id="rId11"/>
    <p:sldLayoutId id="2147483671" r:id="rId12"/>
    <p:sldLayoutId id="2147483673" r:id="rId13"/>
    <p:sldLayoutId id="2147483674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9FD3B4-1A52-1F13-7E28-B5F495A6F0A0}"/>
              </a:ext>
            </a:extLst>
          </p:cNvPr>
          <p:cNvSpPr txBox="1"/>
          <p:nvPr/>
        </p:nvSpPr>
        <p:spPr>
          <a:xfrm>
            <a:off x="638138" y="35780"/>
            <a:ext cx="7781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aseline="-25000" dirty="0"/>
              <a:t> </a:t>
            </a:r>
          </a:p>
          <a:p>
            <a:pPr algn="ctr"/>
            <a:endParaRPr lang="en-IN" sz="2800" baseline="-250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baseline="-25000" dirty="0">
                <a:solidFill>
                  <a:schemeClr val="tx1">
                    <a:lumMod val="8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Bapuji Educational Association (Regd.)</a:t>
            </a:r>
          </a:p>
          <a:p>
            <a:pPr algn="ctr"/>
            <a:r>
              <a:rPr lang="en-IN" sz="3200" b="1" baseline="-25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drich" panose="020B0604020202020204" charset="0"/>
                <a:cs typeface="Times New Roman" panose="02020603050405020304" pitchFamily="18" charset="0"/>
              </a:rPr>
              <a:t>BAPUJI POLYTECHNIC SHABANUR</a:t>
            </a:r>
          </a:p>
          <a:p>
            <a:pPr algn="ctr"/>
            <a:r>
              <a:rPr lang="en-IN" sz="2400" b="1" baseline="-25000" dirty="0">
                <a:solidFill>
                  <a:schemeClr val="tx1"/>
                </a:solidFill>
                <a:latin typeface="Anaheim" panose="020B0604020202020204" charset="0"/>
                <a:cs typeface="Times New Roman" panose="02020603050405020304" pitchFamily="18" charset="0"/>
              </a:rPr>
              <a:t>Davangere - 577004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C4F4E-F29C-3842-6B01-6265A8EC6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4849" y="520977"/>
            <a:ext cx="1047967" cy="108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9E884-259F-CAF5-C57B-0240758F973A}"/>
              </a:ext>
            </a:extLst>
          </p:cNvPr>
          <p:cNvSpPr txBox="1"/>
          <p:nvPr/>
        </p:nvSpPr>
        <p:spPr>
          <a:xfrm>
            <a:off x="170355" y="1608741"/>
            <a:ext cx="8803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baseline="-25000" dirty="0">
                <a:solidFill>
                  <a:schemeClr val="tx1"/>
                </a:solidFill>
                <a:latin typeface="Aldrich" panose="020B0604020202020204" charset="0"/>
                <a:cs typeface="Times New Roman" panose="02020603050405020304" pitchFamily="18" charset="0"/>
              </a:rPr>
              <a:t>OPTICAL CHARACTER RECOGNITITION USING MACHINE LEARNING TECHNIQUE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49A1-D135-A8F4-6941-0F3690ED2C6D}"/>
              </a:ext>
            </a:extLst>
          </p:cNvPr>
          <p:cNvSpPr txBox="1"/>
          <p:nvPr/>
        </p:nvSpPr>
        <p:spPr>
          <a:xfrm>
            <a:off x="377673" y="2952949"/>
            <a:ext cx="5518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baseline="-25000" dirty="0">
                <a:solidFill>
                  <a:schemeClr val="accent3"/>
                </a:solidFill>
                <a:latin typeface="Aldrich" panose="020B0604020202020204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MOHAMMED FAIZAN K              335CS20025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GOUD SUNNY SHRAVAN             335CS20015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MOHAMMED SAMEER  	             335CS20026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DHARSHAN HM    	             335CS20011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44EF4-2A22-E454-CF48-B17A875867B1}"/>
              </a:ext>
            </a:extLst>
          </p:cNvPr>
          <p:cNvSpPr txBox="1"/>
          <p:nvPr/>
        </p:nvSpPr>
        <p:spPr>
          <a:xfrm>
            <a:off x="6140739" y="2952949"/>
            <a:ext cx="4736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baseline="-25000" dirty="0">
                <a:solidFill>
                  <a:schemeClr val="accent3"/>
                </a:solidFill>
                <a:latin typeface="Aldrich" panose="020B0604020202020204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Smt. Uma Devi H , B.E.  M.I.S.T.E</a:t>
            </a:r>
          </a:p>
          <a:p>
            <a:r>
              <a:rPr lang="en-IN" sz="2400" b="1" baseline="-25000" dirty="0">
                <a:solidFill>
                  <a:schemeClr val="tx1">
                    <a:lumMod val="75000"/>
                  </a:schemeClr>
                </a:solidFill>
                <a:latin typeface="Anaheim" panose="020B0604020202020204" charset="0"/>
                <a:cs typeface="Times New Roman" panose="02020603050405020304" pitchFamily="18" charset="0"/>
              </a:rPr>
              <a:t>(HOD CS&amp;E)</a:t>
            </a:r>
          </a:p>
          <a:p>
            <a:endParaRPr lang="en-I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C4F7DF0-9496-6F09-56B6-AFADCE301A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468F10A-373C-7DC9-4D50-BE6551319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B9B582-D18D-EFA7-23F3-00C886CD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56" y="246065"/>
            <a:ext cx="3446197" cy="17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4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3" name="Google Shape;4923;p44"/>
          <p:cNvSpPr txBox="1">
            <a:spLocks noGrp="1"/>
          </p:cNvSpPr>
          <p:nvPr>
            <p:ph type="subTitle" idx="1"/>
          </p:nvPr>
        </p:nvSpPr>
        <p:spPr>
          <a:xfrm>
            <a:off x="1967648" y="1977667"/>
            <a:ext cx="1978200" cy="873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Computer 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V</a:t>
            </a: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ision library for image processing and object detection.</a:t>
            </a:r>
            <a:endParaRPr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4924" name="Google Shape;4924;p44"/>
          <p:cNvSpPr txBox="1">
            <a:spLocks noGrp="1"/>
          </p:cNvSpPr>
          <p:nvPr>
            <p:ph type="subTitle" idx="2"/>
          </p:nvPr>
        </p:nvSpPr>
        <p:spPr>
          <a:xfrm>
            <a:off x="5198149" y="1977645"/>
            <a:ext cx="1978199" cy="940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Google’s Tesseract OCR engine to extract text from images.</a:t>
            </a:r>
            <a:endParaRPr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4925" name="Google Shape;4925;p44"/>
          <p:cNvSpPr txBox="1">
            <a:spLocks noGrp="1"/>
          </p:cNvSpPr>
          <p:nvPr>
            <p:ph type="subTitle" idx="3"/>
          </p:nvPr>
        </p:nvSpPr>
        <p:spPr>
          <a:xfrm>
            <a:off x="1967648" y="3484616"/>
            <a:ext cx="1978200" cy="976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library for parsing the command-line arguments.</a:t>
            </a:r>
            <a:endParaRPr dirty="0"/>
          </a:p>
        </p:txBody>
      </p:sp>
      <p:sp>
        <p:nvSpPr>
          <p:cNvPr id="4926" name="Google Shape;4926;p44"/>
          <p:cNvSpPr txBox="1">
            <a:spLocks noGrp="1"/>
          </p:cNvSpPr>
          <p:nvPr>
            <p:ph type="subTitle" idx="4"/>
          </p:nvPr>
        </p:nvSpPr>
        <p:spPr>
          <a:xfrm>
            <a:off x="5198151" y="3484617"/>
            <a:ext cx="1978197" cy="1049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Python library for efficient </a:t>
            </a:r>
            <a:r>
              <a:rPr lang="en-US" dirty="0"/>
              <a:t>Text-to-Speech synthesis.</a:t>
            </a:r>
            <a:endParaRPr dirty="0"/>
          </a:p>
        </p:txBody>
      </p:sp>
      <p:sp>
        <p:nvSpPr>
          <p:cNvPr id="4927" name="Google Shape;4927;p44"/>
          <p:cNvSpPr txBox="1">
            <a:spLocks noGrp="1"/>
          </p:cNvSpPr>
          <p:nvPr>
            <p:ph type="subTitle" idx="5"/>
          </p:nvPr>
        </p:nvSpPr>
        <p:spPr>
          <a:xfrm>
            <a:off x="1967648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OpenCV</a:t>
            </a:r>
            <a:endParaRPr dirty="0"/>
          </a:p>
        </p:txBody>
      </p:sp>
      <p:sp>
        <p:nvSpPr>
          <p:cNvPr id="4928" name="Google Shape;4928;p44"/>
          <p:cNvSpPr txBox="1">
            <a:spLocks noGrp="1"/>
          </p:cNvSpPr>
          <p:nvPr>
            <p:ph type="subTitle" idx="6"/>
          </p:nvPr>
        </p:nvSpPr>
        <p:spPr>
          <a:xfrm>
            <a:off x="5198150" y="1520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Pytesseract</a:t>
            </a:r>
            <a:endParaRPr dirty="0"/>
          </a:p>
        </p:txBody>
      </p:sp>
      <p:sp>
        <p:nvSpPr>
          <p:cNvPr id="4929" name="Google Shape;4929;p44"/>
          <p:cNvSpPr txBox="1">
            <a:spLocks noGrp="1"/>
          </p:cNvSpPr>
          <p:nvPr>
            <p:ph type="subTitle" idx="7"/>
          </p:nvPr>
        </p:nvSpPr>
        <p:spPr>
          <a:xfrm>
            <a:off x="1967648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Argparse</a:t>
            </a:r>
            <a:endParaRPr dirty="0"/>
          </a:p>
        </p:txBody>
      </p:sp>
      <p:sp>
        <p:nvSpPr>
          <p:cNvPr id="4930" name="Google Shape;4930;p44"/>
          <p:cNvSpPr txBox="1">
            <a:spLocks noGrp="1"/>
          </p:cNvSpPr>
          <p:nvPr>
            <p:ph type="subTitle" idx="8"/>
          </p:nvPr>
        </p:nvSpPr>
        <p:spPr>
          <a:xfrm>
            <a:off x="5198150" y="3027475"/>
            <a:ext cx="19782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Pyttsx3</a:t>
            </a:r>
            <a:endParaRPr dirty="0"/>
          </a:p>
        </p:txBody>
      </p:sp>
      <p:grpSp>
        <p:nvGrpSpPr>
          <p:cNvPr id="4931" name="Google Shape;4931;p44"/>
          <p:cNvGrpSpPr/>
          <p:nvPr/>
        </p:nvGrpSpPr>
        <p:grpSpPr>
          <a:xfrm>
            <a:off x="4572000" y="3138529"/>
            <a:ext cx="457210" cy="365751"/>
            <a:chOff x="1373297" y="3073195"/>
            <a:chExt cx="457210" cy="365751"/>
          </a:xfrm>
        </p:grpSpPr>
        <p:sp>
          <p:nvSpPr>
            <p:cNvPr id="4932" name="Google Shape;4932;p44"/>
            <p:cNvSpPr/>
            <p:nvPr/>
          </p:nvSpPr>
          <p:spPr>
            <a:xfrm>
              <a:off x="1373297" y="3073195"/>
              <a:ext cx="280850" cy="231617"/>
            </a:xfrm>
            <a:custGeom>
              <a:avLst/>
              <a:gdLst/>
              <a:ahLst/>
              <a:cxnLst/>
              <a:rect l="l" t="t" r="r" b="b"/>
              <a:pathLst>
                <a:path w="8566" h="7135" extrusionOk="0">
                  <a:moveTo>
                    <a:pt x="2216" y="2124"/>
                  </a:moveTo>
                  <a:lnTo>
                    <a:pt x="2216" y="6557"/>
                  </a:lnTo>
                  <a:lnTo>
                    <a:pt x="1154" y="6557"/>
                  </a:lnTo>
                  <a:lnTo>
                    <a:pt x="1154" y="2124"/>
                  </a:lnTo>
                  <a:close/>
                  <a:moveTo>
                    <a:pt x="5102" y="485"/>
                  </a:moveTo>
                  <a:lnTo>
                    <a:pt x="5102" y="6557"/>
                  </a:lnTo>
                  <a:lnTo>
                    <a:pt x="4040" y="6557"/>
                  </a:lnTo>
                  <a:lnTo>
                    <a:pt x="4040" y="485"/>
                  </a:lnTo>
                  <a:close/>
                  <a:moveTo>
                    <a:pt x="3763" y="0"/>
                  </a:moveTo>
                  <a:cubicBezTo>
                    <a:pt x="3555" y="0"/>
                    <a:pt x="3463" y="116"/>
                    <a:pt x="3463" y="208"/>
                  </a:cubicBezTo>
                  <a:lnTo>
                    <a:pt x="3463" y="6557"/>
                  </a:lnTo>
                  <a:lnTo>
                    <a:pt x="2794" y="6557"/>
                  </a:lnTo>
                  <a:lnTo>
                    <a:pt x="2794" y="1847"/>
                  </a:lnTo>
                  <a:cubicBezTo>
                    <a:pt x="2794" y="1732"/>
                    <a:pt x="2609" y="1639"/>
                    <a:pt x="2493" y="1639"/>
                  </a:cubicBezTo>
                  <a:lnTo>
                    <a:pt x="877" y="1639"/>
                  </a:lnTo>
                  <a:cubicBezTo>
                    <a:pt x="670" y="1639"/>
                    <a:pt x="577" y="1732"/>
                    <a:pt x="577" y="1847"/>
                  </a:cubicBezTo>
                  <a:lnTo>
                    <a:pt x="577" y="6557"/>
                  </a:lnTo>
                  <a:lnTo>
                    <a:pt x="392" y="6557"/>
                  </a:lnTo>
                  <a:cubicBezTo>
                    <a:pt x="92" y="6557"/>
                    <a:pt x="0" y="7134"/>
                    <a:pt x="392" y="7134"/>
                  </a:cubicBezTo>
                  <a:lnTo>
                    <a:pt x="7803" y="7134"/>
                  </a:lnTo>
                  <a:cubicBezTo>
                    <a:pt x="7896" y="7134"/>
                    <a:pt x="8081" y="7042"/>
                    <a:pt x="8081" y="6926"/>
                  </a:cubicBezTo>
                  <a:cubicBezTo>
                    <a:pt x="8081" y="6742"/>
                    <a:pt x="7988" y="6557"/>
                    <a:pt x="7803" y="6557"/>
                  </a:cubicBezTo>
                  <a:lnTo>
                    <a:pt x="6926" y="6557"/>
                  </a:lnTo>
                  <a:lnTo>
                    <a:pt x="6926" y="3279"/>
                  </a:lnTo>
                  <a:lnTo>
                    <a:pt x="7988" y="3279"/>
                  </a:lnTo>
                  <a:lnTo>
                    <a:pt x="7988" y="6164"/>
                  </a:lnTo>
                  <a:cubicBezTo>
                    <a:pt x="7988" y="6257"/>
                    <a:pt x="8081" y="6465"/>
                    <a:pt x="8265" y="6465"/>
                  </a:cubicBezTo>
                  <a:cubicBezTo>
                    <a:pt x="8473" y="6465"/>
                    <a:pt x="8565" y="6349"/>
                    <a:pt x="8565" y="6164"/>
                  </a:cubicBezTo>
                  <a:lnTo>
                    <a:pt x="8565" y="3001"/>
                  </a:lnTo>
                  <a:cubicBezTo>
                    <a:pt x="8565" y="2794"/>
                    <a:pt x="8473" y="2701"/>
                    <a:pt x="8265" y="2701"/>
                  </a:cubicBezTo>
                  <a:lnTo>
                    <a:pt x="6649" y="2701"/>
                  </a:lnTo>
                  <a:cubicBezTo>
                    <a:pt x="6441" y="2701"/>
                    <a:pt x="6349" y="2794"/>
                    <a:pt x="6349" y="3001"/>
                  </a:cubicBezTo>
                  <a:lnTo>
                    <a:pt x="6349" y="6557"/>
                  </a:lnTo>
                  <a:lnTo>
                    <a:pt x="5679" y="6557"/>
                  </a:lnTo>
                  <a:lnTo>
                    <a:pt x="5679" y="208"/>
                  </a:lnTo>
                  <a:cubicBezTo>
                    <a:pt x="5679" y="116"/>
                    <a:pt x="5495" y="0"/>
                    <a:pt x="5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4"/>
            <p:cNvSpPr/>
            <p:nvPr/>
          </p:nvSpPr>
          <p:spPr>
            <a:xfrm>
              <a:off x="1676049" y="3073195"/>
              <a:ext cx="72721" cy="178217"/>
            </a:xfrm>
            <a:custGeom>
              <a:avLst/>
              <a:gdLst/>
              <a:ahLst/>
              <a:cxnLst/>
              <a:rect l="l" t="t" r="r" b="b"/>
              <a:pathLst>
                <a:path w="2218" h="5490" extrusionOk="0">
                  <a:moveTo>
                    <a:pt x="301" y="0"/>
                  </a:moveTo>
                  <a:cubicBezTo>
                    <a:pt x="186" y="0"/>
                    <a:pt x="1" y="116"/>
                    <a:pt x="1" y="208"/>
                  </a:cubicBezTo>
                  <a:lnTo>
                    <a:pt x="1" y="5195"/>
                  </a:lnTo>
                  <a:cubicBezTo>
                    <a:pt x="1" y="5391"/>
                    <a:pt x="145" y="5489"/>
                    <a:pt x="289" y="5489"/>
                  </a:cubicBezTo>
                  <a:cubicBezTo>
                    <a:pt x="434" y="5489"/>
                    <a:pt x="578" y="5391"/>
                    <a:pt x="578" y="5195"/>
                  </a:cubicBezTo>
                  <a:lnTo>
                    <a:pt x="578" y="485"/>
                  </a:lnTo>
                  <a:lnTo>
                    <a:pt x="1640" y="485"/>
                  </a:lnTo>
                  <a:lnTo>
                    <a:pt x="1640" y="5102"/>
                  </a:lnTo>
                  <a:cubicBezTo>
                    <a:pt x="1686" y="5252"/>
                    <a:pt x="1831" y="5328"/>
                    <a:pt x="1963" y="5328"/>
                  </a:cubicBezTo>
                  <a:cubicBezTo>
                    <a:pt x="2096" y="5328"/>
                    <a:pt x="2217" y="5252"/>
                    <a:pt x="2217" y="5102"/>
                  </a:cubicBezTo>
                  <a:lnTo>
                    <a:pt x="2217" y="208"/>
                  </a:lnTo>
                  <a:cubicBezTo>
                    <a:pt x="2217" y="116"/>
                    <a:pt x="2125" y="0"/>
                    <a:pt x="1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4"/>
            <p:cNvSpPr/>
            <p:nvPr/>
          </p:nvSpPr>
          <p:spPr>
            <a:xfrm>
              <a:off x="1613230" y="3189344"/>
              <a:ext cx="217277" cy="249601"/>
            </a:xfrm>
            <a:custGeom>
              <a:avLst/>
              <a:gdLst/>
              <a:ahLst/>
              <a:cxnLst/>
              <a:rect l="l" t="t" r="r" b="b"/>
              <a:pathLst>
                <a:path w="6627" h="7689" extrusionOk="0">
                  <a:moveTo>
                    <a:pt x="3371" y="7689"/>
                  </a:moveTo>
                  <a:cubicBezTo>
                    <a:pt x="5195" y="7689"/>
                    <a:pt x="6627" y="6234"/>
                    <a:pt x="6627" y="4410"/>
                  </a:cubicBezTo>
                  <a:cubicBezTo>
                    <a:pt x="6442" y="1"/>
                    <a:pt x="185" y="1"/>
                    <a:pt x="1" y="4410"/>
                  </a:cubicBezTo>
                  <a:cubicBezTo>
                    <a:pt x="1" y="6234"/>
                    <a:pt x="1524" y="7689"/>
                    <a:pt x="3371" y="7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4"/>
            <p:cNvSpPr/>
            <p:nvPr/>
          </p:nvSpPr>
          <p:spPr>
            <a:xfrm>
              <a:off x="1651066" y="3269461"/>
              <a:ext cx="141606" cy="126018"/>
            </a:xfrm>
            <a:custGeom>
              <a:avLst/>
              <a:gdLst/>
              <a:ahLst/>
              <a:cxnLst/>
              <a:rect l="l" t="t" r="r" b="b"/>
              <a:pathLst>
                <a:path w="4319" h="3882" extrusionOk="0">
                  <a:moveTo>
                    <a:pt x="2174" y="1371"/>
                  </a:moveTo>
                  <a:cubicBezTo>
                    <a:pt x="2448" y="1371"/>
                    <a:pt x="2737" y="1561"/>
                    <a:pt x="2795" y="1942"/>
                  </a:cubicBezTo>
                  <a:cubicBezTo>
                    <a:pt x="2795" y="2242"/>
                    <a:pt x="2494" y="2427"/>
                    <a:pt x="2217" y="2427"/>
                  </a:cubicBezTo>
                  <a:cubicBezTo>
                    <a:pt x="1917" y="2427"/>
                    <a:pt x="1640" y="2242"/>
                    <a:pt x="1640" y="1942"/>
                  </a:cubicBezTo>
                  <a:cubicBezTo>
                    <a:pt x="1640" y="1561"/>
                    <a:pt x="1900" y="1371"/>
                    <a:pt x="2174" y="1371"/>
                  </a:cubicBezTo>
                  <a:close/>
                  <a:moveTo>
                    <a:pt x="1248" y="1273"/>
                  </a:moveTo>
                  <a:lnTo>
                    <a:pt x="1248" y="1273"/>
                  </a:lnTo>
                  <a:cubicBezTo>
                    <a:pt x="1063" y="1665"/>
                    <a:pt x="1063" y="2150"/>
                    <a:pt x="1248" y="2519"/>
                  </a:cubicBezTo>
                  <a:cubicBezTo>
                    <a:pt x="948" y="2335"/>
                    <a:pt x="763" y="2150"/>
                    <a:pt x="578" y="1942"/>
                  </a:cubicBezTo>
                  <a:cubicBezTo>
                    <a:pt x="763" y="1665"/>
                    <a:pt x="948" y="1457"/>
                    <a:pt x="1248" y="1273"/>
                  </a:cubicBezTo>
                  <a:close/>
                  <a:moveTo>
                    <a:pt x="3072" y="1273"/>
                  </a:moveTo>
                  <a:lnTo>
                    <a:pt x="3072" y="1273"/>
                  </a:lnTo>
                  <a:cubicBezTo>
                    <a:pt x="3372" y="1457"/>
                    <a:pt x="3556" y="1665"/>
                    <a:pt x="3741" y="1942"/>
                  </a:cubicBezTo>
                  <a:cubicBezTo>
                    <a:pt x="3556" y="2150"/>
                    <a:pt x="3372" y="2335"/>
                    <a:pt x="3072" y="2519"/>
                  </a:cubicBezTo>
                  <a:cubicBezTo>
                    <a:pt x="3372" y="2150"/>
                    <a:pt x="3372" y="1665"/>
                    <a:pt x="3072" y="1273"/>
                  </a:cubicBezTo>
                  <a:close/>
                  <a:moveTo>
                    <a:pt x="2111" y="1"/>
                  </a:moveTo>
                  <a:cubicBezTo>
                    <a:pt x="1978" y="1"/>
                    <a:pt x="1917" y="136"/>
                    <a:pt x="1917" y="211"/>
                  </a:cubicBezTo>
                  <a:lnTo>
                    <a:pt x="1917" y="511"/>
                  </a:lnTo>
                  <a:cubicBezTo>
                    <a:pt x="1640" y="603"/>
                    <a:pt x="1432" y="603"/>
                    <a:pt x="1155" y="788"/>
                  </a:cubicBezTo>
                  <a:lnTo>
                    <a:pt x="1063" y="511"/>
                  </a:lnTo>
                  <a:cubicBezTo>
                    <a:pt x="982" y="446"/>
                    <a:pt x="913" y="370"/>
                    <a:pt x="815" y="370"/>
                  </a:cubicBezTo>
                  <a:cubicBezTo>
                    <a:pt x="773" y="370"/>
                    <a:pt x="726" y="384"/>
                    <a:pt x="671" y="419"/>
                  </a:cubicBezTo>
                  <a:cubicBezTo>
                    <a:pt x="578" y="419"/>
                    <a:pt x="486" y="603"/>
                    <a:pt x="578" y="788"/>
                  </a:cubicBezTo>
                  <a:lnTo>
                    <a:pt x="671" y="996"/>
                  </a:lnTo>
                  <a:cubicBezTo>
                    <a:pt x="486" y="1180"/>
                    <a:pt x="186" y="1457"/>
                    <a:pt x="1" y="1758"/>
                  </a:cubicBezTo>
                  <a:lnTo>
                    <a:pt x="1" y="2035"/>
                  </a:lnTo>
                  <a:cubicBezTo>
                    <a:pt x="186" y="2335"/>
                    <a:pt x="486" y="2612"/>
                    <a:pt x="671" y="2820"/>
                  </a:cubicBezTo>
                  <a:lnTo>
                    <a:pt x="578" y="3097"/>
                  </a:lnTo>
                  <a:cubicBezTo>
                    <a:pt x="486" y="3189"/>
                    <a:pt x="578" y="3397"/>
                    <a:pt x="671" y="3397"/>
                  </a:cubicBezTo>
                  <a:cubicBezTo>
                    <a:pt x="709" y="3435"/>
                    <a:pt x="763" y="3457"/>
                    <a:pt x="821" y="3457"/>
                  </a:cubicBezTo>
                  <a:cubicBezTo>
                    <a:pt x="904" y="3457"/>
                    <a:pt x="995" y="3413"/>
                    <a:pt x="1063" y="3304"/>
                  </a:cubicBezTo>
                  <a:lnTo>
                    <a:pt x="1155" y="3097"/>
                  </a:lnTo>
                  <a:cubicBezTo>
                    <a:pt x="1432" y="3189"/>
                    <a:pt x="1640" y="3189"/>
                    <a:pt x="1917" y="3304"/>
                  </a:cubicBezTo>
                  <a:lnTo>
                    <a:pt x="1917" y="3581"/>
                  </a:lnTo>
                  <a:cubicBezTo>
                    <a:pt x="1917" y="3674"/>
                    <a:pt x="2010" y="3766"/>
                    <a:pt x="2102" y="3882"/>
                  </a:cubicBezTo>
                  <a:cubicBezTo>
                    <a:pt x="2310" y="3882"/>
                    <a:pt x="2402" y="3674"/>
                    <a:pt x="2402" y="3581"/>
                  </a:cubicBezTo>
                  <a:lnTo>
                    <a:pt x="2402" y="3304"/>
                  </a:lnTo>
                  <a:cubicBezTo>
                    <a:pt x="2679" y="3189"/>
                    <a:pt x="2979" y="3189"/>
                    <a:pt x="3164" y="3097"/>
                  </a:cubicBezTo>
                  <a:lnTo>
                    <a:pt x="3372" y="3304"/>
                  </a:lnTo>
                  <a:cubicBezTo>
                    <a:pt x="3372" y="3413"/>
                    <a:pt x="3435" y="3457"/>
                    <a:pt x="3506" y="3457"/>
                  </a:cubicBezTo>
                  <a:cubicBezTo>
                    <a:pt x="3556" y="3457"/>
                    <a:pt x="3611" y="3435"/>
                    <a:pt x="3649" y="3397"/>
                  </a:cubicBezTo>
                  <a:cubicBezTo>
                    <a:pt x="3833" y="3397"/>
                    <a:pt x="3833" y="3189"/>
                    <a:pt x="3741" y="3097"/>
                  </a:cubicBezTo>
                  <a:lnTo>
                    <a:pt x="3649" y="2820"/>
                  </a:lnTo>
                  <a:cubicBezTo>
                    <a:pt x="3949" y="2612"/>
                    <a:pt x="4134" y="2335"/>
                    <a:pt x="4318" y="2035"/>
                  </a:cubicBezTo>
                  <a:lnTo>
                    <a:pt x="4318" y="1758"/>
                  </a:lnTo>
                  <a:cubicBezTo>
                    <a:pt x="4134" y="1457"/>
                    <a:pt x="3949" y="1180"/>
                    <a:pt x="3649" y="996"/>
                  </a:cubicBezTo>
                  <a:lnTo>
                    <a:pt x="3741" y="788"/>
                  </a:lnTo>
                  <a:cubicBezTo>
                    <a:pt x="3833" y="696"/>
                    <a:pt x="3833" y="511"/>
                    <a:pt x="3741" y="419"/>
                  </a:cubicBezTo>
                  <a:cubicBezTo>
                    <a:pt x="3662" y="369"/>
                    <a:pt x="3583" y="341"/>
                    <a:pt x="3519" y="341"/>
                  </a:cubicBezTo>
                  <a:cubicBezTo>
                    <a:pt x="3432" y="341"/>
                    <a:pt x="3372" y="392"/>
                    <a:pt x="3372" y="511"/>
                  </a:cubicBezTo>
                  <a:lnTo>
                    <a:pt x="3164" y="788"/>
                  </a:lnTo>
                  <a:cubicBezTo>
                    <a:pt x="2979" y="603"/>
                    <a:pt x="2679" y="603"/>
                    <a:pt x="2402" y="511"/>
                  </a:cubicBezTo>
                  <a:lnTo>
                    <a:pt x="2402" y="303"/>
                  </a:lnTo>
                  <a:cubicBezTo>
                    <a:pt x="2402" y="118"/>
                    <a:pt x="2310" y="26"/>
                    <a:pt x="2217" y="26"/>
                  </a:cubicBezTo>
                  <a:cubicBezTo>
                    <a:pt x="2178" y="8"/>
                    <a:pt x="2142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6" name="Google Shape;4936;p44"/>
          <p:cNvGrpSpPr/>
          <p:nvPr/>
        </p:nvGrpSpPr>
        <p:grpSpPr>
          <a:xfrm>
            <a:off x="1338928" y="3027475"/>
            <a:ext cx="426721" cy="457206"/>
            <a:chOff x="4603790" y="3027469"/>
            <a:chExt cx="426721" cy="457206"/>
          </a:xfrm>
        </p:grpSpPr>
        <p:sp>
          <p:nvSpPr>
            <p:cNvPr id="4937" name="Google Shape;4937;p44"/>
            <p:cNvSpPr/>
            <p:nvPr/>
          </p:nvSpPr>
          <p:spPr>
            <a:xfrm>
              <a:off x="4676568" y="3027469"/>
              <a:ext cx="291049" cy="224036"/>
            </a:xfrm>
            <a:custGeom>
              <a:avLst/>
              <a:gdLst/>
              <a:ahLst/>
              <a:cxnLst/>
              <a:rect l="l" t="t" r="r" b="b"/>
              <a:pathLst>
                <a:path w="8866" h="6743" extrusionOk="0">
                  <a:moveTo>
                    <a:pt x="0" y="1"/>
                  </a:moveTo>
                  <a:lnTo>
                    <a:pt x="8866" y="1"/>
                  </a:lnTo>
                  <a:lnTo>
                    <a:pt x="8866" y="6742"/>
                  </a:lnTo>
                  <a:lnTo>
                    <a:pt x="0" y="6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4"/>
            <p:cNvSpPr/>
            <p:nvPr/>
          </p:nvSpPr>
          <p:spPr>
            <a:xfrm>
              <a:off x="4603790" y="3241503"/>
              <a:ext cx="426721" cy="243172"/>
            </a:xfrm>
            <a:custGeom>
              <a:avLst/>
              <a:gdLst/>
              <a:ahLst/>
              <a:cxnLst/>
              <a:rect l="l" t="t" r="r" b="b"/>
              <a:pathLst>
                <a:path w="12999" h="7319" extrusionOk="0">
                  <a:moveTo>
                    <a:pt x="12121" y="577"/>
                  </a:moveTo>
                  <a:cubicBezTo>
                    <a:pt x="12514" y="577"/>
                    <a:pt x="12514" y="1062"/>
                    <a:pt x="12121" y="1154"/>
                  </a:cubicBezTo>
                  <a:lnTo>
                    <a:pt x="1155" y="1154"/>
                  </a:lnTo>
                  <a:cubicBezTo>
                    <a:pt x="970" y="1154"/>
                    <a:pt x="878" y="970"/>
                    <a:pt x="878" y="785"/>
                  </a:cubicBezTo>
                  <a:cubicBezTo>
                    <a:pt x="878" y="670"/>
                    <a:pt x="1063" y="577"/>
                    <a:pt x="1155" y="577"/>
                  </a:cubicBezTo>
                  <a:close/>
                  <a:moveTo>
                    <a:pt x="11452" y="1639"/>
                  </a:moveTo>
                  <a:lnTo>
                    <a:pt x="7227" y="5287"/>
                  </a:lnTo>
                  <a:cubicBezTo>
                    <a:pt x="7135" y="5402"/>
                    <a:pt x="7135" y="5402"/>
                    <a:pt x="7135" y="5495"/>
                  </a:cubicBezTo>
                  <a:lnTo>
                    <a:pt x="7135" y="6557"/>
                  </a:lnTo>
                  <a:lnTo>
                    <a:pt x="6257" y="6742"/>
                  </a:lnTo>
                  <a:lnTo>
                    <a:pt x="6257" y="5495"/>
                  </a:lnTo>
                  <a:cubicBezTo>
                    <a:pt x="6257" y="5402"/>
                    <a:pt x="6257" y="5402"/>
                    <a:pt x="6165" y="5287"/>
                  </a:cubicBezTo>
                  <a:lnTo>
                    <a:pt x="1940" y="1639"/>
                  </a:lnTo>
                  <a:close/>
                  <a:moveTo>
                    <a:pt x="1155" y="0"/>
                  </a:moveTo>
                  <a:cubicBezTo>
                    <a:pt x="116" y="0"/>
                    <a:pt x="1" y="1547"/>
                    <a:pt x="1063" y="1639"/>
                  </a:cubicBezTo>
                  <a:lnTo>
                    <a:pt x="5680" y="5680"/>
                  </a:lnTo>
                  <a:lnTo>
                    <a:pt x="5680" y="7019"/>
                  </a:lnTo>
                  <a:cubicBezTo>
                    <a:pt x="5680" y="7134"/>
                    <a:pt x="5772" y="7226"/>
                    <a:pt x="5772" y="7319"/>
                  </a:cubicBezTo>
                  <a:lnTo>
                    <a:pt x="6073" y="7319"/>
                  </a:lnTo>
                  <a:lnTo>
                    <a:pt x="7412" y="6926"/>
                  </a:lnTo>
                  <a:cubicBezTo>
                    <a:pt x="7504" y="6926"/>
                    <a:pt x="7619" y="6834"/>
                    <a:pt x="7619" y="6742"/>
                  </a:cubicBezTo>
                  <a:lnTo>
                    <a:pt x="7619" y="5680"/>
                  </a:lnTo>
                  <a:lnTo>
                    <a:pt x="12329" y="1639"/>
                  </a:lnTo>
                  <a:cubicBezTo>
                    <a:pt x="12699" y="1639"/>
                    <a:pt x="12999" y="1247"/>
                    <a:pt x="12999" y="877"/>
                  </a:cubicBezTo>
                  <a:cubicBezTo>
                    <a:pt x="12999" y="393"/>
                    <a:pt x="12606" y="0"/>
                    <a:pt x="1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4"/>
            <p:cNvSpPr/>
            <p:nvPr/>
          </p:nvSpPr>
          <p:spPr>
            <a:xfrm>
              <a:off x="4840999" y="3078867"/>
              <a:ext cx="88732" cy="121237"/>
            </a:xfrm>
            <a:custGeom>
              <a:avLst/>
              <a:gdLst/>
              <a:ahLst/>
              <a:cxnLst/>
              <a:rect l="l" t="t" r="r" b="b"/>
              <a:pathLst>
                <a:path w="2703" h="3649" extrusionOk="0">
                  <a:moveTo>
                    <a:pt x="1825" y="670"/>
                  </a:moveTo>
                  <a:cubicBezTo>
                    <a:pt x="2310" y="1340"/>
                    <a:pt x="2310" y="2309"/>
                    <a:pt x="1825" y="2979"/>
                  </a:cubicBezTo>
                  <a:lnTo>
                    <a:pt x="670" y="1825"/>
                  </a:lnTo>
                  <a:lnTo>
                    <a:pt x="1825" y="670"/>
                  </a:lnTo>
                  <a:close/>
                  <a:moveTo>
                    <a:pt x="1825" y="1"/>
                  </a:moveTo>
                  <a:cubicBezTo>
                    <a:pt x="1732" y="1"/>
                    <a:pt x="1640" y="1"/>
                    <a:pt x="1640" y="93"/>
                  </a:cubicBezTo>
                  <a:lnTo>
                    <a:pt x="93" y="1640"/>
                  </a:lnTo>
                  <a:cubicBezTo>
                    <a:pt x="1" y="1732"/>
                    <a:pt x="1" y="1917"/>
                    <a:pt x="93" y="2009"/>
                  </a:cubicBezTo>
                  <a:lnTo>
                    <a:pt x="1640" y="3556"/>
                  </a:lnTo>
                  <a:cubicBezTo>
                    <a:pt x="1640" y="3556"/>
                    <a:pt x="1732" y="3648"/>
                    <a:pt x="1825" y="3648"/>
                  </a:cubicBezTo>
                  <a:cubicBezTo>
                    <a:pt x="1917" y="3648"/>
                    <a:pt x="1917" y="3556"/>
                    <a:pt x="2010" y="3556"/>
                  </a:cubicBezTo>
                  <a:cubicBezTo>
                    <a:pt x="2494" y="3071"/>
                    <a:pt x="2702" y="2494"/>
                    <a:pt x="2702" y="1825"/>
                  </a:cubicBezTo>
                  <a:cubicBezTo>
                    <a:pt x="2702" y="1155"/>
                    <a:pt x="2494" y="578"/>
                    <a:pt x="2010" y="93"/>
                  </a:cubicBezTo>
                  <a:cubicBezTo>
                    <a:pt x="1917" y="1"/>
                    <a:pt x="1917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4"/>
            <p:cNvSpPr/>
            <p:nvPr/>
          </p:nvSpPr>
          <p:spPr>
            <a:xfrm>
              <a:off x="4689436" y="3057770"/>
              <a:ext cx="164497" cy="161506"/>
            </a:xfrm>
            <a:custGeom>
              <a:avLst/>
              <a:gdLst/>
              <a:ahLst/>
              <a:cxnLst/>
              <a:rect l="l" t="t" r="r" b="b"/>
              <a:pathLst>
                <a:path w="5011" h="4861" extrusionOk="0">
                  <a:moveTo>
                    <a:pt x="3232" y="534"/>
                  </a:moveTo>
                  <a:cubicBezTo>
                    <a:pt x="3605" y="534"/>
                    <a:pt x="3982" y="658"/>
                    <a:pt x="4318" y="913"/>
                  </a:cubicBezTo>
                  <a:lnTo>
                    <a:pt x="3163" y="2159"/>
                  </a:lnTo>
                  <a:lnTo>
                    <a:pt x="1432" y="1698"/>
                  </a:lnTo>
                  <a:cubicBezTo>
                    <a:pt x="1547" y="1490"/>
                    <a:pt x="1732" y="1305"/>
                    <a:pt x="1917" y="1120"/>
                  </a:cubicBezTo>
                  <a:cubicBezTo>
                    <a:pt x="2291" y="733"/>
                    <a:pt x="2759" y="534"/>
                    <a:pt x="3232" y="534"/>
                  </a:cubicBezTo>
                  <a:close/>
                  <a:moveTo>
                    <a:pt x="1340" y="2275"/>
                  </a:moveTo>
                  <a:lnTo>
                    <a:pt x="2886" y="2644"/>
                  </a:lnTo>
                  <a:lnTo>
                    <a:pt x="2494" y="4191"/>
                  </a:lnTo>
                  <a:cubicBezTo>
                    <a:pt x="1732" y="3891"/>
                    <a:pt x="1247" y="3037"/>
                    <a:pt x="1340" y="2275"/>
                  </a:cubicBezTo>
                  <a:close/>
                  <a:moveTo>
                    <a:pt x="3371" y="2944"/>
                  </a:moveTo>
                  <a:lnTo>
                    <a:pt x="4318" y="4006"/>
                  </a:lnTo>
                  <a:cubicBezTo>
                    <a:pt x="4041" y="4214"/>
                    <a:pt x="3699" y="4318"/>
                    <a:pt x="3341" y="4318"/>
                  </a:cubicBezTo>
                  <a:cubicBezTo>
                    <a:pt x="3221" y="4318"/>
                    <a:pt x="3100" y="4306"/>
                    <a:pt x="2979" y="4283"/>
                  </a:cubicBezTo>
                  <a:lnTo>
                    <a:pt x="3371" y="2944"/>
                  </a:lnTo>
                  <a:close/>
                  <a:moveTo>
                    <a:pt x="3187" y="1"/>
                  </a:moveTo>
                  <a:cubicBezTo>
                    <a:pt x="2575" y="1"/>
                    <a:pt x="1974" y="243"/>
                    <a:pt x="1547" y="728"/>
                  </a:cubicBezTo>
                  <a:cubicBezTo>
                    <a:pt x="1" y="2275"/>
                    <a:pt x="1063" y="4861"/>
                    <a:pt x="3163" y="4861"/>
                  </a:cubicBezTo>
                  <a:cubicBezTo>
                    <a:pt x="3856" y="4861"/>
                    <a:pt x="4433" y="4676"/>
                    <a:pt x="4895" y="4191"/>
                  </a:cubicBezTo>
                  <a:cubicBezTo>
                    <a:pt x="5010" y="4099"/>
                    <a:pt x="5010" y="4006"/>
                    <a:pt x="5010" y="4006"/>
                  </a:cubicBezTo>
                  <a:cubicBezTo>
                    <a:pt x="5010" y="3891"/>
                    <a:pt x="5010" y="3799"/>
                    <a:pt x="4895" y="3799"/>
                  </a:cubicBezTo>
                  <a:lnTo>
                    <a:pt x="3556" y="2460"/>
                  </a:lnTo>
                  <a:lnTo>
                    <a:pt x="4895" y="1120"/>
                  </a:lnTo>
                  <a:cubicBezTo>
                    <a:pt x="5010" y="1005"/>
                    <a:pt x="5010" y="820"/>
                    <a:pt x="4895" y="728"/>
                  </a:cubicBezTo>
                  <a:cubicBezTo>
                    <a:pt x="4422" y="243"/>
                    <a:pt x="3798" y="1"/>
                    <a:pt x="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1" name="Google Shape;4941;p44"/>
          <p:cNvGrpSpPr/>
          <p:nvPr/>
        </p:nvGrpSpPr>
        <p:grpSpPr>
          <a:xfrm>
            <a:off x="1388552" y="1520469"/>
            <a:ext cx="426707" cy="457206"/>
            <a:chOff x="1388552" y="1520469"/>
            <a:chExt cx="426707" cy="457206"/>
          </a:xfrm>
        </p:grpSpPr>
        <p:sp>
          <p:nvSpPr>
            <p:cNvPr id="4942" name="Google Shape;4942;p44"/>
            <p:cNvSpPr/>
            <p:nvPr/>
          </p:nvSpPr>
          <p:spPr>
            <a:xfrm>
              <a:off x="1437376" y="1564957"/>
              <a:ext cx="328273" cy="368230"/>
            </a:xfrm>
            <a:custGeom>
              <a:avLst/>
              <a:gdLst/>
              <a:ahLst/>
              <a:cxnLst/>
              <a:rect l="l" t="t" r="r" b="b"/>
              <a:pathLst>
                <a:path w="9628" h="11083" extrusionOk="0">
                  <a:moveTo>
                    <a:pt x="9628" y="2794"/>
                  </a:moveTo>
                  <a:cubicBezTo>
                    <a:pt x="8289" y="2425"/>
                    <a:pt x="7227" y="1363"/>
                    <a:pt x="6834" y="1"/>
                  </a:cubicBezTo>
                  <a:lnTo>
                    <a:pt x="2794" y="1"/>
                  </a:lnTo>
                  <a:cubicBezTo>
                    <a:pt x="2424" y="1363"/>
                    <a:pt x="1362" y="2425"/>
                    <a:pt x="0" y="2794"/>
                  </a:cubicBezTo>
                  <a:cubicBezTo>
                    <a:pt x="0" y="6350"/>
                    <a:pt x="970" y="10021"/>
                    <a:pt x="4825" y="11083"/>
                  </a:cubicBezTo>
                  <a:cubicBezTo>
                    <a:pt x="8658" y="10021"/>
                    <a:pt x="9628" y="6350"/>
                    <a:pt x="9628" y="27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4"/>
            <p:cNvSpPr/>
            <p:nvPr/>
          </p:nvSpPr>
          <p:spPr>
            <a:xfrm>
              <a:off x="1520024" y="1622502"/>
              <a:ext cx="163761" cy="275400"/>
            </a:xfrm>
            <a:custGeom>
              <a:avLst/>
              <a:gdLst/>
              <a:ahLst/>
              <a:cxnLst/>
              <a:rect l="l" t="t" r="r" b="b"/>
              <a:pathLst>
                <a:path w="4803" h="8289" extrusionOk="0">
                  <a:moveTo>
                    <a:pt x="2401" y="485"/>
                  </a:moveTo>
                  <a:cubicBezTo>
                    <a:pt x="3556" y="485"/>
                    <a:pt x="4225" y="785"/>
                    <a:pt x="4318" y="878"/>
                  </a:cubicBezTo>
                  <a:cubicBezTo>
                    <a:pt x="4029" y="1166"/>
                    <a:pt x="3210" y="1311"/>
                    <a:pt x="2390" y="1311"/>
                  </a:cubicBezTo>
                  <a:cubicBezTo>
                    <a:pt x="1570" y="1311"/>
                    <a:pt x="751" y="1166"/>
                    <a:pt x="462" y="878"/>
                  </a:cubicBezTo>
                  <a:cubicBezTo>
                    <a:pt x="578" y="785"/>
                    <a:pt x="1247" y="485"/>
                    <a:pt x="2401" y="485"/>
                  </a:cubicBezTo>
                  <a:close/>
                  <a:moveTo>
                    <a:pt x="4318" y="1547"/>
                  </a:moveTo>
                  <a:lnTo>
                    <a:pt x="4318" y="2032"/>
                  </a:lnTo>
                  <a:cubicBezTo>
                    <a:pt x="4075" y="2274"/>
                    <a:pt x="3233" y="2396"/>
                    <a:pt x="2390" y="2396"/>
                  </a:cubicBezTo>
                  <a:cubicBezTo>
                    <a:pt x="1547" y="2396"/>
                    <a:pt x="705" y="2274"/>
                    <a:pt x="462" y="2032"/>
                  </a:cubicBezTo>
                  <a:lnTo>
                    <a:pt x="462" y="1547"/>
                  </a:lnTo>
                  <a:cubicBezTo>
                    <a:pt x="1039" y="1732"/>
                    <a:pt x="1824" y="1847"/>
                    <a:pt x="2401" y="1847"/>
                  </a:cubicBezTo>
                  <a:cubicBezTo>
                    <a:pt x="2979" y="1847"/>
                    <a:pt x="3741" y="1732"/>
                    <a:pt x="4318" y="1547"/>
                  </a:cubicBezTo>
                  <a:close/>
                  <a:moveTo>
                    <a:pt x="4318" y="2609"/>
                  </a:moveTo>
                  <a:lnTo>
                    <a:pt x="4318" y="3094"/>
                  </a:lnTo>
                  <a:cubicBezTo>
                    <a:pt x="4075" y="3336"/>
                    <a:pt x="3233" y="3458"/>
                    <a:pt x="2390" y="3458"/>
                  </a:cubicBezTo>
                  <a:cubicBezTo>
                    <a:pt x="1547" y="3458"/>
                    <a:pt x="705" y="3336"/>
                    <a:pt x="462" y="3094"/>
                  </a:cubicBezTo>
                  <a:lnTo>
                    <a:pt x="462" y="2609"/>
                  </a:lnTo>
                  <a:cubicBezTo>
                    <a:pt x="1039" y="2852"/>
                    <a:pt x="1715" y="2973"/>
                    <a:pt x="2390" y="2973"/>
                  </a:cubicBezTo>
                  <a:cubicBezTo>
                    <a:pt x="3065" y="2973"/>
                    <a:pt x="3741" y="2852"/>
                    <a:pt x="4318" y="2609"/>
                  </a:cubicBezTo>
                  <a:close/>
                  <a:moveTo>
                    <a:pt x="4318" y="3671"/>
                  </a:moveTo>
                  <a:lnTo>
                    <a:pt x="4318" y="4156"/>
                  </a:lnTo>
                  <a:cubicBezTo>
                    <a:pt x="4225" y="4248"/>
                    <a:pt x="3556" y="4525"/>
                    <a:pt x="2401" y="4525"/>
                  </a:cubicBezTo>
                  <a:cubicBezTo>
                    <a:pt x="1247" y="4525"/>
                    <a:pt x="578" y="4248"/>
                    <a:pt x="462" y="4156"/>
                  </a:cubicBezTo>
                  <a:lnTo>
                    <a:pt x="462" y="3671"/>
                  </a:lnTo>
                  <a:cubicBezTo>
                    <a:pt x="1039" y="3914"/>
                    <a:pt x="1715" y="4035"/>
                    <a:pt x="2390" y="4035"/>
                  </a:cubicBezTo>
                  <a:cubicBezTo>
                    <a:pt x="3065" y="4035"/>
                    <a:pt x="3741" y="3914"/>
                    <a:pt x="4318" y="3671"/>
                  </a:cubicBezTo>
                  <a:close/>
                  <a:moveTo>
                    <a:pt x="2401" y="6927"/>
                  </a:moveTo>
                  <a:cubicBezTo>
                    <a:pt x="2586" y="6927"/>
                    <a:pt x="2771" y="7134"/>
                    <a:pt x="2771" y="7319"/>
                  </a:cubicBezTo>
                  <a:cubicBezTo>
                    <a:pt x="2771" y="7504"/>
                    <a:pt x="2586" y="7711"/>
                    <a:pt x="2401" y="7711"/>
                  </a:cubicBezTo>
                  <a:cubicBezTo>
                    <a:pt x="1824" y="7711"/>
                    <a:pt x="1824" y="6927"/>
                    <a:pt x="2401" y="6927"/>
                  </a:cubicBezTo>
                  <a:close/>
                  <a:moveTo>
                    <a:pt x="2401" y="0"/>
                  </a:moveTo>
                  <a:cubicBezTo>
                    <a:pt x="1524" y="0"/>
                    <a:pt x="0" y="208"/>
                    <a:pt x="0" y="878"/>
                  </a:cubicBezTo>
                  <a:lnTo>
                    <a:pt x="0" y="4156"/>
                  </a:lnTo>
                  <a:cubicBezTo>
                    <a:pt x="0" y="4826"/>
                    <a:pt x="1247" y="5010"/>
                    <a:pt x="2101" y="5103"/>
                  </a:cubicBezTo>
                  <a:lnTo>
                    <a:pt x="2101" y="6465"/>
                  </a:lnTo>
                  <a:cubicBezTo>
                    <a:pt x="1155" y="6742"/>
                    <a:pt x="1339" y="8289"/>
                    <a:pt x="2401" y="8289"/>
                  </a:cubicBezTo>
                  <a:cubicBezTo>
                    <a:pt x="3463" y="8289"/>
                    <a:pt x="3741" y="6742"/>
                    <a:pt x="2678" y="6465"/>
                  </a:cubicBezTo>
                  <a:lnTo>
                    <a:pt x="2678" y="5103"/>
                  </a:lnTo>
                  <a:cubicBezTo>
                    <a:pt x="3556" y="5010"/>
                    <a:pt x="4803" y="4826"/>
                    <a:pt x="4803" y="4156"/>
                  </a:cubicBezTo>
                  <a:lnTo>
                    <a:pt x="4803" y="878"/>
                  </a:lnTo>
                  <a:cubicBezTo>
                    <a:pt x="4803" y="208"/>
                    <a:pt x="3256" y="0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4"/>
            <p:cNvSpPr/>
            <p:nvPr/>
          </p:nvSpPr>
          <p:spPr>
            <a:xfrm>
              <a:off x="1388552" y="1520469"/>
              <a:ext cx="426707" cy="457206"/>
            </a:xfrm>
            <a:custGeom>
              <a:avLst/>
              <a:gdLst/>
              <a:ahLst/>
              <a:cxnLst/>
              <a:rect l="l" t="t" r="r" b="b"/>
              <a:pathLst>
                <a:path w="12515" h="13761" extrusionOk="0">
                  <a:moveTo>
                    <a:pt x="8936" y="486"/>
                  </a:moveTo>
                  <a:cubicBezTo>
                    <a:pt x="9143" y="2032"/>
                    <a:pt x="10390" y="3372"/>
                    <a:pt x="11937" y="3464"/>
                  </a:cubicBezTo>
                  <a:cubicBezTo>
                    <a:pt x="11937" y="7804"/>
                    <a:pt x="11152" y="11937"/>
                    <a:pt x="6257" y="13276"/>
                  </a:cubicBezTo>
                  <a:cubicBezTo>
                    <a:pt x="1340" y="11937"/>
                    <a:pt x="578" y="7804"/>
                    <a:pt x="578" y="3464"/>
                  </a:cubicBezTo>
                  <a:cubicBezTo>
                    <a:pt x="2125" y="3372"/>
                    <a:pt x="3372" y="2032"/>
                    <a:pt x="3556" y="486"/>
                  </a:cubicBezTo>
                  <a:close/>
                  <a:moveTo>
                    <a:pt x="3279" y="1"/>
                  </a:moveTo>
                  <a:cubicBezTo>
                    <a:pt x="3164" y="1"/>
                    <a:pt x="2979" y="93"/>
                    <a:pt x="2979" y="185"/>
                  </a:cubicBezTo>
                  <a:cubicBezTo>
                    <a:pt x="2979" y="1732"/>
                    <a:pt x="1825" y="2887"/>
                    <a:pt x="278" y="2887"/>
                  </a:cubicBezTo>
                  <a:cubicBezTo>
                    <a:pt x="186" y="2887"/>
                    <a:pt x="1" y="3071"/>
                    <a:pt x="1" y="3187"/>
                  </a:cubicBezTo>
                  <a:cubicBezTo>
                    <a:pt x="1" y="5103"/>
                    <a:pt x="186" y="7596"/>
                    <a:pt x="1063" y="9628"/>
                  </a:cubicBezTo>
                  <a:cubicBezTo>
                    <a:pt x="2125" y="11844"/>
                    <a:pt x="3856" y="13184"/>
                    <a:pt x="6257" y="13761"/>
                  </a:cubicBezTo>
                  <a:cubicBezTo>
                    <a:pt x="8659" y="13184"/>
                    <a:pt x="10390" y="11844"/>
                    <a:pt x="11452" y="9628"/>
                  </a:cubicBezTo>
                  <a:cubicBezTo>
                    <a:pt x="12306" y="7596"/>
                    <a:pt x="12514" y="5103"/>
                    <a:pt x="12514" y="3187"/>
                  </a:cubicBezTo>
                  <a:cubicBezTo>
                    <a:pt x="12514" y="3071"/>
                    <a:pt x="12306" y="2887"/>
                    <a:pt x="12214" y="2887"/>
                  </a:cubicBezTo>
                  <a:cubicBezTo>
                    <a:pt x="10667" y="2887"/>
                    <a:pt x="9513" y="1732"/>
                    <a:pt x="9513" y="185"/>
                  </a:cubicBezTo>
                  <a:cubicBezTo>
                    <a:pt x="9513" y="93"/>
                    <a:pt x="9328" y="1"/>
                    <a:pt x="9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5" name="Google Shape;4945;p44"/>
          <p:cNvGrpSpPr/>
          <p:nvPr/>
        </p:nvGrpSpPr>
        <p:grpSpPr>
          <a:xfrm>
            <a:off x="4588546" y="1528099"/>
            <a:ext cx="457205" cy="441967"/>
            <a:chOff x="4588546" y="1528099"/>
            <a:chExt cx="457205" cy="441967"/>
          </a:xfrm>
        </p:grpSpPr>
        <p:sp>
          <p:nvSpPr>
            <p:cNvPr id="4946" name="Google Shape;4946;p44"/>
            <p:cNvSpPr/>
            <p:nvPr/>
          </p:nvSpPr>
          <p:spPr>
            <a:xfrm>
              <a:off x="4588546" y="1528099"/>
              <a:ext cx="457205" cy="441967"/>
            </a:xfrm>
            <a:custGeom>
              <a:avLst/>
              <a:gdLst/>
              <a:ahLst/>
              <a:cxnLst/>
              <a:rect l="l" t="t" r="r" b="b"/>
              <a:pathLst>
                <a:path w="13946" h="13786" extrusionOk="0">
                  <a:moveTo>
                    <a:pt x="1671" y="1"/>
                  </a:moveTo>
                  <a:cubicBezTo>
                    <a:pt x="1576" y="1"/>
                    <a:pt x="1455" y="136"/>
                    <a:pt x="1455" y="211"/>
                  </a:cubicBezTo>
                  <a:lnTo>
                    <a:pt x="1455" y="1180"/>
                  </a:lnTo>
                  <a:lnTo>
                    <a:pt x="301" y="1180"/>
                  </a:lnTo>
                  <a:cubicBezTo>
                    <a:pt x="186" y="1180"/>
                    <a:pt x="93" y="1273"/>
                    <a:pt x="93" y="1480"/>
                  </a:cubicBezTo>
                  <a:cubicBezTo>
                    <a:pt x="1" y="1665"/>
                    <a:pt x="186" y="1758"/>
                    <a:pt x="301" y="1758"/>
                  </a:cubicBezTo>
                  <a:lnTo>
                    <a:pt x="1455" y="1758"/>
                  </a:lnTo>
                  <a:lnTo>
                    <a:pt x="1455" y="2820"/>
                  </a:lnTo>
                  <a:lnTo>
                    <a:pt x="970" y="2820"/>
                  </a:lnTo>
                  <a:cubicBezTo>
                    <a:pt x="878" y="2820"/>
                    <a:pt x="670" y="2912"/>
                    <a:pt x="670" y="3097"/>
                  </a:cubicBezTo>
                  <a:cubicBezTo>
                    <a:pt x="670" y="3212"/>
                    <a:pt x="763" y="3397"/>
                    <a:pt x="970" y="3397"/>
                  </a:cubicBezTo>
                  <a:lnTo>
                    <a:pt x="1455" y="3397"/>
                  </a:lnTo>
                  <a:lnTo>
                    <a:pt x="1455" y="4459"/>
                  </a:lnTo>
                  <a:lnTo>
                    <a:pt x="970" y="4459"/>
                  </a:lnTo>
                  <a:cubicBezTo>
                    <a:pt x="878" y="4459"/>
                    <a:pt x="670" y="4551"/>
                    <a:pt x="670" y="4736"/>
                  </a:cubicBezTo>
                  <a:cubicBezTo>
                    <a:pt x="670" y="4828"/>
                    <a:pt x="763" y="5036"/>
                    <a:pt x="970" y="5036"/>
                  </a:cubicBezTo>
                  <a:lnTo>
                    <a:pt x="1455" y="5036"/>
                  </a:lnTo>
                  <a:lnTo>
                    <a:pt x="1455" y="6098"/>
                  </a:lnTo>
                  <a:lnTo>
                    <a:pt x="301" y="6098"/>
                  </a:lnTo>
                  <a:cubicBezTo>
                    <a:pt x="186" y="6098"/>
                    <a:pt x="93" y="6190"/>
                    <a:pt x="93" y="6283"/>
                  </a:cubicBezTo>
                  <a:cubicBezTo>
                    <a:pt x="1" y="6467"/>
                    <a:pt x="186" y="6675"/>
                    <a:pt x="301" y="6675"/>
                  </a:cubicBezTo>
                  <a:lnTo>
                    <a:pt x="1455" y="6675"/>
                  </a:lnTo>
                  <a:lnTo>
                    <a:pt x="1455" y="7714"/>
                  </a:lnTo>
                  <a:lnTo>
                    <a:pt x="970" y="7714"/>
                  </a:lnTo>
                  <a:cubicBezTo>
                    <a:pt x="878" y="7714"/>
                    <a:pt x="670" y="7829"/>
                    <a:pt x="670" y="7922"/>
                  </a:cubicBezTo>
                  <a:cubicBezTo>
                    <a:pt x="670" y="8107"/>
                    <a:pt x="763" y="8199"/>
                    <a:pt x="970" y="8199"/>
                  </a:cubicBezTo>
                  <a:lnTo>
                    <a:pt x="1455" y="8199"/>
                  </a:lnTo>
                  <a:lnTo>
                    <a:pt x="1455" y="9353"/>
                  </a:lnTo>
                  <a:lnTo>
                    <a:pt x="970" y="9353"/>
                  </a:lnTo>
                  <a:cubicBezTo>
                    <a:pt x="878" y="9353"/>
                    <a:pt x="670" y="9446"/>
                    <a:pt x="670" y="9561"/>
                  </a:cubicBezTo>
                  <a:cubicBezTo>
                    <a:pt x="670" y="9746"/>
                    <a:pt x="763" y="9838"/>
                    <a:pt x="970" y="9838"/>
                  </a:cubicBezTo>
                  <a:lnTo>
                    <a:pt x="1455" y="9838"/>
                  </a:lnTo>
                  <a:lnTo>
                    <a:pt x="1455" y="10900"/>
                  </a:lnTo>
                  <a:lnTo>
                    <a:pt x="301" y="10900"/>
                  </a:lnTo>
                  <a:cubicBezTo>
                    <a:pt x="186" y="10900"/>
                    <a:pt x="93" y="10992"/>
                    <a:pt x="93" y="11177"/>
                  </a:cubicBezTo>
                  <a:cubicBezTo>
                    <a:pt x="1" y="11385"/>
                    <a:pt x="186" y="11477"/>
                    <a:pt x="301" y="11477"/>
                  </a:cubicBezTo>
                  <a:lnTo>
                    <a:pt x="1455" y="11477"/>
                  </a:lnTo>
                  <a:lnTo>
                    <a:pt x="1455" y="12147"/>
                  </a:lnTo>
                  <a:cubicBezTo>
                    <a:pt x="1455" y="12239"/>
                    <a:pt x="1548" y="12447"/>
                    <a:pt x="1732" y="12447"/>
                  </a:cubicBezTo>
                  <a:lnTo>
                    <a:pt x="3071" y="12447"/>
                  </a:lnTo>
                  <a:lnTo>
                    <a:pt x="3071" y="13486"/>
                  </a:lnTo>
                  <a:cubicBezTo>
                    <a:pt x="3071" y="13694"/>
                    <a:pt x="3187" y="13786"/>
                    <a:pt x="3279" y="13786"/>
                  </a:cubicBezTo>
                  <a:cubicBezTo>
                    <a:pt x="3464" y="13786"/>
                    <a:pt x="3649" y="13694"/>
                    <a:pt x="3649" y="13486"/>
                  </a:cubicBezTo>
                  <a:lnTo>
                    <a:pt x="3649" y="12447"/>
                  </a:lnTo>
                  <a:lnTo>
                    <a:pt x="4711" y="12447"/>
                  </a:lnTo>
                  <a:lnTo>
                    <a:pt x="4711" y="12909"/>
                  </a:lnTo>
                  <a:cubicBezTo>
                    <a:pt x="4711" y="13024"/>
                    <a:pt x="4803" y="13116"/>
                    <a:pt x="4918" y="13209"/>
                  </a:cubicBezTo>
                  <a:cubicBezTo>
                    <a:pt x="5103" y="13209"/>
                    <a:pt x="5195" y="13116"/>
                    <a:pt x="5195" y="12909"/>
                  </a:cubicBezTo>
                  <a:lnTo>
                    <a:pt x="5195" y="12447"/>
                  </a:lnTo>
                  <a:lnTo>
                    <a:pt x="6350" y="12447"/>
                  </a:lnTo>
                  <a:lnTo>
                    <a:pt x="6350" y="12909"/>
                  </a:lnTo>
                  <a:cubicBezTo>
                    <a:pt x="6350" y="13024"/>
                    <a:pt x="6442" y="13116"/>
                    <a:pt x="6534" y="13209"/>
                  </a:cubicBezTo>
                  <a:cubicBezTo>
                    <a:pt x="6742" y="13209"/>
                    <a:pt x="6835" y="13116"/>
                    <a:pt x="6835" y="12909"/>
                  </a:cubicBezTo>
                  <a:lnTo>
                    <a:pt x="6835" y="12447"/>
                  </a:lnTo>
                  <a:lnTo>
                    <a:pt x="7989" y="12447"/>
                  </a:lnTo>
                  <a:lnTo>
                    <a:pt x="7989" y="13486"/>
                  </a:lnTo>
                  <a:cubicBezTo>
                    <a:pt x="7989" y="13694"/>
                    <a:pt x="8081" y="13786"/>
                    <a:pt x="8174" y="13786"/>
                  </a:cubicBezTo>
                  <a:cubicBezTo>
                    <a:pt x="8381" y="13786"/>
                    <a:pt x="8474" y="13694"/>
                    <a:pt x="8474" y="13486"/>
                  </a:cubicBezTo>
                  <a:lnTo>
                    <a:pt x="8474" y="12447"/>
                  </a:lnTo>
                  <a:lnTo>
                    <a:pt x="9536" y="12447"/>
                  </a:lnTo>
                  <a:lnTo>
                    <a:pt x="9536" y="12909"/>
                  </a:lnTo>
                  <a:cubicBezTo>
                    <a:pt x="9536" y="13024"/>
                    <a:pt x="9628" y="13116"/>
                    <a:pt x="9813" y="13209"/>
                  </a:cubicBezTo>
                  <a:cubicBezTo>
                    <a:pt x="9905" y="13209"/>
                    <a:pt x="10113" y="13116"/>
                    <a:pt x="10113" y="12909"/>
                  </a:cubicBezTo>
                  <a:lnTo>
                    <a:pt x="10113" y="12447"/>
                  </a:lnTo>
                  <a:lnTo>
                    <a:pt x="11152" y="12447"/>
                  </a:lnTo>
                  <a:lnTo>
                    <a:pt x="11152" y="12909"/>
                  </a:lnTo>
                  <a:cubicBezTo>
                    <a:pt x="11152" y="13024"/>
                    <a:pt x="11267" y="13116"/>
                    <a:pt x="11452" y="13209"/>
                  </a:cubicBezTo>
                  <a:cubicBezTo>
                    <a:pt x="11544" y="13209"/>
                    <a:pt x="11729" y="13116"/>
                    <a:pt x="11729" y="12909"/>
                  </a:cubicBezTo>
                  <a:lnTo>
                    <a:pt x="11729" y="12447"/>
                  </a:lnTo>
                  <a:lnTo>
                    <a:pt x="12791" y="12447"/>
                  </a:lnTo>
                  <a:lnTo>
                    <a:pt x="12791" y="13486"/>
                  </a:lnTo>
                  <a:cubicBezTo>
                    <a:pt x="12791" y="13694"/>
                    <a:pt x="12883" y="13786"/>
                    <a:pt x="12999" y="13786"/>
                  </a:cubicBezTo>
                  <a:cubicBezTo>
                    <a:pt x="13184" y="13786"/>
                    <a:pt x="13368" y="13694"/>
                    <a:pt x="13368" y="13486"/>
                  </a:cubicBezTo>
                  <a:lnTo>
                    <a:pt x="13368" y="12447"/>
                  </a:lnTo>
                  <a:lnTo>
                    <a:pt x="13576" y="12447"/>
                  </a:lnTo>
                  <a:cubicBezTo>
                    <a:pt x="13945" y="12447"/>
                    <a:pt x="13945" y="11870"/>
                    <a:pt x="13576" y="11870"/>
                  </a:cubicBezTo>
                  <a:lnTo>
                    <a:pt x="2032" y="11870"/>
                  </a:lnTo>
                  <a:lnTo>
                    <a:pt x="2032" y="211"/>
                  </a:lnTo>
                  <a:cubicBezTo>
                    <a:pt x="2032" y="118"/>
                    <a:pt x="1917" y="26"/>
                    <a:pt x="1732" y="26"/>
                  </a:cubicBezTo>
                  <a:cubicBezTo>
                    <a:pt x="1715" y="8"/>
                    <a:pt x="1694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4742958" y="1568077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4742958" y="1771620"/>
              <a:ext cx="15933" cy="72710"/>
            </a:xfrm>
            <a:custGeom>
              <a:avLst/>
              <a:gdLst/>
              <a:ahLst/>
              <a:cxnLst/>
              <a:rect l="l" t="t" r="r" b="b"/>
              <a:pathLst>
                <a:path w="486" h="2268" extrusionOk="0">
                  <a:moveTo>
                    <a:pt x="195" y="1"/>
                  </a:moveTo>
                  <a:cubicBezTo>
                    <a:pt x="61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61" y="2267"/>
                    <a:pt x="194" y="2267"/>
                  </a:cubicBezTo>
                  <a:cubicBezTo>
                    <a:pt x="226" y="2267"/>
                    <a:pt x="261" y="2260"/>
                    <a:pt x="301" y="2242"/>
                  </a:cubicBezTo>
                  <a:cubicBezTo>
                    <a:pt x="393" y="2242"/>
                    <a:pt x="485" y="2150"/>
                    <a:pt x="485" y="1965"/>
                  </a:cubicBezTo>
                  <a:lnTo>
                    <a:pt x="485" y="233"/>
                  </a:lnTo>
                  <a:cubicBezTo>
                    <a:pt x="485" y="118"/>
                    <a:pt x="393" y="26"/>
                    <a:pt x="301" y="26"/>
                  </a:cubicBezTo>
                  <a:cubicBezTo>
                    <a:pt x="261" y="8"/>
                    <a:pt x="226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4821673" y="1618474"/>
              <a:ext cx="72715" cy="277600"/>
            </a:xfrm>
            <a:custGeom>
              <a:avLst/>
              <a:gdLst/>
              <a:ahLst/>
              <a:cxnLst/>
              <a:rect l="l" t="t" r="r" b="b"/>
              <a:pathLst>
                <a:path w="2218" h="8659" extrusionOk="0">
                  <a:moveTo>
                    <a:pt x="1640" y="2217"/>
                  </a:moveTo>
                  <a:lnTo>
                    <a:pt x="1640" y="6534"/>
                  </a:lnTo>
                  <a:lnTo>
                    <a:pt x="578" y="6534"/>
                  </a:lnTo>
                  <a:lnTo>
                    <a:pt x="578" y="2217"/>
                  </a:lnTo>
                  <a:close/>
                  <a:moveTo>
                    <a:pt x="1155" y="1"/>
                  </a:moveTo>
                  <a:cubicBezTo>
                    <a:pt x="970" y="1"/>
                    <a:pt x="878" y="93"/>
                    <a:pt x="878" y="278"/>
                  </a:cubicBezTo>
                  <a:lnTo>
                    <a:pt x="878" y="1640"/>
                  </a:lnTo>
                  <a:lnTo>
                    <a:pt x="301" y="1640"/>
                  </a:lnTo>
                  <a:cubicBezTo>
                    <a:pt x="116" y="1640"/>
                    <a:pt x="1" y="1732"/>
                    <a:pt x="1" y="1917"/>
                  </a:cubicBezTo>
                  <a:lnTo>
                    <a:pt x="1" y="6742"/>
                  </a:lnTo>
                  <a:cubicBezTo>
                    <a:pt x="1" y="6927"/>
                    <a:pt x="116" y="7019"/>
                    <a:pt x="301" y="7019"/>
                  </a:cubicBezTo>
                  <a:lnTo>
                    <a:pt x="878" y="7019"/>
                  </a:lnTo>
                  <a:lnTo>
                    <a:pt x="878" y="8358"/>
                  </a:lnTo>
                  <a:cubicBezTo>
                    <a:pt x="878" y="8566"/>
                    <a:pt x="970" y="8658"/>
                    <a:pt x="1063" y="8658"/>
                  </a:cubicBezTo>
                  <a:cubicBezTo>
                    <a:pt x="1270" y="8658"/>
                    <a:pt x="1363" y="8566"/>
                    <a:pt x="1363" y="8358"/>
                  </a:cubicBezTo>
                  <a:lnTo>
                    <a:pt x="1363" y="7019"/>
                  </a:lnTo>
                  <a:lnTo>
                    <a:pt x="1940" y="7019"/>
                  </a:lnTo>
                  <a:cubicBezTo>
                    <a:pt x="2032" y="7019"/>
                    <a:pt x="2217" y="6927"/>
                    <a:pt x="2217" y="6742"/>
                  </a:cubicBezTo>
                  <a:lnTo>
                    <a:pt x="2217" y="1917"/>
                  </a:lnTo>
                  <a:cubicBezTo>
                    <a:pt x="2217" y="1732"/>
                    <a:pt x="2032" y="1640"/>
                    <a:pt x="1940" y="1640"/>
                  </a:cubicBezTo>
                  <a:lnTo>
                    <a:pt x="1363" y="1640"/>
                  </a:lnTo>
                  <a:lnTo>
                    <a:pt x="1363" y="278"/>
                  </a:lnTo>
                  <a:cubicBezTo>
                    <a:pt x="1363" y="185"/>
                    <a:pt x="1270" y="93"/>
                    <a:pt x="1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4"/>
            <p:cNvSpPr/>
            <p:nvPr/>
          </p:nvSpPr>
          <p:spPr>
            <a:xfrm>
              <a:off x="4954120" y="1568077"/>
              <a:ext cx="18982" cy="72710"/>
            </a:xfrm>
            <a:custGeom>
              <a:avLst/>
              <a:gdLst/>
              <a:ahLst/>
              <a:cxnLst/>
              <a:rect l="l" t="t" r="r" b="b"/>
              <a:pathLst>
                <a:path w="579" h="2268" extrusionOk="0">
                  <a:moveTo>
                    <a:pt x="239" y="1"/>
                  </a:moveTo>
                  <a:cubicBezTo>
                    <a:pt x="138" y="1"/>
                    <a:pt x="1" y="140"/>
                    <a:pt x="1" y="233"/>
                  </a:cubicBezTo>
                  <a:lnTo>
                    <a:pt x="1" y="2057"/>
                  </a:lnTo>
                  <a:cubicBezTo>
                    <a:pt x="1" y="2132"/>
                    <a:pt x="137" y="2267"/>
                    <a:pt x="238" y="2267"/>
                  </a:cubicBezTo>
                  <a:cubicBezTo>
                    <a:pt x="262" y="2267"/>
                    <a:pt x="283" y="2260"/>
                    <a:pt x="301" y="2242"/>
                  </a:cubicBezTo>
                  <a:cubicBezTo>
                    <a:pt x="486" y="2242"/>
                    <a:pt x="578" y="2150"/>
                    <a:pt x="578" y="1965"/>
                  </a:cubicBezTo>
                  <a:lnTo>
                    <a:pt x="578" y="233"/>
                  </a:lnTo>
                  <a:cubicBezTo>
                    <a:pt x="578" y="118"/>
                    <a:pt x="486" y="26"/>
                    <a:pt x="301" y="26"/>
                  </a:cubicBezTo>
                  <a:cubicBezTo>
                    <a:pt x="284" y="8"/>
                    <a:pt x="262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4"/>
            <p:cNvSpPr/>
            <p:nvPr/>
          </p:nvSpPr>
          <p:spPr>
            <a:xfrm>
              <a:off x="4954120" y="1719140"/>
              <a:ext cx="18982" cy="72646"/>
            </a:xfrm>
            <a:custGeom>
              <a:avLst/>
              <a:gdLst/>
              <a:ahLst/>
              <a:cxnLst/>
              <a:rect l="l" t="t" r="r" b="b"/>
              <a:pathLst>
                <a:path w="579" h="2266" extrusionOk="0">
                  <a:moveTo>
                    <a:pt x="244" y="0"/>
                  </a:moveTo>
                  <a:cubicBezTo>
                    <a:pt x="142" y="0"/>
                    <a:pt x="1" y="155"/>
                    <a:pt x="1" y="231"/>
                  </a:cubicBezTo>
                  <a:lnTo>
                    <a:pt x="1" y="2055"/>
                  </a:lnTo>
                  <a:cubicBezTo>
                    <a:pt x="1" y="2130"/>
                    <a:pt x="137" y="2265"/>
                    <a:pt x="238" y="2265"/>
                  </a:cubicBezTo>
                  <a:cubicBezTo>
                    <a:pt x="262" y="2265"/>
                    <a:pt x="283" y="2257"/>
                    <a:pt x="301" y="2240"/>
                  </a:cubicBezTo>
                  <a:cubicBezTo>
                    <a:pt x="486" y="2240"/>
                    <a:pt x="578" y="2148"/>
                    <a:pt x="578" y="2055"/>
                  </a:cubicBezTo>
                  <a:lnTo>
                    <a:pt x="578" y="324"/>
                  </a:lnTo>
                  <a:cubicBezTo>
                    <a:pt x="578" y="139"/>
                    <a:pt x="486" y="23"/>
                    <a:pt x="301" y="23"/>
                  </a:cubicBezTo>
                  <a:cubicBezTo>
                    <a:pt x="285" y="7"/>
                    <a:pt x="265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4721026" y="1624405"/>
              <a:ext cx="59798" cy="163598"/>
            </a:xfrm>
            <a:custGeom>
              <a:avLst/>
              <a:gdLst/>
              <a:ahLst/>
              <a:cxnLst/>
              <a:rect l="l" t="t" r="r" b="b"/>
              <a:pathLst>
                <a:path w="1824" h="5103" extrusionOk="0">
                  <a:moveTo>
                    <a:pt x="0" y="0"/>
                  </a:moveTo>
                  <a:lnTo>
                    <a:pt x="1824" y="0"/>
                  </a:lnTo>
                  <a:lnTo>
                    <a:pt x="1824" y="5103"/>
                  </a:lnTo>
                  <a:lnTo>
                    <a:pt x="0" y="51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4932187" y="1624405"/>
              <a:ext cx="63601" cy="111053"/>
            </a:xfrm>
            <a:custGeom>
              <a:avLst/>
              <a:gdLst/>
              <a:ahLst/>
              <a:cxnLst/>
              <a:rect l="l" t="t" r="r" b="b"/>
              <a:pathLst>
                <a:path w="1940" h="3464" extrusionOk="0">
                  <a:moveTo>
                    <a:pt x="0" y="0"/>
                  </a:moveTo>
                  <a:lnTo>
                    <a:pt x="1940" y="0"/>
                  </a:lnTo>
                  <a:lnTo>
                    <a:pt x="1940" y="3463"/>
                  </a:lnTo>
                  <a:lnTo>
                    <a:pt x="0" y="34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807;p39">
            <a:extLst>
              <a:ext uri="{FF2B5EF4-FFF2-40B4-BE49-F238E27FC236}">
                <a16:creationId xmlns:a16="http://schemas.microsoft.com/office/drawing/2014/main" id="{9F950FB7-3116-8266-42B2-B7AFFA6C88B0}"/>
              </a:ext>
            </a:extLst>
          </p:cNvPr>
          <p:cNvSpPr txBox="1">
            <a:spLocks/>
          </p:cNvSpPr>
          <p:nvPr/>
        </p:nvSpPr>
        <p:spPr>
          <a:xfrm>
            <a:off x="941405" y="687003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6" name="Google Shape;4812;p39">
            <a:extLst>
              <a:ext uri="{FF2B5EF4-FFF2-40B4-BE49-F238E27FC236}">
                <a16:creationId xmlns:a16="http://schemas.microsoft.com/office/drawing/2014/main" id="{F1F0DCED-0E26-EFE9-312D-06E4D8ECD052}"/>
              </a:ext>
            </a:extLst>
          </p:cNvPr>
          <p:cNvSpPr txBox="1">
            <a:spLocks/>
          </p:cNvSpPr>
          <p:nvPr/>
        </p:nvSpPr>
        <p:spPr>
          <a:xfrm>
            <a:off x="1805673" y="682542"/>
            <a:ext cx="26832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Technology Equipped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Research Methodology</a:t>
            </a:r>
            <a:endParaRPr sz="32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1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47"/>
          <p:cNvSpPr txBox="1">
            <a:spLocks noGrp="1"/>
          </p:cNvSpPr>
          <p:nvPr>
            <p:ph type="subTitle" idx="4294967295"/>
          </p:nvPr>
        </p:nvSpPr>
        <p:spPr>
          <a:xfrm>
            <a:off x="1779751" y="5006250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describe the topic of the section here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" name="Google Shape;4807;p39">
            <a:extLst>
              <a:ext uri="{FF2B5EF4-FFF2-40B4-BE49-F238E27FC236}">
                <a16:creationId xmlns:a16="http://schemas.microsoft.com/office/drawing/2014/main" id="{F3D0910F-C946-4890-976A-84B15697E342}"/>
              </a:ext>
            </a:extLst>
          </p:cNvPr>
          <p:cNvSpPr txBox="1">
            <a:spLocks/>
          </p:cNvSpPr>
          <p:nvPr/>
        </p:nvSpPr>
        <p:spPr>
          <a:xfrm>
            <a:off x="4189507" y="460416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" name="Google Shape;4812;p39">
            <a:extLst>
              <a:ext uri="{FF2B5EF4-FFF2-40B4-BE49-F238E27FC236}">
                <a16:creationId xmlns:a16="http://schemas.microsoft.com/office/drawing/2014/main" id="{8908A57F-C37E-B041-9C37-B70A6DDF458A}"/>
              </a:ext>
            </a:extLst>
          </p:cNvPr>
          <p:cNvSpPr txBox="1">
            <a:spLocks/>
          </p:cNvSpPr>
          <p:nvPr/>
        </p:nvSpPr>
        <p:spPr>
          <a:xfrm>
            <a:off x="5040907" y="460416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Research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960EA-F490-74D2-4919-9CB8F519EEF3}"/>
              </a:ext>
            </a:extLst>
          </p:cNvPr>
          <p:cNvSpPr txBox="1"/>
          <p:nvPr/>
        </p:nvSpPr>
        <p:spPr>
          <a:xfrm>
            <a:off x="703262" y="1317811"/>
            <a:ext cx="74227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The working of the Text Recognition System can be summarized in the following steps:</a:t>
            </a:r>
          </a:p>
          <a:p>
            <a:endParaRPr lang="en-US" sz="1600" b="1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  <a:latin typeface="Anaheim" panose="020B0604020202020204" charset="0"/>
              </a:rPr>
              <a:t>Software</a:t>
            </a:r>
            <a:r>
              <a:rPr lang="en-US" sz="1600" b="1" i="0" u="sng" dirty="0">
                <a:solidFill>
                  <a:schemeClr val="tx1"/>
                </a:solidFill>
                <a:effectLst/>
                <a:latin typeface="Anaheim" panose="020B0604020202020204" charset="0"/>
              </a:rPr>
              <a:t> Execution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: When the user runs the program, the specified input image is taken as input.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sz="1600" b="1" i="0" u="sng" dirty="0">
                <a:solidFill>
                  <a:schemeClr val="tx1"/>
                </a:solidFill>
                <a:effectLst/>
                <a:latin typeface="Anaheim" panose="020B0604020202020204" charset="0"/>
              </a:rPr>
              <a:t>Image Pre-processing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: The input image undergoes pre-processing to enhance its quality and remove noise.</a:t>
            </a: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  <a:buFont typeface="+mj-lt"/>
              <a:buAutoNum type="arabicPeriod"/>
            </a:pPr>
            <a:r>
              <a:rPr lang="en-US" sz="1600" b="1" i="0" u="sng" dirty="0">
                <a:solidFill>
                  <a:schemeClr val="tx1"/>
                </a:solidFill>
                <a:effectLst/>
                <a:latin typeface="Anaheim" panose="020B0604020202020204" charset="0"/>
              </a:rPr>
              <a:t>Character Recognition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: The pre-processed image is processed to recognize the characters present.</a:t>
            </a:r>
          </a:p>
          <a:p>
            <a:endParaRPr lang="en-US" sz="1600" b="1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" name="Google Shape;5028;p47"/>
          <p:cNvSpPr txBox="1">
            <a:spLocks noGrp="1"/>
          </p:cNvSpPr>
          <p:nvPr>
            <p:ph type="subTitle" idx="4294967295"/>
          </p:nvPr>
        </p:nvSpPr>
        <p:spPr>
          <a:xfrm>
            <a:off x="1779751" y="5006250"/>
            <a:ext cx="2634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describe the topic of the section here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" name="Google Shape;4807;p39">
            <a:extLst>
              <a:ext uri="{FF2B5EF4-FFF2-40B4-BE49-F238E27FC236}">
                <a16:creationId xmlns:a16="http://schemas.microsoft.com/office/drawing/2014/main" id="{F3D0910F-C946-4890-976A-84B15697E342}"/>
              </a:ext>
            </a:extLst>
          </p:cNvPr>
          <p:cNvSpPr txBox="1">
            <a:spLocks/>
          </p:cNvSpPr>
          <p:nvPr/>
        </p:nvSpPr>
        <p:spPr>
          <a:xfrm>
            <a:off x="4189507" y="460416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8" name="Google Shape;4812;p39">
            <a:extLst>
              <a:ext uri="{FF2B5EF4-FFF2-40B4-BE49-F238E27FC236}">
                <a16:creationId xmlns:a16="http://schemas.microsoft.com/office/drawing/2014/main" id="{8908A57F-C37E-B041-9C37-B70A6DDF458A}"/>
              </a:ext>
            </a:extLst>
          </p:cNvPr>
          <p:cNvSpPr txBox="1">
            <a:spLocks/>
          </p:cNvSpPr>
          <p:nvPr/>
        </p:nvSpPr>
        <p:spPr>
          <a:xfrm>
            <a:off x="5040907" y="460416"/>
            <a:ext cx="2919300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Research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960EA-F490-74D2-4919-9CB8F519EEF3}"/>
              </a:ext>
            </a:extLst>
          </p:cNvPr>
          <p:cNvSpPr txBox="1"/>
          <p:nvPr/>
        </p:nvSpPr>
        <p:spPr>
          <a:xfrm>
            <a:off x="703262" y="1317811"/>
            <a:ext cx="7422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tx1"/>
              </a:buClr>
              <a:buFont typeface="+mj-lt"/>
              <a:buAutoNum type="arabicPeriod" startAt="4"/>
            </a:pPr>
            <a:r>
              <a:rPr lang="en-US" sz="1600" b="1" i="0" u="sng" dirty="0">
                <a:solidFill>
                  <a:schemeClr val="tx1"/>
                </a:solidFill>
                <a:effectLst/>
                <a:latin typeface="Anaheim" panose="020B0604020202020204" charset="0"/>
              </a:rPr>
              <a:t>Display of Recognized Characters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: The recognized characters are displayed on the console and 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images as well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, accompanied by bounding boxes.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 startAt="4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342900" indent="-342900" algn="l">
              <a:buClr>
                <a:schemeClr val="tx1"/>
              </a:buClr>
              <a:buFont typeface="+mj-lt"/>
              <a:buAutoNum type="arabicPeriod" startAt="4"/>
            </a:pPr>
            <a:r>
              <a:rPr lang="en-US" sz="1600" b="1" i="0" u="sng" dirty="0">
                <a:solidFill>
                  <a:schemeClr val="tx1"/>
                </a:solidFill>
                <a:effectLst/>
                <a:latin typeface="Anaheim" panose="020B0604020202020204" charset="0"/>
              </a:rPr>
              <a:t>Sequential Word </a:t>
            </a:r>
            <a:r>
              <a:rPr lang="en-US" sz="1600" b="1" u="sng" dirty="0">
                <a:solidFill>
                  <a:schemeClr val="tx1"/>
                </a:solidFill>
                <a:latin typeface="Anaheim" panose="020B0604020202020204" charset="0"/>
              </a:rPr>
              <a:t>Speech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: The recognized characters are 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spoken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 word by word, with </a:t>
            </a: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     Two voice options are defined : a Male voice and a Female voice.</a:t>
            </a: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pPr algn="l"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This represents an overview of the system's functioning and its architecture for text recognition.</a:t>
            </a:r>
          </a:p>
        </p:txBody>
      </p:sp>
    </p:spTree>
    <p:extLst>
      <p:ext uri="{BB962C8B-B14F-4D97-AF65-F5344CB8AC3E}">
        <p14:creationId xmlns:p14="http://schemas.microsoft.com/office/powerpoint/2010/main" val="44543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7" name="Google Shape;5067;p49"/>
          <p:cNvSpPr txBox="1">
            <a:spLocks noGrp="1"/>
          </p:cNvSpPr>
          <p:nvPr>
            <p:ph type="title"/>
          </p:nvPr>
        </p:nvSpPr>
        <p:spPr>
          <a:xfrm>
            <a:off x="720000" y="339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endParaRPr dirty="0"/>
          </a:p>
        </p:txBody>
      </p:sp>
      <p:sp>
        <p:nvSpPr>
          <p:cNvPr id="5068" name="Google Shape;5068;p49"/>
          <p:cNvSpPr/>
          <p:nvPr/>
        </p:nvSpPr>
        <p:spPr>
          <a:xfrm>
            <a:off x="1107185" y="1705022"/>
            <a:ext cx="2405109" cy="4000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1. Image Input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5072" name="Google Shape;5072;p49"/>
          <p:cNvCxnSpPr>
            <a:cxnSpLocks/>
          </p:cNvCxnSpPr>
          <p:nvPr/>
        </p:nvCxnSpPr>
        <p:spPr>
          <a:xfrm rot="16200000" flipH="1">
            <a:off x="1483130" y="2359144"/>
            <a:ext cx="818972" cy="3971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73" name="Google Shape;5073;p49"/>
          <p:cNvSpPr txBox="1"/>
          <p:nvPr/>
        </p:nvSpPr>
        <p:spPr>
          <a:xfrm>
            <a:off x="536015" y="2967208"/>
            <a:ext cx="2316041" cy="4000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2. Image Processing</a:t>
            </a:r>
            <a:endParaRPr sz="15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075" name="Google Shape;5075;p49"/>
          <p:cNvSpPr txBox="1"/>
          <p:nvPr/>
        </p:nvSpPr>
        <p:spPr>
          <a:xfrm>
            <a:off x="3455895" y="2548101"/>
            <a:ext cx="2461510" cy="4000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3. Text Recognition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5077" name="Google Shape;5077;p49"/>
          <p:cNvSpPr txBox="1"/>
          <p:nvPr/>
        </p:nvSpPr>
        <p:spPr>
          <a:xfrm>
            <a:off x="5513562" y="4058409"/>
            <a:ext cx="2272286" cy="4000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5.Text-to-Speech</a:t>
            </a:r>
            <a:endParaRPr sz="16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5078" name="Google Shape;5078;p49"/>
          <p:cNvGrpSpPr/>
          <p:nvPr/>
        </p:nvGrpSpPr>
        <p:grpSpPr>
          <a:xfrm>
            <a:off x="2091193" y="1108802"/>
            <a:ext cx="437092" cy="400040"/>
            <a:chOff x="4343404" y="1247922"/>
            <a:chExt cx="457205" cy="400040"/>
          </a:xfrm>
        </p:grpSpPr>
        <p:sp>
          <p:nvSpPr>
            <p:cNvPr id="5079" name="Google Shape;5079;p49"/>
            <p:cNvSpPr/>
            <p:nvPr/>
          </p:nvSpPr>
          <p:spPr>
            <a:xfrm>
              <a:off x="4406972" y="1394079"/>
              <a:ext cx="330823" cy="210708"/>
            </a:xfrm>
            <a:custGeom>
              <a:avLst/>
              <a:gdLst/>
              <a:ahLst/>
              <a:cxnLst/>
              <a:rect l="l" t="t" r="r" b="b"/>
              <a:pathLst>
                <a:path w="10091" h="6535" extrusionOk="0">
                  <a:moveTo>
                    <a:pt x="1" y="1"/>
                  </a:moveTo>
                  <a:lnTo>
                    <a:pt x="10090" y="1"/>
                  </a:lnTo>
                  <a:lnTo>
                    <a:pt x="10090" y="6535"/>
                  </a:lnTo>
                  <a:lnTo>
                    <a:pt x="1" y="65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9"/>
            <p:cNvSpPr/>
            <p:nvPr/>
          </p:nvSpPr>
          <p:spPr>
            <a:xfrm>
              <a:off x="4343404" y="1247922"/>
              <a:ext cx="457205" cy="400040"/>
            </a:xfrm>
            <a:custGeom>
              <a:avLst/>
              <a:gdLst/>
              <a:ahLst/>
              <a:cxnLst/>
              <a:rect l="l" t="t" r="r" b="b"/>
              <a:pathLst>
                <a:path w="13946" h="12407" extrusionOk="0">
                  <a:moveTo>
                    <a:pt x="6927" y="494"/>
                  </a:moveTo>
                  <a:cubicBezTo>
                    <a:pt x="7227" y="494"/>
                    <a:pt x="7319" y="678"/>
                    <a:pt x="7319" y="863"/>
                  </a:cubicBezTo>
                  <a:cubicBezTo>
                    <a:pt x="7319" y="1152"/>
                    <a:pt x="7129" y="1296"/>
                    <a:pt x="6938" y="1296"/>
                  </a:cubicBezTo>
                  <a:cubicBezTo>
                    <a:pt x="6748" y="1296"/>
                    <a:pt x="6557" y="1152"/>
                    <a:pt x="6557" y="863"/>
                  </a:cubicBezTo>
                  <a:cubicBezTo>
                    <a:pt x="6557" y="678"/>
                    <a:pt x="6742" y="494"/>
                    <a:pt x="6927" y="494"/>
                  </a:cubicBezTo>
                  <a:close/>
                  <a:moveTo>
                    <a:pt x="7596" y="1648"/>
                  </a:moveTo>
                  <a:lnTo>
                    <a:pt x="10390" y="3172"/>
                  </a:lnTo>
                  <a:lnTo>
                    <a:pt x="3556" y="3172"/>
                  </a:lnTo>
                  <a:lnTo>
                    <a:pt x="6350" y="1648"/>
                  </a:lnTo>
                  <a:cubicBezTo>
                    <a:pt x="6500" y="1787"/>
                    <a:pt x="6719" y="1856"/>
                    <a:pt x="6947" y="1856"/>
                  </a:cubicBezTo>
                  <a:cubicBezTo>
                    <a:pt x="7175" y="1856"/>
                    <a:pt x="7412" y="1787"/>
                    <a:pt x="7596" y="1648"/>
                  </a:cubicBezTo>
                  <a:close/>
                  <a:moveTo>
                    <a:pt x="12791" y="3749"/>
                  </a:moveTo>
                  <a:lnTo>
                    <a:pt x="12791" y="11829"/>
                  </a:lnTo>
                  <a:lnTo>
                    <a:pt x="1155" y="11829"/>
                  </a:lnTo>
                  <a:lnTo>
                    <a:pt x="1155" y="3749"/>
                  </a:lnTo>
                  <a:close/>
                  <a:moveTo>
                    <a:pt x="6819" y="0"/>
                  </a:moveTo>
                  <a:cubicBezTo>
                    <a:pt x="6291" y="0"/>
                    <a:pt x="5878" y="622"/>
                    <a:pt x="6073" y="1163"/>
                  </a:cubicBezTo>
                  <a:lnTo>
                    <a:pt x="2402" y="3172"/>
                  </a:lnTo>
                  <a:lnTo>
                    <a:pt x="301" y="3172"/>
                  </a:lnTo>
                  <a:cubicBezTo>
                    <a:pt x="1" y="3172"/>
                    <a:pt x="1" y="3749"/>
                    <a:pt x="301" y="3749"/>
                  </a:cubicBezTo>
                  <a:lnTo>
                    <a:pt x="578" y="3749"/>
                  </a:lnTo>
                  <a:lnTo>
                    <a:pt x="578" y="11829"/>
                  </a:lnTo>
                  <a:lnTo>
                    <a:pt x="301" y="11829"/>
                  </a:lnTo>
                  <a:cubicBezTo>
                    <a:pt x="208" y="11829"/>
                    <a:pt x="93" y="11922"/>
                    <a:pt x="93" y="12037"/>
                  </a:cubicBezTo>
                  <a:cubicBezTo>
                    <a:pt x="1" y="12222"/>
                    <a:pt x="208" y="12407"/>
                    <a:pt x="301" y="12407"/>
                  </a:cubicBezTo>
                  <a:lnTo>
                    <a:pt x="13576" y="12407"/>
                  </a:lnTo>
                  <a:cubicBezTo>
                    <a:pt x="13945" y="12407"/>
                    <a:pt x="13945" y="11829"/>
                    <a:pt x="13576" y="11829"/>
                  </a:cubicBezTo>
                  <a:lnTo>
                    <a:pt x="13368" y="11829"/>
                  </a:lnTo>
                  <a:lnTo>
                    <a:pt x="13368" y="3749"/>
                  </a:lnTo>
                  <a:lnTo>
                    <a:pt x="13576" y="3749"/>
                  </a:lnTo>
                  <a:cubicBezTo>
                    <a:pt x="13761" y="3749"/>
                    <a:pt x="13853" y="3657"/>
                    <a:pt x="13853" y="3472"/>
                  </a:cubicBezTo>
                  <a:cubicBezTo>
                    <a:pt x="13853" y="3380"/>
                    <a:pt x="13761" y="3172"/>
                    <a:pt x="13576" y="3172"/>
                  </a:cubicBezTo>
                  <a:lnTo>
                    <a:pt x="11452" y="3172"/>
                  </a:lnTo>
                  <a:lnTo>
                    <a:pt x="7896" y="1163"/>
                  </a:lnTo>
                  <a:cubicBezTo>
                    <a:pt x="7983" y="622"/>
                    <a:pt x="7644" y="0"/>
                    <a:pt x="7050" y="0"/>
                  </a:cubicBezTo>
                  <a:cubicBezTo>
                    <a:pt x="7010" y="0"/>
                    <a:pt x="6969" y="3"/>
                    <a:pt x="6927" y="9"/>
                  </a:cubicBezTo>
                  <a:cubicBezTo>
                    <a:pt x="6891" y="3"/>
                    <a:pt x="6855" y="0"/>
                    <a:pt x="6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9"/>
            <p:cNvSpPr/>
            <p:nvPr/>
          </p:nvSpPr>
          <p:spPr>
            <a:xfrm>
              <a:off x="4431953" y="1421647"/>
              <a:ext cx="280860" cy="154863"/>
            </a:xfrm>
            <a:custGeom>
              <a:avLst/>
              <a:gdLst/>
              <a:ahLst/>
              <a:cxnLst/>
              <a:rect l="l" t="t" r="r" b="b"/>
              <a:pathLst>
                <a:path w="8567" h="4803" extrusionOk="0">
                  <a:moveTo>
                    <a:pt x="2125" y="1639"/>
                  </a:moveTo>
                  <a:lnTo>
                    <a:pt x="2125" y="4225"/>
                  </a:lnTo>
                  <a:lnTo>
                    <a:pt x="1063" y="4225"/>
                  </a:lnTo>
                  <a:lnTo>
                    <a:pt x="1063" y="1639"/>
                  </a:lnTo>
                  <a:close/>
                  <a:moveTo>
                    <a:pt x="4803" y="577"/>
                  </a:moveTo>
                  <a:lnTo>
                    <a:pt x="4803" y="4225"/>
                  </a:lnTo>
                  <a:lnTo>
                    <a:pt x="3741" y="4225"/>
                  </a:lnTo>
                  <a:lnTo>
                    <a:pt x="3741" y="577"/>
                  </a:lnTo>
                  <a:close/>
                  <a:moveTo>
                    <a:pt x="7504" y="2794"/>
                  </a:moveTo>
                  <a:lnTo>
                    <a:pt x="7504" y="4225"/>
                  </a:lnTo>
                  <a:lnTo>
                    <a:pt x="6442" y="4225"/>
                  </a:lnTo>
                  <a:lnTo>
                    <a:pt x="6442" y="2794"/>
                  </a:lnTo>
                  <a:close/>
                  <a:moveTo>
                    <a:pt x="3464" y="0"/>
                  </a:moveTo>
                  <a:cubicBezTo>
                    <a:pt x="3279" y="0"/>
                    <a:pt x="3164" y="92"/>
                    <a:pt x="3164" y="300"/>
                  </a:cubicBezTo>
                  <a:lnTo>
                    <a:pt x="3164" y="4225"/>
                  </a:lnTo>
                  <a:lnTo>
                    <a:pt x="2587" y="4225"/>
                  </a:lnTo>
                  <a:lnTo>
                    <a:pt x="2587" y="1455"/>
                  </a:lnTo>
                  <a:cubicBezTo>
                    <a:pt x="2587" y="1247"/>
                    <a:pt x="2494" y="1155"/>
                    <a:pt x="2402" y="1155"/>
                  </a:cubicBezTo>
                  <a:lnTo>
                    <a:pt x="763" y="1155"/>
                  </a:lnTo>
                  <a:cubicBezTo>
                    <a:pt x="578" y="1155"/>
                    <a:pt x="486" y="1247"/>
                    <a:pt x="486" y="1455"/>
                  </a:cubicBezTo>
                  <a:lnTo>
                    <a:pt x="486" y="4225"/>
                  </a:lnTo>
                  <a:lnTo>
                    <a:pt x="278" y="4225"/>
                  </a:lnTo>
                  <a:cubicBezTo>
                    <a:pt x="1" y="4225"/>
                    <a:pt x="1" y="4802"/>
                    <a:pt x="278" y="4802"/>
                  </a:cubicBezTo>
                  <a:lnTo>
                    <a:pt x="8174" y="4802"/>
                  </a:lnTo>
                  <a:cubicBezTo>
                    <a:pt x="8566" y="4802"/>
                    <a:pt x="8566" y="4225"/>
                    <a:pt x="8174" y="4225"/>
                  </a:cubicBezTo>
                  <a:lnTo>
                    <a:pt x="8081" y="4225"/>
                  </a:lnTo>
                  <a:lnTo>
                    <a:pt x="8081" y="2494"/>
                  </a:lnTo>
                  <a:cubicBezTo>
                    <a:pt x="8081" y="2401"/>
                    <a:pt x="7897" y="2217"/>
                    <a:pt x="7781" y="2217"/>
                  </a:cubicBezTo>
                  <a:lnTo>
                    <a:pt x="6165" y="2217"/>
                  </a:lnTo>
                  <a:cubicBezTo>
                    <a:pt x="5957" y="2217"/>
                    <a:pt x="5865" y="2401"/>
                    <a:pt x="5865" y="2494"/>
                  </a:cubicBezTo>
                  <a:lnTo>
                    <a:pt x="5865" y="4225"/>
                  </a:lnTo>
                  <a:lnTo>
                    <a:pt x="5380" y="4225"/>
                  </a:lnTo>
                  <a:lnTo>
                    <a:pt x="5380" y="300"/>
                  </a:lnTo>
                  <a:cubicBezTo>
                    <a:pt x="5380" y="92"/>
                    <a:pt x="5195" y="0"/>
                    <a:pt x="5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5068;p49">
            <a:extLst>
              <a:ext uri="{FF2B5EF4-FFF2-40B4-BE49-F238E27FC236}">
                <a16:creationId xmlns:a16="http://schemas.microsoft.com/office/drawing/2014/main" id="{3EEB9879-FFB3-FE6C-B0D2-EFDE658A0D87}"/>
              </a:ext>
            </a:extLst>
          </p:cNvPr>
          <p:cNvSpPr/>
          <p:nvPr/>
        </p:nvSpPr>
        <p:spPr>
          <a:xfrm>
            <a:off x="6410770" y="3066948"/>
            <a:ext cx="2405109" cy="40004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4. Text Output</a:t>
            </a:r>
            <a:endParaRPr sz="1800" b="1" dirty="0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E5E8B8-054D-F78D-CA0D-980DE9EE65F8}"/>
              </a:ext>
            </a:extLst>
          </p:cNvPr>
          <p:cNvCxnSpPr>
            <a:cxnSpLocks/>
            <a:stCxn id="5073" idx="3"/>
            <a:endCxn id="5075" idx="1"/>
          </p:cNvCxnSpPr>
          <p:nvPr/>
        </p:nvCxnSpPr>
        <p:spPr>
          <a:xfrm flipV="1">
            <a:off x="2852056" y="2748121"/>
            <a:ext cx="603839" cy="41910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94C6DFB-1586-187D-535B-31AE46962255}"/>
              </a:ext>
            </a:extLst>
          </p:cNvPr>
          <p:cNvCxnSpPr>
            <a:cxnSpLocks/>
            <a:stCxn id="5075" idx="3"/>
            <a:endCxn id="18" idx="1"/>
          </p:cNvCxnSpPr>
          <p:nvPr/>
        </p:nvCxnSpPr>
        <p:spPr>
          <a:xfrm>
            <a:off x="5917405" y="2748121"/>
            <a:ext cx="493365" cy="51884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0344F2-6074-ACBF-05DE-97A7F5A92235}"/>
              </a:ext>
            </a:extLst>
          </p:cNvPr>
          <p:cNvCxnSpPr>
            <a:cxnSpLocks/>
          </p:cNvCxnSpPr>
          <p:nvPr/>
        </p:nvCxnSpPr>
        <p:spPr>
          <a:xfrm>
            <a:off x="6988629" y="3481289"/>
            <a:ext cx="0" cy="57712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3" grpId="0" animBg="1"/>
      <p:bldP spid="5075" grpId="0" animBg="1"/>
      <p:bldP spid="507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6" name="Google Shape;5676;p69"/>
          <p:cNvSpPr txBox="1">
            <a:spLocks noGrp="1"/>
          </p:cNvSpPr>
          <p:nvPr>
            <p:ph type="subTitle" idx="1"/>
          </p:nvPr>
        </p:nvSpPr>
        <p:spPr>
          <a:xfrm>
            <a:off x="553160" y="1979649"/>
            <a:ext cx="2209923" cy="118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overall system design of the proposed system is as described in this picture.</a:t>
            </a:r>
            <a:endParaRPr dirty="0"/>
          </a:p>
        </p:txBody>
      </p:sp>
      <p:cxnSp>
        <p:nvCxnSpPr>
          <p:cNvPr id="5679" name="Google Shape;5679;p69"/>
          <p:cNvCxnSpPr>
            <a:cxnSpLocks/>
          </p:cNvCxnSpPr>
          <p:nvPr/>
        </p:nvCxnSpPr>
        <p:spPr>
          <a:xfrm>
            <a:off x="2725691" y="2184071"/>
            <a:ext cx="915200" cy="535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4807;p39">
            <a:extLst>
              <a:ext uri="{FF2B5EF4-FFF2-40B4-BE49-F238E27FC236}">
                <a16:creationId xmlns:a16="http://schemas.microsoft.com/office/drawing/2014/main" id="{DF5C3902-54C6-E32E-D931-05E5161EC5D2}"/>
              </a:ext>
            </a:extLst>
          </p:cNvPr>
          <p:cNvSpPr txBox="1">
            <a:spLocks/>
          </p:cNvSpPr>
          <p:nvPr/>
        </p:nvSpPr>
        <p:spPr>
          <a:xfrm>
            <a:off x="3961989" y="458947"/>
            <a:ext cx="830871" cy="49795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6" name="Google Shape;4812;p39">
            <a:extLst>
              <a:ext uri="{FF2B5EF4-FFF2-40B4-BE49-F238E27FC236}">
                <a16:creationId xmlns:a16="http://schemas.microsoft.com/office/drawing/2014/main" id="{94E92907-9886-62A5-203D-378CFA545147}"/>
              </a:ext>
            </a:extLst>
          </p:cNvPr>
          <p:cNvSpPr txBox="1">
            <a:spLocks/>
          </p:cNvSpPr>
          <p:nvPr/>
        </p:nvSpPr>
        <p:spPr>
          <a:xfrm>
            <a:off x="4792860" y="458947"/>
            <a:ext cx="2848911" cy="497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Research Methodology</a:t>
            </a:r>
          </a:p>
        </p:txBody>
      </p:sp>
      <p:sp>
        <p:nvSpPr>
          <p:cNvPr id="7" name="Google Shape;5676;p69">
            <a:extLst>
              <a:ext uri="{FF2B5EF4-FFF2-40B4-BE49-F238E27FC236}">
                <a16:creationId xmlns:a16="http://schemas.microsoft.com/office/drawing/2014/main" id="{BAC4E8F8-E7A4-C47C-87D1-427086FC0C23}"/>
              </a:ext>
            </a:extLst>
          </p:cNvPr>
          <p:cNvSpPr txBox="1">
            <a:spLocks/>
          </p:cNvSpPr>
          <p:nvPr/>
        </p:nvSpPr>
        <p:spPr>
          <a:xfrm>
            <a:off x="222331" y="1161088"/>
            <a:ext cx="2871582" cy="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2000" b="1" dirty="0">
                <a:latin typeface="Aldrich" panose="020B0604020202020204" charset="0"/>
              </a:rPr>
              <a:t>SYSTEM ARCHITECTURE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CA4636-640C-8D65-1DEF-0EB8F6CF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8025" y="1704250"/>
            <a:ext cx="4671031" cy="21046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1FB431-AAA7-3AAA-E78F-8548DF170552}"/>
              </a:ext>
            </a:extLst>
          </p:cNvPr>
          <p:cNvSpPr txBox="1"/>
          <p:nvPr/>
        </p:nvSpPr>
        <p:spPr>
          <a:xfrm>
            <a:off x="3183291" y="4022028"/>
            <a:ext cx="552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Aldrich" panose="020B0604020202020204" charset="0"/>
              </a:rPr>
              <a:t>Text Recognition from sign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F67B24-9A8C-867B-9E59-67BF31C93992}"/>
              </a:ext>
            </a:extLst>
          </p:cNvPr>
          <p:cNvSpPr/>
          <p:nvPr/>
        </p:nvSpPr>
        <p:spPr>
          <a:xfrm>
            <a:off x="5813422" y="2353174"/>
            <a:ext cx="896761" cy="43714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Collection &amp;</a:t>
            </a:r>
            <a:br>
              <a:rPr lang="en" sz="3200" dirty="0"/>
            </a:br>
            <a:r>
              <a:rPr lang="en" sz="3200" dirty="0"/>
              <a:t>Analysis</a:t>
            </a:r>
            <a:endParaRPr sz="32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5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07;p39">
            <a:extLst>
              <a:ext uri="{FF2B5EF4-FFF2-40B4-BE49-F238E27FC236}">
                <a16:creationId xmlns:a16="http://schemas.microsoft.com/office/drawing/2014/main" id="{2DD8FC1A-8774-26DD-3095-47249DDC7BCC}"/>
              </a:ext>
            </a:extLst>
          </p:cNvPr>
          <p:cNvSpPr txBox="1">
            <a:spLocks/>
          </p:cNvSpPr>
          <p:nvPr/>
        </p:nvSpPr>
        <p:spPr>
          <a:xfrm>
            <a:off x="1080826" y="314978"/>
            <a:ext cx="885130" cy="369334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812;p39">
            <a:extLst>
              <a:ext uri="{FF2B5EF4-FFF2-40B4-BE49-F238E27FC236}">
                <a16:creationId xmlns:a16="http://schemas.microsoft.com/office/drawing/2014/main" id="{645B09DD-17BD-8067-A062-06B702614C84}"/>
              </a:ext>
            </a:extLst>
          </p:cNvPr>
          <p:cNvSpPr txBox="1">
            <a:spLocks/>
          </p:cNvSpPr>
          <p:nvPr/>
        </p:nvSpPr>
        <p:spPr>
          <a:xfrm>
            <a:off x="1965956" y="314979"/>
            <a:ext cx="3155576" cy="369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1700" dirty="0"/>
              <a:t>Data Collection &amp;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B269-0233-B96A-51AE-161655106CB1}"/>
              </a:ext>
            </a:extLst>
          </p:cNvPr>
          <p:cNvSpPr txBox="1"/>
          <p:nvPr/>
        </p:nvSpPr>
        <p:spPr>
          <a:xfrm>
            <a:off x="905614" y="993087"/>
            <a:ext cx="392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drich" panose="020B0604020202020204" charset="0"/>
              </a:rPr>
              <a:t>Instrument for 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A90BD-1C8B-AE5C-5B4F-3EFAA0C104CC}"/>
              </a:ext>
            </a:extLst>
          </p:cNvPr>
          <p:cNvSpPr txBox="1"/>
          <p:nvPr/>
        </p:nvSpPr>
        <p:spPr>
          <a:xfrm>
            <a:off x="984865" y="1425172"/>
            <a:ext cx="75402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The instruments required for data collection in text recognition using OCR (Optical Character Recognition) are as follows::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  <a:latin typeface="Anaheim" panose="020B0604020202020204" charset="0"/>
              </a:rPr>
              <a:t>Scanners or Cameras:</a:t>
            </a:r>
            <a:r>
              <a:rPr lang="en-US" sz="1600" b="1" dirty="0">
                <a:solidFill>
                  <a:schemeClr val="tx1"/>
                </a:solidFill>
                <a:latin typeface="Anaheim" panose="020B0604020202020204" charset="0"/>
              </a:rPr>
              <a:t>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High-quality scanner or camera is essential to capture clear and detailed images of documents for accurate OCR analysis.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en-US" sz="1600" u="sng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  <a:latin typeface="Anaheim" panose="020B0604020202020204" charset="0"/>
              </a:rPr>
              <a:t>OCR Software:</a:t>
            </a:r>
            <a:r>
              <a:rPr lang="en-US" sz="1600" b="1" dirty="0">
                <a:solidFill>
                  <a:schemeClr val="tx1"/>
                </a:solidFill>
                <a:latin typeface="Anaheim" panose="020B0604020202020204" charset="0"/>
              </a:rPr>
              <a:t>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OCR software analyzes images to extract text. The choice of software depends on factors like language, font type, and document type, with various commercial and open-source options available.</a:t>
            </a: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endParaRPr lang="en-US" sz="1600" u="sng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342900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US" sz="1600" b="1" u="sng" dirty="0">
                <a:solidFill>
                  <a:schemeClr val="tx1"/>
                </a:solidFill>
                <a:latin typeface="Anaheim" panose="020B0604020202020204" charset="0"/>
              </a:rPr>
              <a:t>Human Evaluators</a:t>
            </a: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Human evaluators review and correct OCR results for improved accuracy, especially for handwritten or unique fonts. They also annotate text and assess OCR output quality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b="1" u="sng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Results &amp; </a:t>
            </a:r>
            <a:br>
              <a:rPr lang="en" sz="3200" dirty="0"/>
            </a:br>
            <a:r>
              <a:rPr lang="en" sz="3200" dirty="0"/>
              <a:t>Improvements</a:t>
            </a:r>
            <a:endParaRPr sz="32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4807;p39">
            <a:extLst>
              <a:ext uri="{FF2B5EF4-FFF2-40B4-BE49-F238E27FC236}">
                <a16:creationId xmlns:a16="http://schemas.microsoft.com/office/drawing/2014/main" id="{3BFF6B6E-CA8D-AD67-4067-3EB485A38B6E}"/>
              </a:ext>
            </a:extLst>
          </p:cNvPr>
          <p:cNvSpPr txBox="1">
            <a:spLocks/>
          </p:cNvSpPr>
          <p:nvPr/>
        </p:nvSpPr>
        <p:spPr>
          <a:xfrm>
            <a:off x="3800085" y="415442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9" name="Google Shape;4812;p39">
            <a:extLst>
              <a:ext uri="{FF2B5EF4-FFF2-40B4-BE49-F238E27FC236}">
                <a16:creationId xmlns:a16="http://schemas.microsoft.com/office/drawing/2014/main" id="{67DD7450-2C62-433F-6BCE-2B2539435EEC}"/>
              </a:ext>
            </a:extLst>
          </p:cNvPr>
          <p:cNvSpPr txBox="1">
            <a:spLocks/>
          </p:cNvSpPr>
          <p:nvPr/>
        </p:nvSpPr>
        <p:spPr>
          <a:xfrm>
            <a:off x="4651494" y="415442"/>
            <a:ext cx="2950577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Result &amp; Improvements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E8AD75-52C0-0FC7-B7BE-2498D1C66495}"/>
              </a:ext>
            </a:extLst>
          </p:cNvPr>
          <p:cNvSpPr txBox="1"/>
          <p:nvPr/>
        </p:nvSpPr>
        <p:spPr>
          <a:xfrm>
            <a:off x="528918" y="1129553"/>
            <a:ext cx="772757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tx1"/>
              </a:buClr>
              <a:buSzPct val="50000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The following are Results and Improvements of OCR Project:</a:t>
            </a:r>
          </a:p>
          <a:p>
            <a:pPr algn="just">
              <a:buClr>
                <a:schemeClr val="tx1"/>
              </a:buClr>
              <a:buSzPct val="50000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The OCR project successfully extracted and converted scanned or photographed text into digital text.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The OCR software achieved high accuracy for clear and well-defined text with standard fonts.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Challenges were encountered in accurately recognizing handwritten text or non-standard fonts, resulting in lower accuracy.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6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Anaheim" panose="020B0604020202020204" charset="0"/>
              </a:rPr>
              <a:t>We dare to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Improve accuracy for recognizing handwritten text and non-standard fonts by incorporating advanced machine learning algorithms and training the OCR model on diverse datasets.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5" name="Google Shape;4785;p37"/>
          <p:cNvSpPr txBox="1">
            <a:spLocks noGrp="1"/>
          </p:cNvSpPr>
          <p:nvPr>
            <p:ph type="ctrTitle"/>
          </p:nvPr>
        </p:nvSpPr>
        <p:spPr>
          <a:xfrm>
            <a:off x="1115475" y="1309500"/>
            <a:ext cx="6840300" cy="18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OPTICAL CHAR</a:t>
            </a:r>
            <a:r>
              <a:rPr lang="en-US" dirty="0"/>
              <a:t>A</a:t>
            </a:r>
            <a:r>
              <a:rPr lang="en" dirty="0"/>
              <a:t>CTER RECOGNITION </a:t>
            </a:r>
            <a:endParaRPr dirty="0"/>
          </a:p>
        </p:txBody>
      </p:sp>
      <p:sp>
        <p:nvSpPr>
          <p:cNvPr id="4786" name="Google Shape;4786;p37"/>
          <p:cNvSpPr txBox="1">
            <a:spLocks noGrp="1"/>
          </p:cNvSpPr>
          <p:nvPr>
            <p:ph type="subTitle" idx="1"/>
          </p:nvPr>
        </p:nvSpPr>
        <p:spPr>
          <a:xfrm>
            <a:off x="1115475" y="3147925"/>
            <a:ext cx="6840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AI-Enabled OCR software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45"/>
          <p:cNvSpPr txBox="1">
            <a:spLocks noGrp="1"/>
          </p:cNvSpPr>
          <p:nvPr>
            <p:ph type="title"/>
          </p:nvPr>
        </p:nvSpPr>
        <p:spPr>
          <a:xfrm>
            <a:off x="535703" y="271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OCR RESULTS - 01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9DC4B-97C3-3AE7-BB06-2573D4E2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7982" y="1116514"/>
            <a:ext cx="2946496" cy="2207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E7CD5C-E481-328A-BFDA-888F6F20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6397" y="1116513"/>
            <a:ext cx="2946496" cy="2207029"/>
          </a:xfrm>
          <a:prstGeom prst="rect">
            <a:avLst/>
          </a:prstGeom>
        </p:spPr>
      </p:pic>
      <p:sp>
        <p:nvSpPr>
          <p:cNvPr id="8" name="Google Shape;4812;p39">
            <a:extLst>
              <a:ext uri="{FF2B5EF4-FFF2-40B4-BE49-F238E27FC236}">
                <a16:creationId xmlns:a16="http://schemas.microsoft.com/office/drawing/2014/main" id="{37528967-6244-D6BF-3338-1DCD769344C4}"/>
              </a:ext>
            </a:extLst>
          </p:cNvPr>
          <p:cNvSpPr txBox="1">
            <a:spLocks/>
          </p:cNvSpPr>
          <p:nvPr/>
        </p:nvSpPr>
        <p:spPr>
          <a:xfrm>
            <a:off x="1337982" y="3842320"/>
            <a:ext cx="2946496" cy="369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1700" dirty="0"/>
              <a:t>Before  Case</a:t>
            </a:r>
          </a:p>
        </p:txBody>
      </p:sp>
      <p:sp>
        <p:nvSpPr>
          <p:cNvPr id="2" name="Google Shape;4812;p39">
            <a:extLst>
              <a:ext uri="{FF2B5EF4-FFF2-40B4-BE49-F238E27FC236}">
                <a16:creationId xmlns:a16="http://schemas.microsoft.com/office/drawing/2014/main" id="{BDDE2B48-80F0-9646-01F7-41565F5EE8F3}"/>
              </a:ext>
            </a:extLst>
          </p:cNvPr>
          <p:cNvSpPr txBox="1">
            <a:spLocks/>
          </p:cNvSpPr>
          <p:nvPr/>
        </p:nvSpPr>
        <p:spPr>
          <a:xfrm>
            <a:off x="5096398" y="3842320"/>
            <a:ext cx="2946496" cy="369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1700" dirty="0"/>
              <a:t>After 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96236-E329-CF5A-9F71-CCCB527DE99A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811230" y="3323542"/>
            <a:ext cx="0" cy="5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D14B15-A6BB-368F-BB54-B02F03F7BA7F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flipH="1" flipV="1">
            <a:off x="6569645" y="3323542"/>
            <a:ext cx="1" cy="5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45"/>
          <p:cNvSpPr txBox="1">
            <a:spLocks noGrp="1"/>
          </p:cNvSpPr>
          <p:nvPr>
            <p:ph type="title"/>
          </p:nvPr>
        </p:nvSpPr>
        <p:spPr>
          <a:xfrm>
            <a:off x="535703" y="271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OCR RESULTS - 02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9DC4B-97C3-3AE7-BB06-2573D4E22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37982" y="1368491"/>
            <a:ext cx="2946496" cy="1703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E7CD5C-E481-328A-BFDA-888F6F20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6397" y="1251548"/>
            <a:ext cx="2946496" cy="1936958"/>
          </a:xfrm>
          <a:prstGeom prst="rect">
            <a:avLst/>
          </a:prstGeom>
        </p:spPr>
      </p:pic>
      <p:sp>
        <p:nvSpPr>
          <p:cNvPr id="8" name="Google Shape;4812;p39">
            <a:extLst>
              <a:ext uri="{FF2B5EF4-FFF2-40B4-BE49-F238E27FC236}">
                <a16:creationId xmlns:a16="http://schemas.microsoft.com/office/drawing/2014/main" id="{37528967-6244-D6BF-3338-1DCD769344C4}"/>
              </a:ext>
            </a:extLst>
          </p:cNvPr>
          <p:cNvSpPr txBox="1">
            <a:spLocks/>
          </p:cNvSpPr>
          <p:nvPr/>
        </p:nvSpPr>
        <p:spPr>
          <a:xfrm>
            <a:off x="1344706" y="3845505"/>
            <a:ext cx="2946496" cy="369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1700" dirty="0"/>
              <a:t>Before  Case</a:t>
            </a:r>
          </a:p>
        </p:txBody>
      </p:sp>
      <p:sp>
        <p:nvSpPr>
          <p:cNvPr id="2" name="Google Shape;4812;p39">
            <a:extLst>
              <a:ext uri="{FF2B5EF4-FFF2-40B4-BE49-F238E27FC236}">
                <a16:creationId xmlns:a16="http://schemas.microsoft.com/office/drawing/2014/main" id="{BDDE2B48-80F0-9646-01F7-41565F5EE8F3}"/>
              </a:ext>
            </a:extLst>
          </p:cNvPr>
          <p:cNvSpPr txBox="1">
            <a:spLocks/>
          </p:cNvSpPr>
          <p:nvPr/>
        </p:nvSpPr>
        <p:spPr>
          <a:xfrm>
            <a:off x="5096398" y="3842320"/>
            <a:ext cx="2946496" cy="369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>
              <a:lnSpc>
                <a:spcPct val="100000"/>
              </a:lnSpc>
            </a:pPr>
            <a:r>
              <a:rPr lang="en-US" sz="1700" dirty="0"/>
              <a:t>After  Case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B96236-E329-CF5A-9F71-CCCB527DE99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17954" y="3188506"/>
            <a:ext cx="0" cy="65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D14B15-A6BB-368F-BB54-B02F03F7BA7F}"/>
              </a:ext>
            </a:extLst>
          </p:cNvPr>
          <p:cNvCxnSpPr>
            <a:cxnSpLocks/>
            <a:stCxn id="2" idx="0"/>
            <a:endCxn id="18" idx="2"/>
          </p:cNvCxnSpPr>
          <p:nvPr/>
        </p:nvCxnSpPr>
        <p:spPr>
          <a:xfrm flipH="1" flipV="1">
            <a:off x="6569645" y="3323542"/>
            <a:ext cx="1" cy="5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3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52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07;p39">
            <a:extLst>
              <a:ext uri="{FF2B5EF4-FFF2-40B4-BE49-F238E27FC236}">
                <a16:creationId xmlns:a16="http://schemas.microsoft.com/office/drawing/2014/main" id="{BB5043EE-DD36-0E0C-FE13-6DA4CD2B29A3}"/>
              </a:ext>
            </a:extLst>
          </p:cNvPr>
          <p:cNvSpPr txBox="1">
            <a:spLocks/>
          </p:cNvSpPr>
          <p:nvPr/>
        </p:nvSpPr>
        <p:spPr>
          <a:xfrm>
            <a:off x="496583" y="583144"/>
            <a:ext cx="796827" cy="45228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5" name="Google Shape;4812;p39">
            <a:extLst>
              <a:ext uri="{FF2B5EF4-FFF2-40B4-BE49-F238E27FC236}">
                <a16:creationId xmlns:a16="http://schemas.microsoft.com/office/drawing/2014/main" id="{C742555E-B2FE-0A25-B15A-E96B6F9AF1B6}"/>
              </a:ext>
            </a:extLst>
          </p:cNvPr>
          <p:cNvSpPr txBox="1">
            <a:spLocks/>
          </p:cNvSpPr>
          <p:nvPr/>
        </p:nvSpPr>
        <p:spPr>
          <a:xfrm>
            <a:off x="1293410" y="583144"/>
            <a:ext cx="2840767" cy="4522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9C58A-F06E-C440-0F9F-91D2DF117BC5}"/>
              </a:ext>
            </a:extLst>
          </p:cNvPr>
          <p:cNvSpPr txBox="1"/>
          <p:nvPr/>
        </p:nvSpPr>
        <p:spPr>
          <a:xfrm>
            <a:off x="496583" y="1105946"/>
            <a:ext cx="76119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naheim" panose="020B0604020202020204" charset="0"/>
              </a:rPr>
              <a:t>We conclude that our project is successfully working and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capable of performing real-time text recognition and extraction.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As estimated our project has 90%+ accuracy and remaining 10% will depends on quality of the image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Future work should focus on improving OCR accuracy and efficiency.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Advancing OCR technology involves overcoming challenges and exploring new applications and integrations.</a:t>
            </a: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endParaRPr lang="en-US" sz="1800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indent="-285750" algn="just"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Ongoing research and development will transform information processing and storage through OCR.</a:t>
            </a:r>
          </a:p>
          <a:p>
            <a:endParaRPr lang="en-US" sz="1800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" name="Google Shape;5662;p68"/>
          <p:cNvSpPr txBox="1">
            <a:spLocks noGrp="1"/>
          </p:cNvSpPr>
          <p:nvPr>
            <p:ph type="title"/>
          </p:nvPr>
        </p:nvSpPr>
        <p:spPr>
          <a:xfrm>
            <a:off x="933750" y="1196130"/>
            <a:ext cx="2772900" cy="80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Meet 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Our Team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5663" name="Google Shape;5663;p68"/>
          <p:cNvGrpSpPr/>
          <p:nvPr/>
        </p:nvGrpSpPr>
        <p:grpSpPr>
          <a:xfrm>
            <a:off x="4149650" y="1128936"/>
            <a:ext cx="4094108" cy="2641663"/>
            <a:chOff x="2524950" y="1798211"/>
            <a:chExt cx="4094108" cy="2641663"/>
          </a:xfrm>
        </p:grpSpPr>
        <p:grpSp>
          <p:nvGrpSpPr>
            <p:cNvPr id="5664" name="Google Shape;5664;p68"/>
            <p:cNvGrpSpPr/>
            <p:nvPr/>
          </p:nvGrpSpPr>
          <p:grpSpPr>
            <a:xfrm>
              <a:off x="2649595" y="1798211"/>
              <a:ext cx="3844463" cy="2362153"/>
              <a:chOff x="2916092" y="1921202"/>
              <a:chExt cx="3311908" cy="2034936"/>
            </a:xfrm>
          </p:grpSpPr>
          <p:sp>
            <p:nvSpPr>
              <p:cNvPr id="5665" name="Google Shape;5665;p68"/>
              <p:cNvSpPr/>
              <p:nvPr/>
            </p:nvSpPr>
            <p:spPr>
              <a:xfrm>
                <a:off x="2916092" y="1921202"/>
                <a:ext cx="3311908" cy="2034936"/>
              </a:xfrm>
              <a:custGeom>
                <a:avLst/>
                <a:gdLst/>
                <a:ahLst/>
                <a:cxnLst/>
                <a:rect l="l" t="t" r="r" b="b"/>
                <a:pathLst>
                  <a:path w="163895" h="100702" extrusionOk="0">
                    <a:moveTo>
                      <a:pt x="8116" y="0"/>
                    </a:moveTo>
                    <a:cubicBezTo>
                      <a:pt x="3557" y="0"/>
                      <a:pt x="0" y="3678"/>
                      <a:pt x="0" y="8238"/>
                    </a:cubicBezTo>
                    <a:lnTo>
                      <a:pt x="0" y="100701"/>
                    </a:lnTo>
                    <a:lnTo>
                      <a:pt x="163894" y="100701"/>
                    </a:lnTo>
                    <a:lnTo>
                      <a:pt x="163894" y="8238"/>
                    </a:lnTo>
                    <a:cubicBezTo>
                      <a:pt x="163894" y="3678"/>
                      <a:pt x="160338" y="0"/>
                      <a:pt x="15577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5666" name="Google Shape;5666;p68"/>
              <p:cNvSpPr/>
              <p:nvPr/>
            </p:nvSpPr>
            <p:spPr>
              <a:xfrm>
                <a:off x="4482583" y="1989025"/>
                <a:ext cx="178800" cy="618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667" name="Google Shape;5667;p68"/>
            <p:cNvSpPr/>
            <p:nvPr/>
          </p:nvSpPr>
          <p:spPr>
            <a:xfrm>
              <a:off x="2524950" y="4157500"/>
              <a:ext cx="4094108" cy="12479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668" name="Google Shape;5668;p68"/>
            <p:cNvSpPr/>
            <p:nvPr/>
          </p:nvSpPr>
          <p:spPr>
            <a:xfrm>
              <a:off x="2524950" y="4157500"/>
              <a:ext cx="4094108" cy="12479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669" name="Google Shape;5669;p68"/>
            <p:cNvSpPr/>
            <p:nvPr/>
          </p:nvSpPr>
          <p:spPr>
            <a:xfrm>
              <a:off x="2524950" y="4282263"/>
              <a:ext cx="4094108" cy="157611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5670" name="Google Shape;5670;p68"/>
          <p:cNvSpPr txBox="1">
            <a:spLocks noGrp="1"/>
          </p:cNvSpPr>
          <p:nvPr>
            <p:ph type="subTitle" idx="1"/>
          </p:nvPr>
        </p:nvSpPr>
        <p:spPr>
          <a:xfrm>
            <a:off x="933750" y="2027650"/>
            <a:ext cx="2772900" cy="13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/>
              <a:t>GAUD SUNNY SRAVAN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MOHAMMED FAIZAN 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MOHAMMED SAMEER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DARSHAN HM</a:t>
            </a:r>
            <a:endParaRPr sz="1800" b="1" dirty="0"/>
          </a:p>
        </p:txBody>
      </p:sp>
      <p:pic>
        <p:nvPicPr>
          <p:cNvPr id="5671" name="Google Shape;5671;p68"/>
          <p:cNvPicPr preferRelativeResize="0"/>
          <p:nvPr/>
        </p:nvPicPr>
        <p:blipFill>
          <a:blip r:embed="rId3"/>
          <a:srcRect/>
          <a:stretch/>
        </p:blipFill>
        <p:spPr>
          <a:xfrm>
            <a:off x="4456608" y="1358131"/>
            <a:ext cx="3479690" cy="195732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8" name="Google Shape;5808;p71"/>
          <p:cNvSpPr txBox="1">
            <a:spLocks noGrp="1"/>
          </p:cNvSpPr>
          <p:nvPr>
            <p:ph type="title"/>
          </p:nvPr>
        </p:nvSpPr>
        <p:spPr>
          <a:xfrm>
            <a:off x="761924" y="671991"/>
            <a:ext cx="4923855" cy="1550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2" name="Google Shape;6933;p78">
            <a:extLst>
              <a:ext uri="{FF2B5EF4-FFF2-40B4-BE49-F238E27FC236}">
                <a16:creationId xmlns:a16="http://schemas.microsoft.com/office/drawing/2014/main" id="{226B500A-CCC7-ECB2-5F77-412BC211AD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6866610" y="3313135"/>
            <a:ext cx="1372475" cy="111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D8ED29-00D3-D585-7483-68F83C344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83" y="3696164"/>
            <a:ext cx="5132041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9"/>
          <p:cNvSpPr txBox="1">
            <a:spLocks noGrp="1"/>
          </p:cNvSpPr>
          <p:nvPr>
            <p:ph type="title"/>
          </p:nvPr>
        </p:nvSpPr>
        <p:spPr>
          <a:xfrm>
            <a:off x="720000" y="411297"/>
            <a:ext cx="7710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5" name="Google Shape;4805;p39"/>
          <p:cNvSpPr txBox="1">
            <a:spLocks noGrp="1"/>
          </p:cNvSpPr>
          <p:nvPr>
            <p:ph type="title" idx="5"/>
          </p:nvPr>
        </p:nvSpPr>
        <p:spPr>
          <a:xfrm>
            <a:off x="610443" y="13190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06" name="Google Shape;4806;p39"/>
          <p:cNvSpPr txBox="1">
            <a:spLocks noGrp="1"/>
          </p:cNvSpPr>
          <p:nvPr>
            <p:ph type="title" idx="7"/>
          </p:nvPr>
        </p:nvSpPr>
        <p:spPr>
          <a:xfrm>
            <a:off x="610433" y="20201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07" name="Google Shape;4807;p39"/>
          <p:cNvSpPr txBox="1">
            <a:spLocks noGrp="1"/>
          </p:cNvSpPr>
          <p:nvPr>
            <p:ph type="title" idx="8"/>
          </p:nvPr>
        </p:nvSpPr>
        <p:spPr>
          <a:xfrm>
            <a:off x="610433" y="3449320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808" name="Google Shape;4808;p39"/>
          <p:cNvSpPr txBox="1">
            <a:spLocks noGrp="1"/>
          </p:cNvSpPr>
          <p:nvPr>
            <p:ph type="title" idx="6"/>
          </p:nvPr>
        </p:nvSpPr>
        <p:spPr>
          <a:xfrm>
            <a:off x="610433" y="2721225"/>
            <a:ext cx="8514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9" name="Google Shape;4809;p39"/>
          <p:cNvSpPr txBox="1">
            <a:spLocks noGrp="1"/>
          </p:cNvSpPr>
          <p:nvPr>
            <p:ph type="subTitle" idx="9"/>
          </p:nvPr>
        </p:nvSpPr>
        <p:spPr>
          <a:xfrm>
            <a:off x="1461842" y="13190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10" name="Google Shape;4810;p39"/>
          <p:cNvSpPr txBox="1">
            <a:spLocks noGrp="1"/>
          </p:cNvSpPr>
          <p:nvPr>
            <p:ph type="subTitle" idx="13"/>
          </p:nvPr>
        </p:nvSpPr>
        <p:spPr>
          <a:xfrm>
            <a:off x="1461842" y="20201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Problem Stat</a:t>
            </a:r>
            <a:endParaRPr dirty="0"/>
          </a:p>
        </p:txBody>
      </p:sp>
      <p:sp>
        <p:nvSpPr>
          <p:cNvPr id="4811" name="Google Shape;4811;p39"/>
          <p:cNvSpPr txBox="1">
            <a:spLocks noGrp="1"/>
          </p:cNvSpPr>
          <p:nvPr>
            <p:ph type="subTitle" idx="14"/>
          </p:nvPr>
        </p:nvSpPr>
        <p:spPr>
          <a:xfrm>
            <a:off x="1461832" y="2721225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Equiped</a:t>
            </a:r>
            <a:endParaRPr dirty="0"/>
          </a:p>
        </p:txBody>
      </p:sp>
      <p:sp>
        <p:nvSpPr>
          <p:cNvPr id="4812" name="Google Shape;4812;p39"/>
          <p:cNvSpPr txBox="1">
            <a:spLocks noGrp="1"/>
          </p:cNvSpPr>
          <p:nvPr>
            <p:ph type="subTitle" idx="15"/>
          </p:nvPr>
        </p:nvSpPr>
        <p:spPr>
          <a:xfrm>
            <a:off x="1461842" y="3449320"/>
            <a:ext cx="2919300" cy="548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Methedology</a:t>
            </a:r>
            <a:endParaRPr dirty="0"/>
          </a:p>
        </p:txBody>
      </p:sp>
      <p:sp>
        <p:nvSpPr>
          <p:cNvPr id="10" name="Google Shape;4807;p39">
            <a:extLst>
              <a:ext uri="{FF2B5EF4-FFF2-40B4-BE49-F238E27FC236}">
                <a16:creationId xmlns:a16="http://schemas.microsoft.com/office/drawing/2014/main" id="{D96281A9-5B1C-4D88-D52A-C635D2823D28}"/>
              </a:ext>
            </a:extLst>
          </p:cNvPr>
          <p:cNvSpPr txBox="1">
            <a:spLocks/>
          </p:cNvSpPr>
          <p:nvPr/>
        </p:nvSpPr>
        <p:spPr>
          <a:xfrm>
            <a:off x="4544147" y="13190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4812;p39">
            <a:extLst>
              <a:ext uri="{FF2B5EF4-FFF2-40B4-BE49-F238E27FC236}">
                <a16:creationId xmlns:a16="http://schemas.microsoft.com/office/drawing/2014/main" id="{98099BF5-C66A-DC01-F65A-15FAA0170D85}"/>
              </a:ext>
            </a:extLst>
          </p:cNvPr>
          <p:cNvSpPr txBox="1">
            <a:spLocks/>
          </p:cNvSpPr>
          <p:nvPr/>
        </p:nvSpPr>
        <p:spPr>
          <a:xfrm>
            <a:off x="5395556" y="1319025"/>
            <a:ext cx="3035326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1700" dirty="0"/>
              <a:t>Data Collection &amp; Analysis</a:t>
            </a:r>
          </a:p>
        </p:txBody>
      </p:sp>
      <p:sp>
        <p:nvSpPr>
          <p:cNvPr id="14" name="Google Shape;4807;p39">
            <a:extLst>
              <a:ext uri="{FF2B5EF4-FFF2-40B4-BE49-F238E27FC236}">
                <a16:creationId xmlns:a16="http://schemas.microsoft.com/office/drawing/2014/main" id="{5F929345-3B13-1A88-CA68-E446373949B8}"/>
              </a:ext>
            </a:extLst>
          </p:cNvPr>
          <p:cNvSpPr txBox="1">
            <a:spLocks/>
          </p:cNvSpPr>
          <p:nvPr/>
        </p:nvSpPr>
        <p:spPr>
          <a:xfrm>
            <a:off x="4544156" y="20201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5" name="Google Shape;4812;p39">
            <a:extLst>
              <a:ext uri="{FF2B5EF4-FFF2-40B4-BE49-F238E27FC236}">
                <a16:creationId xmlns:a16="http://schemas.microsoft.com/office/drawing/2014/main" id="{2D1D0440-2FA2-70B4-8B04-C1AD2252F3D5}"/>
              </a:ext>
            </a:extLst>
          </p:cNvPr>
          <p:cNvSpPr txBox="1">
            <a:spLocks/>
          </p:cNvSpPr>
          <p:nvPr/>
        </p:nvSpPr>
        <p:spPr>
          <a:xfrm>
            <a:off x="5395565" y="2020125"/>
            <a:ext cx="3035326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Result &amp; Improvements</a:t>
            </a:r>
          </a:p>
        </p:txBody>
      </p:sp>
      <p:sp>
        <p:nvSpPr>
          <p:cNvPr id="22" name="Google Shape;4807;p39">
            <a:extLst>
              <a:ext uri="{FF2B5EF4-FFF2-40B4-BE49-F238E27FC236}">
                <a16:creationId xmlns:a16="http://schemas.microsoft.com/office/drawing/2014/main" id="{41076199-6288-378F-6C34-F09BF391A78A}"/>
              </a:ext>
            </a:extLst>
          </p:cNvPr>
          <p:cNvSpPr txBox="1">
            <a:spLocks/>
          </p:cNvSpPr>
          <p:nvPr/>
        </p:nvSpPr>
        <p:spPr>
          <a:xfrm>
            <a:off x="4544147" y="2721225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3" name="Google Shape;4812;p39">
            <a:extLst>
              <a:ext uri="{FF2B5EF4-FFF2-40B4-BE49-F238E27FC236}">
                <a16:creationId xmlns:a16="http://schemas.microsoft.com/office/drawing/2014/main" id="{A0C252D2-5AD1-C8FA-3E07-5356E2E4BF92}"/>
              </a:ext>
            </a:extLst>
          </p:cNvPr>
          <p:cNvSpPr txBox="1">
            <a:spLocks/>
          </p:cNvSpPr>
          <p:nvPr/>
        </p:nvSpPr>
        <p:spPr>
          <a:xfrm>
            <a:off x="5395546" y="2721225"/>
            <a:ext cx="3035326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  <p:sp>
        <p:nvSpPr>
          <p:cNvPr id="24" name="Google Shape;4807;p39">
            <a:extLst>
              <a:ext uri="{FF2B5EF4-FFF2-40B4-BE49-F238E27FC236}">
                <a16:creationId xmlns:a16="http://schemas.microsoft.com/office/drawing/2014/main" id="{0EC4C6F1-89EE-317E-88CA-3DE56C8168B2}"/>
              </a:ext>
            </a:extLst>
          </p:cNvPr>
          <p:cNvSpPr txBox="1">
            <a:spLocks/>
          </p:cNvSpPr>
          <p:nvPr/>
        </p:nvSpPr>
        <p:spPr>
          <a:xfrm>
            <a:off x="4544147" y="3455698"/>
            <a:ext cx="851400" cy="548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5" name="Google Shape;4812;p39">
            <a:extLst>
              <a:ext uri="{FF2B5EF4-FFF2-40B4-BE49-F238E27FC236}">
                <a16:creationId xmlns:a16="http://schemas.microsoft.com/office/drawing/2014/main" id="{46C44B84-9649-01F9-D101-E4C69CDA1684}"/>
              </a:ext>
            </a:extLst>
          </p:cNvPr>
          <p:cNvSpPr txBox="1">
            <a:spLocks/>
          </p:cNvSpPr>
          <p:nvPr/>
        </p:nvSpPr>
        <p:spPr>
          <a:xfrm>
            <a:off x="5395547" y="3455698"/>
            <a:ext cx="3035325" cy="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Meet Our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86722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39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4" name="Google Shape;4854;p40"/>
          <p:cNvSpPr txBox="1">
            <a:spLocks noGrp="1"/>
          </p:cNvSpPr>
          <p:nvPr>
            <p:ph type="subTitle" idx="1"/>
          </p:nvPr>
        </p:nvSpPr>
        <p:spPr>
          <a:xfrm>
            <a:off x="538715" y="1616149"/>
            <a:ext cx="5124893" cy="2580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Optical Character Recognition (OCR) is the electronic conversion of text images into machine-readable text.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OCR is a technology that enables the conversion of printed or handwritten text into machine-readable and editable digital data.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0" i="0" dirty="0">
              <a:solidFill>
                <a:schemeClr val="tx1"/>
              </a:solidFill>
              <a:effectLst/>
              <a:latin typeface="Anahei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We are dedicated to revolutionizing data management through efficient and accurate OCR capabilities.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cxnSp>
        <p:nvCxnSpPr>
          <p:cNvPr id="4856" name="Google Shape;4856;p40"/>
          <p:cNvCxnSpPr>
            <a:cxnSpLocks/>
            <a:endCxn id="53" idx="0"/>
          </p:cNvCxnSpPr>
          <p:nvPr/>
        </p:nvCxnSpPr>
        <p:spPr>
          <a:xfrm flipV="1">
            <a:off x="5603747" y="1404065"/>
            <a:ext cx="1831888" cy="1502168"/>
          </a:xfrm>
          <a:prstGeom prst="bentConnector4">
            <a:avLst>
              <a:gd name="adj1" fmla="val 14403"/>
              <a:gd name="adj2" fmla="val 115218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4805;p39">
            <a:extLst>
              <a:ext uri="{FF2B5EF4-FFF2-40B4-BE49-F238E27FC236}">
                <a16:creationId xmlns:a16="http://schemas.microsoft.com/office/drawing/2014/main" id="{692E5243-1D7D-A224-6E6F-09374371AAD2}"/>
              </a:ext>
            </a:extLst>
          </p:cNvPr>
          <p:cNvSpPr txBox="1">
            <a:spLocks/>
          </p:cNvSpPr>
          <p:nvPr/>
        </p:nvSpPr>
        <p:spPr>
          <a:xfrm>
            <a:off x="1741050" y="768809"/>
            <a:ext cx="846337" cy="64172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4" name="Google Shape;4809;p39">
            <a:extLst>
              <a:ext uri="{FF2B5EF4-FFF2-40B4-BE49-F238E27FC236}">
                <a16:creationId xmlns:a16="http://schemas.microsoft.com/office/drawing/2014/main" id="{8C2AE276-EAF2-EEF2-AC39-AD657823ED01}"/>
              </a:ext>
            </a:extLst>
          </p:cNvPr>
          <p:cNvSpPr txBox="1">
            <a:spLocks/>
          </p:cNvSpPr>
          <p:nvPr/>
        </p:nvSpPr>
        <p:spPr>
          <a:xfrm>
            <a:off x="2587387" y="768809"/>
            <a:ext cx="2176400" cy="6417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CF9175D-7681-40D4-1B0C-128FE2DF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1" y="1404065"/>
            <a:ext cx="2608388" cy="2699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6" name="Google Shape;5676;p69"/>
          <p:cNvSpPr txBox="1">
            <a:spLocks noGrp="1"/>
          </p:cNvSpPr>
          <p:nvPr>
            <p:ph type="subTitle" idx="1"/>
          </p:nvPr>
        </p:nvSpPr>
        <p:spPr>
          <a:xfrm>
            <a:off x="631371" y="1739755"/>
            <a:ext cx="2209923" cy="118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overall system overview of the proposed system is as described in this picture.</a:t>
            </a:r>
            <a:endParaRPr dirty="0"/>
          </a:p>
        </p:txBody>
      </p:sp>
      <p:cxnSp>
        <p:nvCxnSpPr>
          <p:cNvPr id="5679" name="Google Shape;5679;p69"/>
          <p:cNvCxnSpPr>
            <a:cxnSpLocks/>
          </p:cNvCxnSpPr>
          <p:nvPr/>
        </p:nvCxnSpPr>
        <p:spPr>
          <a:xfrm>
            <a:off x="2894138" y="2205318"/>
            <a:ext cx="915200" cy="5350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4807;p39">
            <a:extLst>
              <a:ext uri="{FF2B5EF4-FFF2-40B4-BE49-F238E27FC236}">
                <a16:creationId xmlns:a16="http://schemas.microsoft.com/office/drawing/2014/main" id="{DF5C3902-54C6-E32E-D931-05E5161EC5D2}"/>
              </a:ext>
            </a:extLst>
          </p:cNvPr>
          <p:cNvSpPr txBox="1">
            <a:spLocks/>
          </p:cNvSpPr>
          <p:nvPr/>
        </p:nvSpPr>
        <p:spPr>
          <a:xfrm>
            <a:off x="4395125" y="458947"/>
            <a:ext cx="830871" cy="497953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6" name="Google Shape;4812;p39">
            <a:extLst>
              <a:ext uri="{FF2B5EF4-FFF2-40B4-BE49-F238E27FC236}">
                <a16:creationId xmlns:a16="http://schemas.microsoft.com/office/drawing/2014/main" id="{94E92907-9886-62A5-203D-378CFA545147}"/>
              </a:ext>
            </a:extLst>
          </p:cNvPr>
          <p:cNvSpPr txBox="1">
            <a:spLocks/>
          </p:cNvSpPr>
          <p:nvPr/>
        </p:nvSpPr>
        <p:spPr>
          <a:xfrm>
            <a:off x="5225997" y="458947"/>
            <a:ext cx="2350460" cy="4979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Introduction</a:t>
            </a:r>
          </a:p>
        </p:txBody>
      </p:sp>
      <p:sp>
        <p:nvSpPr>
          <p:cNvPr id="7" name="Google Shape;5676;p69">
            <a:extLst>
              <a:ext uri="{FF2B5EF4-FFF2-40B4-BE49-F238E27FC236}">
                <a16:creationId xmlns:a16="http://schemas.microsoft.com/office/drawing/2014/main" id="{BAC4E8F8-E7A4-C47C-87D1-427086FC0C23}"/>
              </a:ext>
            </a:extLst>
          </p:cNvPr>
          <p:cNvSpPr txBox="1">
            <a:spLocks/>
          </p:cNvSpPr>
          <p:nvPr/>
        </p:nvSpPr>
        <p:spPr>
          <a:xfrm>
            <a:off x="311709" y="1160080"/>
            <a:ext cx="2871582" cy="605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en-US" sz="2000" b="1" dirty="0">
                <a:latin typeface="Aldrich" panose="020B0604020202020204" charset="0"/>
              </a:rPr>
              <a:t>System Overview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CA4636-640C-8D65-1DEF-0EB8F6CF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82" y="1462991"/>
            <a:ext cx="4172160" cy="2512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1FB431-AAA7-3AAA-E78F-8548DF170552}"/>
              </a:ext>
            </a:extLst>
          </p:cNvPr>
          <p:cNvSpPr txBox="1"/>
          <p:nvPr/>
        </p:nvSpPr>
        <p:spPr>
          <a:xfrm>
            <a:off x="3183291" y="4127799"/>
            <a:ext cx="5529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Aldrich" panose="020B0604020202020204" charset="0"/>
              </a:rPr>
              <a:t>Text Recognition from sign boards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Research Problem Statement</a:t>
            </a:r>
            <a:endParaRPr sz="32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8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0" name="Google Shape;4870;p42"/>
          <p:cNvSpPr txBox="1">
            <a:spLocks noGrp="1"/>
          </p:cNvSpPr>
          <p:nvPr>
            <p:ph type="subTitle" idx="2"/>
          </p:nvPr>
        </p:nvSpPr>
        <p:spPr>
          <a:xfrm>
            <a:off x="692525" y="1042148"/>
            <a:ext cx="7559726" cy="3449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D1D5DB"/>
                </a:solidFill>
                <a:effectLst/>
                <a:latin typeface="Anaheim" panose="020B0604020202020204" charset="0"/>
              </a:rPr>
              <a:t>The traditional methods was the need for manual data entry. Every document or piece of text had to be transcribed by hand, which was time-consuming, labor-intensive, and prone to errors.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endParaRPr lang="en-US" b="1" dirty="0">
              <a:latin typeface="Anahei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OCR systems need optimization for efficient processing and analysis of large-scale document collections, considering factors like speed, scalability, and resource utilization</a:t>
            </a:r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OCR systems should be capable of performing real-time text recognition and extraction, enabling applications like augmented reality, live translation, and instant document analysis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OCR systems need to provide a user-friendly interface and seamless integration capabilities with other software applications and systems, ensuring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naheim" panose="020B0604020202020204" charset="0"/>
              </a:rPr>
              <a:t>esy</a:t>
            </a:r>
            <a:r>
              <a:rPr lang="en-US" b="0" i="0" dirty="0">
                <a:solidFill>
                  <a:schemeClr val="tx1"/>
                </a:solidFill>
                <a:effectLst/>
                <a:latin typeface="Anaheim" panose="020B0604020202020204" charset="0"/>
              </a:rPr>
              <a:t> of use and compatibility with existing workflows.</a:t>
            </a: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sp>
        <p:nvSpPr>
          <p:cNvPr id="2" name="Google Shape;4806;p39">
            <a:extLst>
              <a:ext uri="{FF2B5EF4-FFF2-40B4-BE49-F238E27FC236}">
                <a16:creationId xmlns:a16="http://schemas.microsoft.com/office/drawing/2014/main" id="{38F9D670-6FD4-E6D4-CF3A-799B154AEB45}"/>
              </a:ext>
            </a:extLst>
          </p:cNvPr>
          <p:cNvSpPr txBox="1">
            <a:spLocks/>
          </p:cNvSpPr>
          <p:nvPr/>
        </p:nvSpPr>
        <p:spPr>
          <a:xfrm>
            <a:off x="447544" y="251320"/>
            <a:ext cx="722350" cy="44792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700" b="1" i="0" u="none" strike="noStrike" cap="none">
                <a:solidFill>
                  <a:schemeClr val="accent3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3" name="Google Shape;4810;p39">
            <a:extLst>
              <a:ext uri="{FF2B5EF4-FFF2-40B4-BE49-F238E27FC236}">
                <a16:creationId xmlns:a16="http://schemas.microsoft.com/office/drawing/2014/main" id="{BFFB3DF4-2E1E-6664-5E3B-2C4376269A1B}"/>
              </a:ext>
            </a:extLst>
          </p:cNvPr>
          <p:cNvSpPr txBox="1">
            <a:spLocks/>
          </p:cNvSpPr>
          <p:nvPr/>
        </p:nvSpPr>
        <p:spPr>
          <a:xfrm>
            <a:off x="1169894" y="251320"/>
            <a:ext cx="3617259" cy="4479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Research Problem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p57"/>
          <p:cNvSpPr txBox="1">
            <a:spLocks noGrp="1"/>
          </p:cNvSpPr>
          <p:nvPr>
            <p:ph type="title"/>
          </p:nvPr>
        </p:nvSpPr>
        <p:spPr>
          <a:xfrm>
            <a:off x="1860950" y="2266550"/>
            <a:ext cx="5181600" cy="11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Technology Equipped</a:t>
            </a:r>
            <a:endParaRPr sz="3600" dirty="0"/>
          </a:p>
        </p:txBody>
      </p:sp>
      <p:sp>
        <p:nvSpPr>
          <p:cNvPr id="5297" name="Google Shape;5297;p57"/>
          <p:cNvSpPr txBox="1">
            <a:spLocks noGrp="1"/>
          </p:cNvSpPr>
          <p:nvPr>
            <p:ph type="title" idx="2"/>
          </p:nvPr>
        </p:nvSpPr>
        <p:spPr>
          <a:xfrm>
            <a:off x="3462738" y="804925"/>
            <a:ext cx="1863600" cy="137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98" name="Google Shape;5298;p57"/>
          <p:cNvSpPr txBox="1">
            <a:spLocks noGrp="1"/>
          </p:cNvSpPr>
          <p:nvPr>
            <p:ph type="subTitle" idx="1"/>
          </p:nvPr>
        </p:nvSpPr>
        <p:spPr>
          <a:xfrm>
            <a:off x="1860950" y="3356875"/>
            <a:ext cx="51816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AI-Enabled OCR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3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7" grpId="0" animBg="1"/>
    </p:bldLst>
  </p:timing>
</p:sld>
</file>

<file path=ppt/theme/theme1.xml><?xml version="1.0" encoding="utf-8"?>
<a:theme xmlns:a="http://schemas.openxmlformats.org/drawingml/2006/main" name="IT Alert Management System Workshop by Slidesgo">
  <a:themeElements>
    <a:clrScheme name="Simple Light">
      <a:dk1>
        <a:srgbClr val="FFFFFF"/>
      </a:dk1>
      <a:lt1>
        <a:srgbClr val="1E2024"/>
      </a:lt1>
      <a:dk2>
        <a:srgbClr val="383636"/>
      </a:dk2>
      <a:lt2>
        <a:srgbClr val="888686"/>
      </a:lt2>
      <a:accent1>
        <a:srgbClr val="E5DEDE"/>
      </a:accent1>
      <a:accent2>
        <a:srgbClr val="0036BF"/>
      </a:accent2>
      <a:accent3>
        <a:srgbClr val="1AC96D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918</Words>
  <Application>Microsoft Office PowerPoint</Application>
  <PresentationFormat>On-screen Show (16:9)</PresentationFormat>
  <Paragraphs>162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Times New Roman</vt:lpstr>
      <vt:lpstr>Söhne</vt:lpstr>
      <vt:lpstr>Aldrich</vt:lpstr>
      <vt:lpstr>Arial</vt:lpstr>
      <vt:lpstr>Anaheim</vt:lpstr>
      <vt:lpstr>Bebas Neue</vt:lpstr>
      <vt:lpstr>DM Sans</vt:lpstr>
      <vt:lpstr>Wingdings</vt:lpstr>
      <vt:lpstr>Open Sans</vt:lpstr>
      <vt:lpstr>IT Alert Management System Workshop by Slidesgo</vt:lpstr>
      <vt:lpstr>PowerPoint Presentation</vt:lpstr>
      <vt:lpstr>OPTICAL CHARACTER RECOGNITION </vt:lpstr>
      <vt:lpstr>Table of contents</vt:lpstr>
      <vt:lpstr>Introduction</vt:lpstr>
      <vt:lpstr>PowerPoint Presentation</vt:lpstr>
      <vt:lpstr>PowerPoint Presentation</vt:lpstr>
      <vt:lpstr>Research Problem Statement</vt:lpstr>
      <vt:lpstr>PowerPoint Presentation</vt:lpstr>
      <vt:lpstr>Technology Equipped</vt:lpstr>
      <vt:lpstr>PowerPoint Presentation</vt:lpstr>
      <vt:lpstr>Research Methodology</vt:lpstr>
      <vt:lpstr>PowerPoint Presentation</vt:lpstr>
      <vt:lpstr>PowerPoint Presentation</vt:lpstr>
      <vt:lpstr>Flow Chart</vt:lpstr>
      <vt:lpstr>PowerPoint Presentation</vt:lpstr>
      <vt:lpstr>Data Collection &amp; Analysis</vt:lpstr>
      <vt:lpstr>PowerPoint Presentation</vt:lpstr>
      <vt:lpstr>Results &amp;  Improvements</vt:lpstr>
      <vt:lpstr>PowerPoint Presentation</vt:lpstr>
      <vt:lpstr>OCR RESULTS - 01 </vt:lpstr>
      <vt:lpstr>OCR RESULTS - 02 </vt:lpstr>
      <vt:lpstr>Conclusion</vt:lpstr>
      <vt:lpstr>PowerPoint Presentation</vt:lpstr>
      <vt:lpstr>Meet  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</dc:title>
  <dc:creator>FAIZAN KHAZI</dc:creator>
  <cp:lastModifiedBy>FAIZAN KHAZI</cp:lastModifiedBy>
  <cp:revision>21</cp:revision>
  <dcterms:modified xsi:type="dcterms:W3CDTF">2023-06-22T12:04:47Z</dcterms:modified>
</cp:coreProperties>
</file>