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Lst>
  <p:sldSz type="screen16x9" cy="6858000" cx="12192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p:scale>
          <a:sx n="69" d="100"/>
          <a:sy n="69" d="100"/>
        </p:scale>
        <p:origin x="540" y="3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1" name="Shape 2"/>
        <p:cNvGrpSpPr/>
        <p:nvPr/>
      </p:nvGrpSpPr>
      <p:grpSpPr>
        <a:xfrm>
          <a:off x="0" y="0"/>
          <a:ext cx="0" cy="0"/>
          <a:chOff x="0" y="0"/>
          <a:chExt cx="0" cy="0"/>
        </a:xfrm>
      </p:grpSpPr>
      <p:sp>
        <p:nvSpPr>
          <p:cNvPr id="1048675" name="Google Shape;3;n"/>
          <p:cNvSpPr>
            <a:spLocks noChangeAspect="1" noRot="1" noGrp="1"/>
          </p:cNvSpPr>
          <p:nvPr>
            <p:ph type="sldImg" idx="2"/>
          </p:nvPr>
        </p:nvSpPr>
        <p:spPr>
          <a:xfrm>
            <a:off x="1143225" y="685800"/>
            <a:ext cx="45723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76"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 name="Shape 83"/>
        <p:cNvGrpSpPr/>
        <p:nvPr/>
      </p:nvGrpSpPr>
      <p:grpSpPr>
        <a:xfrm>
          <a:off x="0" y="0"/>
          <a:ext cx="0" cy="0"/>
          <a:chOff x="0" y="0"/>
          <a:chExt cx="0" cy="0"/>
        </a:xfrm>
      </p:grpSpPr>
      <p:sp>
        <p:nvSpPr>
          <p:cNvPr id="1048591" name="Google Shape;84;p1: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592" name="Google Shape;85;p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 name="Shape 92"/>
        <p:cNvGrpSpPr/>
        <p:nvPr/>
      </p:nvGrpSpPr>
      <p:grpSpPr>
        <a:xfrm>
          <a:off x="0" y="0"/>
          <a:ext cx="0" cy="0"/>
          <a:chOff x="0" y="0"/>
          <a:chExt cx="0" cy="0"/>
        </a:xfrm>
      </p:grpSpPr>
      <p:sp>
        <p:nvSpPr>
          <p:cNvPr id="1048600" name="Google Shape;93;p2: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01" name="Google Shape;94;p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 name="Shape 92"/>
        <p:cNvGrpSpPr/>
        <p:nvPr/>
      </p:nvGrpSpPr>
      <p:grpSpPr>
        <a:xfrm>
          <a:off x="0" y="0"/>
          <a:ext cx="0" cy="0"/>
          <a:chOff x="0" y="0"/>
          <a:chExt cx="0" cy="0"/>
        </a:xfrm>
      </p:grpSpPr>
      <p:sp>
        <p:nvSpPr>
          <p:cNvPr id="1048604" name="Google Shape;93;p2: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05" name="Google Shape;94;p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110"/>
        <p:cNvGrpSpPr/>
        <p:nvPr/>
      </p:nvGrpSpPr>
      <p:grpSpPr>
        <a:xfrm>
          <a:off x="0" y="0"/>
          <a:ext cx="0" cy="0"/>
          <a:chOff x="0" y="0"/>
          <a:chExt cx="0" cy="0"/>
        </a:xfrm>
      </p:grpSpPr>
      <p:sp>
        <p:nvSpPr>
          <p:cNvPr id="1048608" name="Google Shape;111;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09" name="Google Shape;112;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110"/>
        <p:cNvGrpSpPr/>
        <p:nvPr/>
      </p:nvGrpSpPr>
      <p:grpSpPr>
        <a:xfrm>
          <a:off x="0" y="0"/>
          <a:ext cx="0" cy="0"/>
          <a:chOff x="0" y="0"/>
          <a:chExt cx="0" cy="0"/>
        </a:xfrm>
      </p:grpSpPr>
      <p:sp>
        <p:nvSpPr>
          <p:cNvPr id="1048612" name="Google Shape;111;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13" name="Google Shape;112;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110"/>
        <p:cNvGrpSpPr/>
        <p:nvPr/>
      </p:nvGrpSpPr>
      <p:grpSpPr>
        <a:xfrm>
          <a:off x="0" y="0"/>
          <a:ext cx="0" cy="0"/>
          <a:chOff x="0" y="0"/>
          <a:chExt cx="0" cy="0"/>
        </a:xfrm>
      </p:grpSpPr>
      <p:sp>
        <p:nvSpPr>
          <p:cNvPr id="1048616" name="Google Shape;111;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17" name="Google Shape;112;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110"/>
        <p:cNvGrpSpPr/>
        <p:nvPr/>
      </p:nvGrpSpPr>
      <p:grpSpPr>
        <a:xfrm>
          <a:off x="0" y="0"/>
          <a:ext cx="0" cy="0"/>
          <a:chOff x="0" y="0"/>
          <a:chExt cx="0" cy="0"/>
        </a:xfrm>
      </p:grpSpPr>
      <p:sp>
        <p:nvSpPr>
          <p:cNvPr id="1048619" name="Google Shape;111;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20" name="Google Shape;112;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140"/>
        <p:cNvGrpSpPr/>
        <p:nvPr/>
      </p:nvGrpSpPr>
      <p:grpSpPr>
        <a:xfrm>
          <a:off x="0" y="0"/>
          <a:ext cx="0" cy="0"/>
          <a:chOff x="0" y="0"/>
          <a:chExt cx="0" cy="0"/>
        </a:xfrm>
      </p:grpSpPr>
      <p:sp>
        <p:nvSpPr>
          <p:cNvPr id="1048623" name="Google Shape;141;p1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24" name="Google Shape;142;p1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146"/>
        <p:cNvGrpSpPr/>
        <p:nvPr/>
      </p:nvGrpSpPr>
      <p:grpSpPr>
        <a:xfrm>
          <a:off x="0" y="0"/>
          <a:ext cx="0" cy="0"/>
          <a:chOff x="0" y="0"/>
          <a:chExt cx="0" cy="0"/>
        </a:xfrm>
      </p:grpSpPr>
      <p:sp>
        <p:nvSpPr>
          <p:cNvPr id="1048625" name="Google Shape;147;p11: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26" name="Google Shape;148;p1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3" name="Shape 13"/>
        <p:cNvGrpSpPr/>
        <p:nvPr/>
      </p:nvGrpSpPr>
      <p:grpSpPr>
        <a:xfrm>
          <a:off x="0" y="0"/>
          <a:ext cx="0" cy="0"/>
          <a:chOff x="0" y="0"/>
          <a:chExt cx="0" cy="0"/>
        </a:xfrm>
      </p:grpSpPr>
      <p:sp>
        <p:nvSpPr>
          <p:cNvPr id="1048581" name="Google Shape;14;p2"/>
          <p:cNvSpPr txBox="1">
            <a:spLocks noGrp="1"/>
          </p:cNvSpPr>
          <p:nvPr>
            <p:ph type="ctrTitle"/>
          </p:nvPr>
        </p:nvSpPr>
        <p:spPr>
          <a:xfrm>
            <a:off x="1050877" y="1322386"/>
            <a:ext cx="10363200" cy="1470000"/>
          </a:xfrm>
          <a:prstGeom prst="rect"/>
          <a:noFill/>
          <a:ln>
            <a:noFill/>
          </a:ln>
        </p:spPr>
        <p:txBody>
          <a:bodyPr anchor="ctr" anchorCtr="0" bIns="45700" lIns="91425" rIns="91425" spcFirstLastPara="1" tIns="45700" wrap="square">
            <a:noAutofit/>
          </a:bodyPr>
          <a:lstStyle>
            <a:lvl1pPr algn="l" lvl="0"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582" name="Google Shape;15;p2"/>
          <p:cNvSpPr txBox="1">
            <a:spLocks noGrp="1"/>
          </p:cNvSpPr>
          <p:nvPr>
            <p:ph type="subTitle" idx="1"/>
          </p:nvPr>
        </p:nvSpPr>
        <p:spPr>
          <a:xfrm>
            <a:off x="2032000" y="3326641"/>
            <a:ext cx="8534400" cy="1752600"/>
          </a:xfrm>
          <a:prstGeom prst="rect"/>
          <a:noFill/>
          <a:ln>
            <a:noFill/>
          </a:ln>
        </p:spPr>
        <p:txBody>
          <a:bodyPr anchor="t" anchorCtr="0" bIns="45700" lIns="91425" rIns="91425" spcFirstLastPara="1" tIns="45700" wrap="square">
            <a:normAutofit/>
          </a:bodyPr>
          <a:lstStyle>
            <a:lvl1pPr algn="ctr" lvl="0" rtl="0">
              <a:spcBef>
                <a:spcPts val="400"/>
              </a:spcBef>
              <a:spcAft>
                <a:spcPts val="0"/>
              </a:spcAft>
              <a:buClr>
                <a:srgbClr val="17365D"/>
              </a:buClr>
              <a:buSzPts val="2000"/>
              <a:buNone/>
              <a:defRPr b="1" sz="2000">
                <a:solidFill>
                  <a:srgbClr val="17365D"/>
                </a:solidFill>
              </a:defRPr>
            </a:lvl1pPr>
            <a:lvl2pPr algn="ctr" lvl="1" rtl="0">
              <a:spcBef>
                <a:spcPts val="400"/>
              </a:spcBef>
              <a:spcAft>
                <a:spcPts val="0"/>
              </a:spcAft>
              <a:buClr>
                <a:srgbClr val="888888"/>
              </a:buClr>
              <a:buSzPts val="2000"/>
              <a:buNone/>
              <a:defRPr>
                <a:solidFill>
                  <a:srgbClr val="888888"/>
                </a:solidFill>
              </a:defRPr>
            </a:lvl2pPr>
            <a:lvl3pPr algn="ctr" lvl="2" rtl="0">
              <a:spcBef>
                <a:spcPts val="360"/>
              </a:spcBef>
              <a:spcAft>
                <a:spcPts val="0"/>
              </a:spcAft>
              <a:buClr>
                <a:srgbClr val="888888"/>
              </a:buClr>
              <a:buSzPts val="1800"/>
              <a:buNone/>
              <a:defRPr>
                <a:solidFill>
                  <a:srgbClr val="888888"/>
                </a:solidFill>
              </a:defRPr>
            </a:lvl3pPr>
            <a:lvl4pPr algn="ctr" lvl="3" rtl="0">
              <a:spcBef>
                <a:spcPts val="320"/>
              </a:spcBef>
              <a:spcAft>
                <a:spcPts val="0"/>
              </a:spcAft>
              <a:buClr>
                <a:srgbClr val="888888"/>
              </a:buClr>
              <a:buSzPts val="1600"/>
              <a:buNone/>
              <a:defRPr>
                <a:solidFill>
                  <a:srgbClr val="888888"/>
                </a:solidFill>
              </a:defRPr>
            </a:lvl4pPr>
            <a:lvl5pPr algn="ctr" lvl="4" rtl="0">
              <a:spcBef>
                <a:spcPts val="320"/>
              </a:spcBef>
              <a:spcAft>
                <a:spcPts val="0"/>
              </a:spcAft>
              <a:buClr>
                <a:srgbClr val="888888"/>
              </a:buClr>
              <a:buSzPts val="1600"/>
              <a:buNone/>
              <a:defRPr>
                <a:solidFill>
                  <a:srgbClr val="888888"/>
                </a:solidFill>
              </a:defRPr>
            </a:lvl5pPr>
            <a:lvl6pPr algn="ctr" lvl="5" rtl="0">
              <a:spcBef>
                <a:spcPts val="400"/>
              </a:spcBef>
              <a:spcAft>
                <a:spcPts val="0"/>
              </a:spcAft>
              <a:buClr>
                <a:srgbClr val="888888"/>
              </a:buClr>
              <a:buSzPts val="2000"/>
              <a:buNone/>
              <a:defRPr>
                <a:solidFill>
                  <a:srgbClr val="888888"/>
                </a:solidFill>
              </a:defRPr>
            </a:lvl6pPr>
            <a:lvl7pPr algn="ctr" lvl="6" rtl="0">
              <a:spcBef>
                <a:spcPts val="400"/>
              </a:spcBef>
              <a:spcAft>
                <a:spcPts val="0"/>
              </a:spcAft>
              <a:buClr>
                <a:srgbClr val="888888"/>
              </a:buClr>
              <a:buSzPts val="2000"/>
              <a:buNone/>
              <a:defRPr>
                <a:solidFill>
                  <a:srgbClr val="888888"/>
                </a:solidFill>
              </a:defRPr>
            </a:lvl7pPr>
            <a:lvl8pPr algn="ctr" lvl="7" rtl="0">
              <a:spcBef>
                <a:spcPts val="400"/>
              </a:spcBef>
              <a:spcAft>
                <a:spcPts val="0"/>
              </a:spcAft>
              <a:buClr>
                <a:srgbClr val="888888"/>
              </a:buClr>
              <a:buSzPts val="2000"/>
              <a:buNone/>
              <a:defRPr>
                <a:solidFill>
                  <a:srgbClr val="888888"/>
                </a:solidFill>
              </a:defRPr>
            </a:lvl8pPr>
            <a:lvl9pPr algn="ctr" lvl="8" rtl="0">
              <a:spcBef>
                <a:spcPts val="400"/>
              </a:spcBef>
              <a:spcAft>
                <a:spcPts val="0"/>
              </a:spcAft>
              <a:buClr>
                <a:srgbClr val="888888"/>
              </a:buClr>
              <a:buSzPts val="2000"/>
              <a:buNone/>
              <a:defRPr>
                <a:solidFill>
                  <a:srgbClr val="888888"/>
                </a:solidFill>
              </a:defRPr>
            </a:lvl9pPr>
          </a:lstStyle>
          <a:p/>
        </p:txBody>
      </p:sp>
      <p:sp>
        <p:nvSpPr>
          <p:cNvPr id="1048583" name="Google Shape;16;p2"/>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84" name="Google Shape;17;p2"/>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85" name="Google Shape;18;p2"/>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55" name="Shape 71"/>
        <p:cNvGrpSpPr/>
        <p:nvPr/>
      </p:nvGrpSpPr>
      <p:grpSpPr>
        <a:xfrm>
          <a:off x="0" y="0"/>
          <a:ext cx="0" cy="0"/>
          <a:chOff x="0" y="0"/>
          <a:chExt cx="0" cy="0"/>
        </a:xfrm>
      </p:grpSpPr>
      <p:sp>
        <p:nvSpPr>
          <p:cNvPr id="1048642" name="Google Shape;72;p11"/>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lstStyle>
            <a:lvl1pPr algn="l" lvl="0" rtl="0">
              <a:spcBef>
                <a:spcPts val="0"/>
              </a:spcBef>
              <a:spcAft>
                <a:spcPts val="0"/>
              </a:spcAft>
              <a:buClr>
                <a:srgbClr val="FF0000"/>
              </a:buClr>
              <a:buSzPts val="1800"/>
              <a:buNone/>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43" name="Google Shape;73;p11"/>
          <p:cNvSpPr txBox="1">
            <a:spLocks noGrp="1"/>
          </p:cNvSpPr>
          <p:nvPr>
            <p:ph type="body" idx="1"/>
          </p:nvPr>
        </p:nvSpPr>
        <p:spPr>
          <a:xfrm rot="5400000">
            <a:off x="3670300" y="-1714499"/>
            <a:ext cx="4953000" cy="10668000"/>
          </a:xfrm>
          <a:prstGeom prst="rect"/>
          <a:noFill/>
          <a:ln>
            <a:noFill/>
          </a:ln>
        </p:spPr>
        <p:txBody>
          <a:bodyPr anchor="t" anchorCtr="0" bIns="45700" lIns="91425" rIns="91425" spcFirstLastPara="1" tIns="45700" wrap="square">
            <a:normAutofit/>
          </a:bodyPr>
          <a:lstStyle>
            <a:lvl1pPr algn="l" indent="-342900" lvl="0" marL="457200" rtl="0">
              <a:spcBef>
                <a:spcPts val="360"/>
              </a:spcBef>
              <a:spcAft>
                <a:spcPts val="0"/>
              </a:spcAft>
              <a:buClr>
                <a:schemeClr val="dk1"/>
              </a:buClr>
              <a:buSzPts val="1800"/>
              <a:buChar char="•"/>
            </a:lvl1pPr>
            <a:lvl2pPr algn="l" indent="-342900" lvl="1" marL="914400" rtl="0">
              <a:spcBef>
                <a:spcPts val="360"/>
              </a:spcBef>
              <a:spcAft>
                <a:spcPts val="0"/>
              </a:spcAft>
              <a:buClr>
                <a:schemeClr val="dk1"/>
              </a:buClr>
              <a:buSzPts val="1800"/>
              <a:buChar char="–"/>
            </a:lvl2pPr>
            <a:lvl3pPr algn="l" indent="-342900" lvl="2" marL="1371600" rtl="0">
              <a:spcBef>
                <a:spcPts val="360"/>
              </a:spcBef>
              <a:spcAft>
                <a:spcPts val="0"/>
              </a:spcAft>
              <a:buClr>
                <a:schemeClr val="dk1"/>
              </a:buClr>
              <a:buSzPts val="1800"/>
              <a:buChar char="•"/>
            </a:lvl3pPr>
            <a:lvl4pPr algn="l" indent="-342900" lvl="3" marL="1828800" rtl="0">
              <a:spcBef>
                <a:spcPts val="360"/>
              </a:spcBef>
              <a:spcAft>
                <a:spcPts val="0"/>
              </a:spcAft>
              <a:buClr>
                <a:schemeClr val="dk1"/>
              </a:buClr>
              <a:buSzPts val="1800"/>
              <a:buChar char="–"/>
            </a:lvl4pPr>
            <a:lvl5pPr algn="l" indent="-342900" lvl="4" marL="2286000" rtl="0">
              <a:spcBef>
                <a:spcPts val="360"/>
              </a:spcBef>
              <a:spcAft>
                <a:spcPts val="0"/>
              </a:spcAft>
              <a:buClr>
                <a:schemeClr val="dk1"/>
              </a:buClr>
              <a:buSzPts val="1800"/>
              <a:buChar char="»"/>
            </a:lvl5pPr>
            <a:lvl6pPr algn="l" indent="-342900" lvl="5" marL="2743200" rtl="0">
              <a:spcBef>
                <a:spcPts val="360"/>
              </a:spcBef>
              <a:spcAft>
                <a:spcPts val="0"/>
              </a:spcAft>
              <a:buClr>
                <a:schemeClr val="dk1"/>
              </a:buClr>
              <a:buSzPts val="1800"/>
              <a:buChar char="•"/>
            </a:lvl6pPr>
            <a:lvl7pPr algn="l" indent="-342900" lvl="6" marL="3200400" rtl="0">
              <a:spcBef>
                <a:spcPts val="360"/>
              </a:spcBef>
              <a:spcAft>
                <a:spcPts val="0"/>
              </a:spcAft>
              <a:buClr>
                <a:schemeClr val="dk1"/>
              </a:buClr>
              <a:buSzPts val="1800"/>
              <a:buChar char="•"/>
            </a:lvl7pPr>
            <a:lvl8pPr algn="l" indent="-342900" lvl="7" marL="3657600" rtl="0">
              <a:spcBef>
                <a:spcPts val="360"/>
              </a:spcBef>
              <a:spcAft>
                <a:spcPts val="0"/>
              </a:spcAft>
              <a:buClr>
                <a:schemeClr val="dk1"/>
              </a:buClr>
              <a:buSzPts val="1800"/>
              <a:buChar char="•"/>
            </a:lvl8pPr>
            <a:lvl9pPr algn="l" indent="-342900" lvl="8" marL="4114800" rtl="0">
              <a:spcBef>
                <a:spcPts val="360"/>
              </a:spcBef>
              <a:spcAft>
                <a:spcPts val="0"/>
              </a:spcAft>
              <a:buClr>
                <a:schemeClr val="dk1"/>
              </a:buClr>
              <a:buSzPts val="1800"/>
              <a:buChar char="•"/>
            </a:lvl9pPr>
          </a:lstStyle>
          <a:p/>
        </p:txBody>
      </p:sp>
      <p:sp>
        <p:nvSpPr>
          <p:cNvPr id="1048644" name="Google Shape;74;p11"/>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45" name="Google Shape;75;p11"/>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46" name="Google Shape;76;p11"/>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53" name="Shape 77"/>
        <p:cNvGrpSpPr/>
        <p:nvPr/>
      </p:nvGrpSpPr>
      <p:grpSpPr>
        <a:xfrm>
          <a:off x="0" y="0"/>
          <a:ext cx="0" cy="0"/>
          <a:chOff x="0" y="0"/>
          <a:chExt cx="0" cy="0"/>
        </a:xfrm>
      </p:grpSpPr>
      <p:sp>
        <p:nvSpPr>
          <p:cNvPr id="1048631" name="Google Shape;78;p12"/>
          <p:cNvSpPr txBox="1">
            <a:spLocks noGrp="1"/>
          </p:cNvSpPr>
          <p:nvPr>
            <p:ph type="title"/>
          </p:nvPr>
        </p:nvSpPr>
        <p:spPr>
          <a:xfrm rot="5400000">
            <a:off x="7285050" y="1828791"/>
            <a:ext cx="5851500" cy="2743200"/>
          </a:xfrm>
          <a:prstGeom prst="rect"/>
          <a:noFill/>
          <a:ln>
            <a:noFill/>
          </a:ln>
        </p:spPr>
        <p:txBody>
          <a:bodyPr anchor="ctr" anchorCtr="0" bIns="45700" lIns="91425" rIns="91425" spcFirstLastPara="1" tIns="45700" wrap="square">
            <a:noAutofit/>
          </a:bodyPr>
          <a:lstStyle>
            <a:lvl1pPr algn="l" lvl="0" rtl="0">
              <a:spcBef>
                <a:spcPts val="0"/>
              </a:spcBef>
              <a:spcAft>
                <a:spcPts val="0"/>
              </a:spcAft>
              <a:buClr>
                <a:srgbClr val="FF0000"/>
              </a:buClr>
              <a:buSzPts val="1800"/>
              <a:buNone/>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32" name="Google Shape;79;p12"/>
          <p:cNvSpPr txBox="1">
            <a:spLocks noGrp="1"/>
          </p:cNvSpPr>
          <p:nvPr>
            <p:ph type="body" idx="1"/>
          </p:nvPr>
        </p:nvSpPr>
        <p:spPr>
          <a:xfrm rot="5400000">
            <a:off x="1697000" y="-812859"/>
            <a:ext cx="5851500" cy="8026500"/>
          </a:xfrm>
          <a:prstGeom prst="rect"/>
          <a:noFill/>
          <a:ln>
            <a:noFill/>
          </a:ln>
        </p:spPr>
        <p:txBody>
          <a:bodyPr anchor="t" anchorCtr="0" bIns="45700" lIns="91425" rIns="91425" spcFirstLastPara="1" tIns="45700" wrap="square">
            <a:normAutofit/>
          </a:bodyPr>
          <a:lstStyle>
            <a:lvl1pPr algn="l" indent="-342900" lvl="0" marL="457200" rtl="0">
              <a:spcBef>
                <a:spcPts val="360"/>
              </a:spcBef>
              <a:spcAft>
                <a:spcPts val="0"/>
              </a:spcAft>
              <a:buClr>
                <a:schemeClr val="dk1"/>
              </a:buClr>
              <a:buSzPts val="1800"/>
              <a:buChar char="•"/>
            </a:lvl1pPr>
            <a:lvl2pPr algn="l" indent="-342900" lvl="1" marL="914400" rtl="0">
              <a:spcBef>
                <a:spcPts val="360"/>
              </a:spcBef>
              <a:spcAft>
                <a:spcPts val="0"/>
              </a:spcAft>
              <a:buClr>
                <a:schemeClr val="dk1"/>
              </a:buClr>
              <a:buSzPts val="1800"/>
              <a:buChar char="–"/>
            </a:lvl2pPr>
            <a:lvl3pPr algn="l" indent="-342900" lvl="2" marL="1371600" rtl="0">
              <a:spcBef>
                <a:spcPts val="360"/>
              </a:spcBef>
              <a:spcAft>
                <a:spcPts val="0"/>
              </a:spcAft>
              <a:buClr>
                <a:schemeClr val="dk1"/>
              </a:buClr>
              <a:buSzPts val="1800"/>
              <a:buChar char="•"/>
            </a:lvl3pPr>
            <a:lvl4pPr algn="l" indent="-342900" lvl="3" marL="1828800" rtl="0">
              <a:spcBef>
                <a:spcPts val="360"/>
              </a:spcBef>
              <a:spcAft>
                <a:spcPts val="0"/>
              </a:spcAft>
              <a:buClr>
                <a:schemeClr val="dk1"/>
              </a:buClr>
              <a:buSzPts val="1800"/>
              <a:buChar char="–"/>
            </a:lvl4pPr>
            <a:lvl5pPr algn="l" indent="-342900" lvl="4" marL="2286000" rtl="0">
              <a:spcBef>
                <a:spcPts val="360"/>
              </a:spcBef>
              <a:spcAft>
                <a:spcPts val="0"/>
              </a:spcAft>
              <a:buClr>
                <a:schemeClr val="dk1"/>
              </a:buClr>
              <a:buSzPts val="1800"/>
              <a:buChar char="»"/>
            </a:lvl5pPr>
            <a:lvl6pPr algn="l" indent="-342900" lvl="5" marL="2743200" rtl="0">
              <a:spcBef>
                <a:spcPts val="360"/>
              </a:spcBef>
              <a:spcAft>
                <a:spcPts val="0"/>
              </a:spcAft>
              <a:buClr>
                <a:schemeClr val="dk1"/>
              </a:buClr>
              <a:buSzPts val="1800"/>
              <a:buChar char="•"/>
            </a:lvl6pPr>
            <a:lvl7pPr algn="l" indent="-342900" lvl="6" marL="3200400" rtl="0">
              <a:spcBef>
                <a:spcPts val="360"/>
              </a:spcBef>
              <a:spcAft>
                <a:spcPts val="0"/>
              </a:spcAft>
              <a:buClr>
                <a:schemeClr val="dk1"/>
              </a:buClr>
              <a:buSzPts val="1800"/>
              <a:buChar char="•"/>
            </a:lvl7pPr>
            <a:lvl8pPr algn="l" indent="-342900" lvl="7" marL="3657600" rtl="0">
              <a:spcBef>
                <a:spcPts val="360"/>
              </a:spcBef>
              <a:spcAft>
                <a:spcPts val="0"/>
              </a:spcAft>
              <a:buClr>
                <a:schemeClr val="dk1"/>
              </a:buClr>
              <a:buSzPts val="1800"/>
              <a:buChar char="•"/>
            </a:lvl8pPr>
            <a:lvl9pPr algn="l" indent="-342900" lvl="8" marL="4114800" rtl="0">
              <a:spcBef>
                <a:spcPts val="360"/>
              </a:spcBef>
              <a:spcAft>
                <a:spcPts val="0"/>
              </a:spcAft>
              <a:buClr>
                <a:schemeClr val="dk1"/>
              </a:buClr>
              <a:buSzPts val="1800"/>
              <a:buChar char="•"/>
            </a:lvl9pPr>
          </a:lstStyle>
          <a:p/>
        </p:txBody>
      </p:sp>
      <p:sp>
        <p:nvSpPr>
          <p:cNvPr id="1048633" name="Google Shape;80;p12"/>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34" name="Google Shape;81;p12"/>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35" name="Google Shape;82;p12"/>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27" name="Shape 19"/>
        <p:cNvGrpSpPr/>
        <p:nvPr/>
      </p:nvGrpSpPr>
      <p:grpSpPr>
        <a:xfrm>
          <a:off x="0" y="0"/>
          <a:ext cx="0" cy="0"/>
          <a:chOff x="0" y="0"/>
          <a:chExt cx="0" cy="0"/>
        </a:xfrm>
      </p:grpSpPr>
      <p:sp>
        <p:nvSpPr>
          <p:cNvPr id="1048593" name="Google Shape;20;p3"/>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lstStyle>
            <a:lvl1pPr algn="l" lvl="0"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594" name="Google Shape;21;p3"/>
          <p:cNvSpPr txBox="1">
            <a:spLocks noGrp="1"/>
          </p:cNvSpPr>
          <p:nvPr>
            <p:ph type="body" idx="1"/>
          </p:nvPr>
        </p:nvSpPr>
        <p:spPr>
          <a:xfrm>
            <a:off x="812800" y="1143001"/>
            <a:ext cx="10668000" cy="4953000"/>
          </a:xfrm>
          <a:prstGeom prst="rect"/>
          <a:noFill/>
          <a:ln>
            <a:noFill/>
          </a:ln>
        </p:spPr>
        <p:txBody>
          <a:bodyPr anchor="t" anchorCtr="0" bIns="45700" lIns="91425" rIns="91425" spcFirstLastPara="1" tIns="45700" wrap="square">
            <a:normAutofit/>
          </a:bodyPr>
          <a:lstStyle>
            <a:lvl1pPr algn="l" indent="-381000" lvl="0" marL="457200" rtl="0">
              <a:spcBef>
                <a:spcPts val="480"/>
              </a:spcBef>
              <a:spcAft>
                <a:spcPts val="0"/>
              </a:spcAft>
              <a:buClr>
                <a:schemeClr val="dk1"/>
              </a:buClr>
              <a:buSzPts val="2400"/>
              <a:buChar char="•"/>
              <a:defRPr>
                <a:solidFill>
                  <a:schemeClr val="dk1"/>
                </a:solidFill>
              </a:defRPr>
            </a:lvl1pPr>
            <a:lvl2pPr algn="l" indent="-355600" lvl="1" marL="914400" rtl="0">
              <a:spcBef>
                <a:spcPts val="400"/>
              </a:spcBef>
              <a:spcAft>
                <a:spcPts val="0"/>
              </a:spcAft>
              <a:buClr>
                <a:schemeClr val="dk1"/>
              </a:buClr>
              <a:buSzPts val="2000"/>
              <a:buChar char="–"/>
              <a:defRPr>
                <a:solidFill>
                  <a:schemeClr val="dk1"/>
                </a:solidFill>
              </a:defRPr>
            </a:lvl2pPr>
            <a:lvl3pPr algn="l" indent="-342900" lvl="2" marL="1371600" rtl="0">
              <a:spcBef>
                <a:spcPts val="360"/>
              </a:spcBef>
              <a:spcAft>
                <a:spcPts val="0"/>
              </a:spcAft>
              <a:buClr>
                <a:schemeClr val="dk1"/>
              </a:buClr>
              <a:buSzPts val="1800"/>
              <a:buChar char="•"/>
              <a:defRPr>
                <a:solidFill>
                  <a:schemeClr val="dk1"/>
                </a:solidFill>
              </a:defRPr>
            </a:lvl3pPr>
            <a:lvl4pPr algn="l" indent="-330200" lvl="3" marL="1828800" rtl="0">
              <a:spcBef>
                <a:spcPts val="320"/>
              </a:spcBef>
              <a:spcAft>
                <a:spcPts val="0"/>
              </a:spcAft>
              <a:buClr>
                <a:schemeClr val="dk1"/>
              </a:buClr>
              <a:buSzPts val="1600"/>
              <a:buChar char="–"/>
              <a:defRPr>
                <a:solidFill>
                  <a:schemeClr val="dk1"/>
                </a:solidFill>
              </a:defRPr>
            </a:lvl4pPr>
            <a:lvl5pPr algn="l" indent="-330200" lvl="4" marL="2286000" rtl="0">
              <a:spcBef>
                <a:spcPts val="320"/>
              </a:spcBef>
              <a:spcAft>
                <a:spcPts val="0"/>
              </a:spcAft>
              <a:buClr>
                <a:schemeClr val="dk1"/>
              </a:buClr>
              <a:buSzPts val="1600"/>
              <a:buChar char="»"/>
              <a:defRPr>
                <a:solidFill>
                  <a:schemeClr val="dk1"/>
                </a:solidFill>
              </a:defRPr>
            </a:lvl5pPr>
            <a:lvl6pPr algn="l" indent="-342900" lvl="5" marL="2743200" rtl="0">
              <a:spcBef>
                <a:spcPts val="360"/>
              </a:spcBef>
              <a:spcAft>
                <a:spcPts val="0"/>
              </a:spcAft>
              <a:buClr>
                <a:schemeClr val="dk1"/>
              </a:buClr>
              <a:buSzPts val="1800"/>
              <a:buChar char="•"/>
            </a:lvl6pPr>
            <a:lvl7pPr algn="l" indent="-342900" lvl="6" marL="3200400" rtl="0">
              <a:spcBef>
                <a:spcPts val="360"/>
              </a:spcBef>
              <a:spcAft>
                <a:spcPts val="0"/>
              </a:spcAft>
              <a:buClr>
                <a:schemeClr val="dk1"/>
              </a:buClr>
              <a:buSzPts val="1800"/>
              <a:buChar char="•"/>
            </a:lvl7pPr>
            <a:lvl8pPr algn="l" indent="-342900" lvl="7" marL="3657600" rtl="0">
              <a:spcBef>
                <a:spcPts val="360"/>
              </a:spcBef>
              <a:spcAft>
                <a:spcPts val="0"/>
              </a:spcAft>
              <a:buClr>
                <a:schemeClr val="dk1"/>
              </a:buClr>
              <a:buSzPts val="1800"/>
              <a:buChar char="•"/>
            </a:lvl8pPr>
            <a:lvl9pPr algn="l" indent="-342900" lvl="8" marL="4114800" rtl="0">
              <a:spcBef>
                <a:spcPts val="360"/>
              </a:spcBef>
              <a:spcAft>
                <a:spcPts val="0"/>
              </a:spcAft>
              <a:buClr>
                <a:schemeClr val="dk1"/>
              </a:buClr>
              <a:buSzPts val="1800"/>
              <a:buChar char="•"/>
            </a:lvl9pPr>
          </a:lstStyle>
          <a:p/>
        </p:txBody>
      </p:sp>
      <p:sp>
        <p:nvSpPr>
          <p:cNvPr id="1048595" name="Google Shape;22;p3"/>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96" name="Google Shape;23;p3"/>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97" name="Google Shape;24;p3"/>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56" name="Shape 25"/>
        <p:cNvGrpSpPr/>
        <p:nvPr/>
      </p:nvGrpSpPr>
      <p:grpSpPr>
        <a:xfrm>
          <a:off x="0" y="0"/>
          <a:ext cx="0" cy="0"/>
          <a:chOff x="0" y="0"/>
          <a:chExt cx="0" cy="0"/>
        </a:xfrm>
      </p:grpSpPr>
      <p:sp>
        <p:nvSpPr>
          <p:cNvPr id="1048647" name="Google Shape;26;p4"/>
          <p:cNvSpPr txBox="1">
            <a:spLocks noGrp="1"/>
          </p:cNvSpPr>
          <p:nvPr>
            <p:ph type="title"/>
          </p:nvPr>
        </p:nvSpPr>
        <p:spPr>
          <a:xfrm>
            <a:off x="963084" y="4406903"/>
            <a:ext cx="10363200" cy="1362000"/>
          </a:xfrm>
          <a:prstGeom prst="rect"/>
          <a:noFill/>
          <a:ln>
            <a:noFill/>
          </a:ln>
        </p:spPr>
        <p:txBody>
          <a:bodyPr anchor="t" anchorCtr="0" bIns="45700" lIns="91425" rIns="91425" spcFirstLastPara="1" tIns="45700" wrap="square">
            <a:noAutofit/>
          </a:bodyPr>
          <a:lstStyle>
            <a:lvl1pPr algn="l" lvl="0" rtl="0">
              <a:spcBef>
                <a:spcPts val="0"/>
              </a:spcBef>
              <a:spcAft>
                <a:spcPts val="0"/>
              </a:spcAft>
              <a:buClr>
                <a:srgbClr val="FF0000"/>
              </a:buClr>
              <a:buSzPts val="4000"/>
              <a:buFont typeface="Verdana"/>
              <a:buNone/>
              <a:defRPr b="1" cap="none" sz="4000"/>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48" name="Google Shape;27;p4"/>
          <p:cNvSpPr txBox="1">
            <a:spLocks noGrp="1"/>
          </p:cNvSpPr>
          <p:nvPr>
            <p:ph type="body" idx="1"/>
          </p:nvPr>
        </p:nvSpPr>
        <p:spPr>
          <a:xfrm>
            <a:off x="963084" y="2906713"/>
            <a:ext cx="10363200" cy="1500300"/>
          </a:xfrm>
          <a:prstGeom prst="rect"/>
          <a:noFill/>
          <a:ln>
            <a:noFill/>
          </a:ln>
        </p:spPr>
        <p:txBody>
          <a:bodyPr anchor="b" anchorCtr="0" bIns="45700" lIns="91425" rIns="91425" spcFirstLastPara="1" tIns="45700" wrap="square">
            <a:normAutofit/>
          </a:bodyPr>
          <a:lstStyle>
            <a:lvl1pPr algn="l" indent="-228600" lvl="0" marL="457200" rtl="0">
              <a:spcBef>
                <a:spcPts val="400"/>
              </a:spcBef>
              <a:spcAft>
                <a:spcPts val="0"/>
              </a:spcAft>
              <a:buClr>
                <a:srgbClr val="888888"/>
              </a:buClr>
              <a:buSzPts val="2000"/>
              <a:buNone/>
              <a:defRPr sz="2000">
                <a:solidFill>
                  <a:srgbClr val="888888"/>
                </a:solidFill>
              </a:defRPr>
            </a:lvl1pPr>
            <a:lvl2pPr algn="l" indent="-228600" lvl="1" marL="914400" rtl="0">
              <a:spcBef>
                <a:spcPts val="360"/>
              </a:spcBef>
              <a:spcAft>
                <a:spcPts val="0"/>
              </a:spcAft>
              <a:buClr>
                <a:srgbClr val="888888"/>
              </a:buClr>
              <a:buSzPts val="1800"/>
              <a:buNone/>
              <a:defRPr sz="1800">
                <a:solidFill>
                  <a:srgbClr val="888888"/>
                </a:solidFill>
              </a:defRPr>
            </a:lvl2pPr>
            <a:lvl3pPr algn="l" indent="-228600" lvl="2" marL="1371600" rtl="0">
              <a:spcBef>
                <a:spcPts val="320"/>
              </a:spcBef>
              <a:spcAft>
                <a:spcPts val="0"/>
              </a:spcAft>
              <a:buClr>
                <a:srgbClr val="888888"/>
              </a:buClr>
              <a:buSzPts val="1600"/>
              <a:buNone/>
              <a:defRPr sz="1600">
                <a:solidFill>
                  <a:srgbClr val="888888"/>
                </a:solidFill>
              </a:defRPr>
            </a:lvl3pPr>
            <a:lvl4pPr algn="l" indent="-228600" lvl="3" marL="1828800" rtl="0">
              <a:spcBef>
                <a:spcPts val="280"/>
              </a:spcBef>
              <a:spcAft>
                <a:spcPts val="0"/>
              </a:spcAft>
              <a:buClr>
                <a:srgbClr val="888888"/>
              </a:buClr>
              <a:buSzPts val="1400"/>
              <a:buNone/>
              <a:defRPr sz="1400">
                <a:solidFill>
                  <a:srgbClr val="888888"/>
                </a:solidFill>
              </a:defRPr>
            </a:lvl4pPr>
            <a:lvl5pPr algn="l" indent="-228600" lvl="4" marL="2286000" rtl="0">
              <a:spcBef>
                <a:spcPts val="280"/>
              </a:spcBef>
              <a:spcAft>
                <a:spcPts val="0"/>
              </a:spcAft>
              <a:buClr>
                <a:srgbClr val="888888"/>
              </a:buClr>
              <a:buSzPts val="1400"/>
              <a:buNone/>
              <a:defRPr sz="1400">
                <a:solidFill>
                  <a:srgbClr val="888888"/>
                </a:solidFill>
              </a:defRPr>
            </a:lvl5pPr>
            <a:lvl6pPr algn="l" indent="-228600" lvl="5" marL="2743200" rtl="0">
              <a:spcBef>
                <a:spcPts val="280"/>
              </a:spcBef>
              <a:spcAft>
                <a:spcPts val="0"/>
              </a:spcAft>
              <a:buClr>
                <a:srgbClr val="888888"/>
              </a:buClr>
              <a:buSzPts val="1400"/>
              <a:buNone/>
              <a:defRPr sz="1400">
                <a:solidFill>
                  <a:srgbClr val="888888"/>
                </a:solidFill>
              </a:defRPr>
            </a:lvl6pPr>
            <a:lvl7pPr algn="l" indent="-228600" lvl="6" marL="3200400" rtl="0">
              <a:spcBef>
                <a:spcPts val="280"/>
              </a:spcBef>
              <a:spcAft>
                <a:spcPts val="0"/>
              </a:spcAft>
              <a:buClr>
                <a:srgbClr val="888888"/>
              </a:buClr>
              <a:buSzPts val="1400"/>
              <a:buNone/>
              <a:defRPr sz="1400">
                <a:solidFill>
                  <a:srgbClr val="888888"/>
                </a:solidFill>
              </a:defRPr>
            </a:lvl7pPr>
            <a:lvl8pPr algn="l" indent="-228600" lvl="7" marL="3657600" rtl="0">
              <a:spcBef>
                <a:spcPts val="280"/>
              </a:spcBef>
              <a:spcAft>
                <a:spcPts val="0"/>
              </a:spcAft>
              <a:buClr>
                <a:srgbClr val="888888"/>
              </a:buClr>
              <a:buSzPts val="1400"/>
              <a:buNone/>
              <a:defRPr sz="1400">
                <a:solidFill>
                  <a:srgbClr val="888888"/>
                </a:solidFill>
              </a:defRPr>
            </a:lvl8pPr>
            <a:lvl9pPr algn="l" indent="-228600" lvl="8" marL="4114800" rtl="0">
              <a:spcBef>
                <a:spcPts val="280"/>
              </a:spcBef>
              <a:spcAft>
                <a:spcPts val="0"/>
              </a:spcAft>
              <a:buClr>
                <a:srgbClr val="888888"/>
              </a:buClr>
              <a:buSzPts val="1400"/>
              <a:buNone/>
              <a:defRPr sz="1400">
                <a:solidFill>
                  <a:srgbClr val="888888"/>
                </a:solidFill>
              </a:defRPr>
            </a:lvl9pPr>
          </a:lstStyle>
          <a:p/>
        </p:txBody>
      </p:sp>
      <p:sp>
        <p:nvSpPr>
          <p:cNvPr id="1048649" name="Google Shape;28;p4"/>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50" name="Google Shape;29;p4"/>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51" name="Google Shape;30;p4"/>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57" name="Shape 31"/>
        <p:cNvGrpSpPr/>
        <p:nvPr/>
      </p:nvGrpSpPr>
      <p:grpSpPr>
        <a:xfrm>
          <a:off x="0" y="0"/>
          <a:ext cx="0" cy="0"/>
          <a:chOff x="0" y="0"/>
          <a:chExt cx="0" cy="0"/>
        </a:xfrm>
      </p:grpSpPr>
      <p:sp>
        <p:nvSpPr>
          <p:cNvPr id="1048652" name="Google Shape;32;p5"/>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lstStyle>
            <a:lvl1pPr algn="l" lvl="0"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53" name="Google Shape;33;p5"/>
          <p:cNvSpPr txBox="1">
            <a:spLocks noGrp="1"/>
          </p:cNvSpPr>
          <p:nvPr>
            <p:ph type="body" idx="1"/>
          </p:nvPr>
        </p:nvSpPr>
        <p:spPr>
          <a:xfrm>
            <a:off x="609600" y="1600203"/>
            <a:ext cx="5384700" cy="4526100"/>
          </a:xfrm>
          <a:prstGeom prst="rect"/>
          <a:noFill/>
          <a:ln>
            <a:noFill/>
          </a:ln>
        </p:spPr>
        <p:txBody>
          <a:bodyPr anchor="t" anchorCtr="0" bIns="45700" lIns="91425" rIns="91425" spcFirstLastPara="1" tIns="45700" wrap="square">
            <a:normAutofit/>
          </a:bodyPr>
          <a:lstStyle>
            <a:lvl1pPr algn="l" indent="-406400" lvl="0" marL="457200" rtl="0">
              <a:spcBef>
                <a:spcPts val="560"/>
              </a:spcBef>
              <a:spcAft>
                <a:spcPts val="0"/>
              </a:spcAft>
              <a:buClr>
                <a:schemeClr val="dk1"/>
              </a:buClr>
              <a:buSzPts val="2800"/>
              <a:buChar char="•"/>
              <a:defRPr sz="2800"/>
            </a:lvl1pPr>
            <a:lvl2pPr algn="l" indent="-381000" lvl="1" marL="914400" rtl="0">
              <a:spcBef>
                <a:spcPts val="480"/>
              </a:spcBef>
              <a:spcAft>
                <a:spcPts val="0"/>
              </a:spcAft>
              <a:buClr>
                <a:schemeClr val="dk1"/>
              </a:buClr>
              <a:buSzPts val="2400"/>
              <a:buChar char="–"/>
              <a:defRPr sz="2400"/>
            </a:lvl2pPr>
            <a:lvl3pPr algn="l" indent="-355600" lvl="2" marL="1371600" rtl="0">
              <a:spcBef>
                <a:spcPts val="400"/>
              </a:spcBef>
              <a:spcAft>
                <a:spcPts val="0"/>
              </a:spcAft>
              <a:buClr>
                <a:schemeClr val="dk1"/>
              </a:buClr>
              <a:buSzPts val="2000"/>
              <a:buChar char="•"/>
              <a:defRPr sz="2000"/>
            </a:lvl3pPr>
            <a:lvl4pPr algn="l" indent="-342900" lvl="3" marL="1828800" rtl="0">
              <a:spcBef>
                <a:spcPts val="360"/>
              </a:spcBef>
              <a:spcAft>
                <a:spcPts val="0"/>
              </a:spcAft>
              <a:buClr>
                <a:schemeClr val="dk1"/>
              </a:buClr>
              <a:buSzPts val="1800"/>
              <a:buChar char="–"/>
              <a:defRPr sz="1800"/>
            </a:lvl4pPr>
            <a:lvl5pPr algn="l" indent="-342900" lvl="4" marL="2286000" rtl="0">
              <a:spcBef>
                <a:spcPts val="360"/>
              </a:spcBef>
              <a:spcAft>
                <a:spcPts val="0"/>
              </a:spcAft>
              <a:buClr>
                <a:schemeClr val="dk1"/>
              </a:buClr>
              <a:buSzPts val="1800"/>
              <a:buChar char="»"/>
              <a:defRPr sz="1800"/>
            </a:lvl5pPr>
            <a:lvl6pPr algn="l" indent="-342900" lvl="5" marL="2743200" rtl="0">
              <a:spcBef>
                <a:spcPts val="360"/>
              </a:spcBef>
              <a:spcAft>
                <a:spcPts val="0"/>
              </a:spcAft>
              <a:buClr>
                <a:schemeClr val="dk1"/>
              </a:buClr>
              <a:buSzPts val="1800"/>
              <a:buChar char="•"/>
              <a:defRPr sz="1800"/>
            </a:lvl6pPr>
            <a:lvl7pPr algn="l" indent="-342900" lvl="6" marL="3200400" rtl="0">
              <a:spcBef>
                <a:spcPts val="360"/>
              </a:spcBef>
              <a:spcAft>
                <a:spcPts val="0"/>
              </a:spcAft>
              <a:buClr>
                <a:schemeClr val="dk1"/>
              </a:buClr>
              <a:buSzPts val="1800"/>
              <a:buChar char="•"/>
              <a:defRPr sz="1800"/>
            </a:lvl7pPr>
            <a:lvl8pPr algn="l" indent="-342900" lvl="7" marL="3657600" rtl="0">
              <a:spcBef>
                <a:spcPts val="360"/>
              </a:spcBef>
              <a:spcAft>
                <a:spcPts val="0"/>
              </a:spcAft>
              <a:buClr>
                <a:schemeClr val="dk1"/>
              </a:buClr>
              <a:buSzPts val="1800"/>
              <a:buChar char="•"/>
              <a:defRPr sz="1800"/>
            </a:lvl8pPr>
            <a:lvl9pPr algn="l" indent="-342900" lvl="8" marL="4114800" rtl="0">
              <a:spcBef>
                <a:spcPts val="360"/>
              </a:spcBef>
              <a:spcAft>
                <a:spcPts val="0"/>
              </a:spcAft>
              <a:buClr>
                <a:schemeClr val="dk1"/>
              </a:buClr>
              <a:buSzPts val="1800"/>
              <a:buChar char="•"/>
              <a:defRPr sz="1800"/>
            </a:lvl9pPr>
          </a:lstStyle>
          <a:p/>
        </p:txBody>
      </p:sp>
      <p:sp>
        <p:nvSpPr>
          <p:cNvPr id="1048654" name="Google Shape;34;p5"/>
          <p:cNvSpPr txBox="1">
            <a:spLocks noGrp="1"/>
          </p:cNvSpPr>
          <p:nvPr>
            <p:ph type="body" idx="2"/>
          </p:nvPr>
        </p:nvSpPr>
        <p:spPr>
          <a:xfrm>
            <a:off x="6197600" y="1600203"/>
            <a:ext cx="5384700" cy="4526100"/>
          </a:xfrm>
          <a:prstGeom prst="rect"/>
          <a:noFill/>
          <a:ln>
            <a:noFill/>
          </a:ln>
        </p:spPr>
        <p:txBody>
          <a:bodyPr anchor="t" anchorCtr="0" bIns="45700" lIns="91425" rIns="91425" spcFirstLastPara="1" tIns="45700" wrap="square">
            <a:normAutofit/>
          </a:bodyPr>
          <a:lstStyle>
            <a:lvl1pPr algn="l" indent="-406400" lvl="0" marL="457200" rtl="0">
              <a:spcBef>
                <a:spcPts val="560"/>
              </a:spcBef>
              <a:spcAft>
                <a:spcPts val="0"/>
              </a:spcAft>
              <a:buClr>
                <a:schemeClr val="dk1"/>
              </a:buClr>
              <a:buSzPts val="2800"/>
              <a:buChar char="•"/>
              <a:defRPr sz="2800"/>
            </a:lvl1pPr>
            <a:lvl2pPr algn="l" indent="-381000" lvl="1" marL="914400" rtl="0">
              <a:spcBef>
                <a:spcPts val="480"/>
              </a:spcBef>
              <a:spcAft>
                <a:spcPts val="0"/>
              </a:spcAft>
              <a:buClr>
                <a:schemeClr val="dk1"/>
              </a:buClr>
              <a:buSzPts val="2400"/>
              <a:buChar char="–"/>
              <a:defRPr sz="2400"/>
            </a:lvl2pPr>
            <a:lvl3pPr algn="l" indent="-355600" lvl="2" marL="1371600" rtl="0">
              <a:spcBef>
                <a:spcPts val="400"/>
              </a:spcBef>
              <a:spcAft>
                <a:spcPts val="0"/>
              </a:spcAft>
              <a:buClr>
                <a:schemeClr val="dk1"/>
              </a:buClr>
              <a:buSzPts val="2000"/>
              <a:buChar char="•"/>
              <a:defRPr sz="2000"/>
            </a:lvl3pPr>
            <a:lvl4pPr algn="l" indent="-342900" lvl="3" marL="1828800" rtl="0">
              <a:spcBef>
                <a:spcPts val="360"/>
              </a:spcBef>
              <a:spcAft>
                <a:spcPts val="0"/>
              </a:spcAft>
              <a:buClr>
                <a:schemeClr val="dk1"/>
              </a:buClr>
              <a:buSzPts val="1800"/>
              <a:buChar char="–"/>
              <a:defRPr sz="1800"/>
            </a:lvl4pPr>
            <a:lvl5pPr algn="l" indent="-342900" lvl="4" marL="2286000" rtl="0">
              <a:spcBef>
                <a:spcPts val="360"/>
              </a:spcBef>
              <a:spcAft>
                <a:spcPts val="0"/>
              </a:spcAft>
              <a:buClr>
                <a:schemeClr val="dk1"/>
              </a:buClr>
              <a:buSzPts val="1800"/>
              <a:buChar char="»"/>
              <a:defRPr sz="1800"/>
            </a:lvl5pPr>
            <a:lvl6pPr algn="l" indent="-342900" lvl="5" marL="2743200" rtl="0">
              <a:spcBef>
                <a:spcPts val="360"/>
              </a:spcBef>
              <a:spcAft>
                <a:spcPts val="0"/>
              </a:spcAft>
              <a:buClr>
                <a:schemeClr val="dk1"/>
              </a:buClr>
              <a:buSzPts val="1800"/>
              <a:buChar char="•"/>
              <a:defRPr sz="1800"/>
            </a:lvl6pPr>
            <a:lvl7pPr algn="l" indent="-342900" lvl="6" marL="3200400" rtl="0">
              <a:spcBef>
                <a:spcPts val="360"/>
              </a:spcBef>
              <a:spcAft>
                <a:spcPts val="0"/>
              </a:spcAft>
              <a:buClr>
                <a:schemeClr val="dk1"/>
              </a:buClr>
              <a:buSzPts val="1800"/>
              <a:buChar char="•"/>
              <a:defRPr sz="1800"/>
            </a:lvl7pPr>
            <a:lvl8pPr algn="l" indent="-342900" lvl="7" marL="3657600" rtl="0">
              <a:spcBef>
                <a:spcPts val="360"/>
              </a:spcBef>
              <a:spcAft>
                <a:spcPts val="0"/>
              </a:spcAft>
              <a:buClr>
                <a:schemeClr val="dk1"/>
              </a:buClr>
              <a:buSzPts val="1800"/>
              <a:buChar char="•"/>
              <a:defRPr sz="1800"/>
            </a:lvl8pPr>
            <a:lvl9pPr algn="l" indent="-342900" lvl="8" marL="4114800" rtl="0">
              <a:spcBef>
                <a:spcPts val="360"/>
              </a:spcBef>
              <a:spcAft>
                <a:spcPts val="0"/>
              </a:spcAft>
              <a:buClr>
                <a:schemeClr val="dk1"/>
              </a:buClr>
              <a:buSzPts val="1800"/>
              <a:buChar char="•"/>
              <a:defRPr sz="1800"/>
            </a:lvl9pPr>
          </a:lstStyle>
          <a:p/>
        </p:txBody>
      </p:sp>
      <p:sp>
        <p:nvSpPr>
          <p:cNvPr id="1048655" name="Google Shape;35;p5"/>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56" name="Google Shape;36;p5"/>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57" name="Google Shape;37;p5"/>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58" name="Shape 38"/>
        <p:cNvGrpSpPr/>
        <p:nvPr/>
      </p:nvGrpSpPr>
      <p:grpSpPr>
        <a:xfrm>
          <a:off x="0" y="0"/>
          <a:ext cx="0" cy="0"/>
          <a:chOff x="0" y="0"/>
          <a:chExt cx="0" cy="0"/>
        </a:xfrm>
      </p:grpSpPr>
      <p:sp>
        <p:nvSpPr>
          <p:cNvPr id="1048658" name="Google Shape;39;p6"/>
          <p:cNvSpPr txBox="1">
            <a:spLocks noGrp="1"/>
          </p:cNvSpPr>
          <p:nvPr>
            <p:ph type="title"/>
          </p:nvPr>
        </p:nvSpPr>
        <p:spPr>
          <a:xfrm>
            <a:off x="859368" y="304800"/>
            <a:ext cx="10668000" cy="487500"/>
          </a:xfrm>
          <a:prstGeom prst="rect"/>
          <a:noFill/>
          <a:ln>
            <a:noFill/>
          </a:ln>
        </p:spPr>
        <p:txBody>
          <a:bodyPr anchor="ctr" anchorCtr="0" bIns="45700" lIns="91425" rIns="91425" spcFirstLastPara="1" tIns="45700" wrap="square">
            <a:noAutofit/>
          </a:bodyPr>
          <a:lstStyle>
            <a:lvl1pPr algn="l" lvl="0"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59" name="Google Shape;40;p6"/>
          <p:cNvSpPr txBox="1">
            <a:spLocks noGrp="1"/>
          </p:cNvSpPr>
          <p:nvPr>
            <p:ph type="body" idx="1"/>
          </p:nvPr>
        </p:nvSpPr>
        <p:spPr>
          <a:xfrm>
            <a:off x="609600" y="1535113"/>
            <a:ext cx="5386800" cy="639900"/>
          </a:xfrm>
          <a:prstGeom prst="rect"/>
          <a:noFill/>
          <a:ln>
            <a:noFill/>
          </a:ln>
        </p:spPr>
        <p:txBody>
          <a:bodyPr anchor="b" anchorCtr="0" bIns="45700" lIns="91425" rIns="91425" spcFirstLastPara="1" tIns="45700" wrap="square">
            <a:normAutofit/>
          </a:bodyPr>
          <a:lstStyle>
            <a:lvl1pPr algn="l" indent="-228600" lvl="0" marL="457200" rtl="0">
              <a:spcBef>
                <a:spcPts val="480"/>
              </a:spcBef>
              <a:spcAft>
                <a:spcPts val="0"/>
              </a:spcAft>
              <a:buClr>
                <a:schemeClr val="dk1"/>
              </a:buClr>
              <a:buSzPts val="2400"/>
              <a:buNone/>
              <a:defRPr b="1" sz="2400"/>
            </a:lvl1pPr>
            <a:lvl2pPr algn="l" indent="-228600" lvl="1" marL="914400" rtl="0">
              <a:spcBef>
                <a:spcPts val="400"/>
              </a:spcBef>
              <a:spcAft>
                <a:spcPts val="0"/>
              </a:spcAft>
              <a:buClr>
                <a:schemeClr val="dk1"/>
              </a:buClr>
              <a:buSzPts val="2000"/>
              <a:buNone/>
              <a:defRPr b="1" sz="2000"/>
            </a:lvl2pPr>
            <a:lvl3pPr algn="l" indent="-228600" lvl="2" marL="1371600" rtl="0">
              <a:spcBef>
                <a:spcPts val="360"/>
              </a:spcBef>
              <a:spcAft>
                <a:spcPts val="0"/>
              </a:spcAft>
              <a:buClr>
                <a:schemeClr val="dk1"/>
              </a:buClr>
              <a:buSzPts val="1800"/>
              <a:buNone/>
              <a:defRPr b="1" sz="1800"/>
            </a:lvl3pPr>
            <a:lvl4pPr algn="l" indent="-228600" lvl="3" marL="1828800" rtl="0">
              <a:spcBef>
                <a:spcPts val="320"/>
              </a:spcBef>
              <a:spcAft>
                <a:spcPts val="0"/>
              </a:spcAft>
              <a:buClr>
                <a:schemeClr val="dk1"/>
              </a:buClr>
              <a:buSzPts val="1600"/>
              <a:buNone/>
              <a:defRPr b="1" sz="1600"/>
            </a:lvl4pPr>
            <a:lvl5pPr algn="l" indent="-228600" lvl="4" marL="2286000" rtl="0">
              <a:spcBef>
                <a:spcPts val="320"/>
              </a:spcBef>
              <a:spcAft>
                <a:spcPts val="0"/>
              </a:spcAft>
              <a:buClr>
                <a:schemeClr val="dk1"/>
              </a:buClr>
              <a:buSzPts val="1600"/>
              <a:buNone/>
              <a:defRPr b="1" sz="1600"/>
            </a:lvl5pPr>
            <a:lvl6pPr algn="l" indent="-228600" lvl="5" marL="2743200" rtl="0">
              <a:spcBef>
                <a:spcPts val="320"/>
              </a:spcBef>
              <a:spcAft>
                <a:spcPts val="0"/>
              </a:spcAft>
              <a:buClr>
                <a:schemeClr val="dk1"/>
              </a:buClr>
              <a:buSzPts val="1600"/>
              <a:buNone/>
              <a:defRPr b="1" sz="1600"/>
            </a:lvl6pPr>
            <a:lvl7pPr algn="l" indent="-228600" lvl="6" marL="3200400" rtl="0">
              <a:spcBef>
                <a:spcPts val="320"/>
              </a:spcBef>
              <a:spcAft>
                <a:spcPts val="0"/>
              </a:spcAft>
              <a:buClr>
                <a:schemeClr val="dk1"/>
              </a:buClr>
              <a:buSzPts val="1600"/>
              <a:buNone/>
              <a:defRPr b="1" sz="1600"/>
            </a:lvl7pPr>
            <a:lvl8pPr algn="l" indent="-228600" lvl="7" marL="3657600" rtl="0">
              <a:spcBef>
                <a:spcPts val="320"/>
              </a:spcBef>
              <a:spcAft>
                <a:spcPts val="0"/>
              </a:spcAft>
              <a:buClr>
                <a:schemeClr val="dk1"/>
              </a:buClr>
              <a:buSzPts val="1600"/>
              <a:buNone/>
              <a:defRPr b="1" sz="1600"/>
            </a:lvl8pPr>
            <a:lvl9pPr algn="l" indent="-228600" lvl="8" marL="4114800" rtl="0">
              <a:spcBef>
                <a:spcPts val="320"/>
              </a:spcBef>
              <a:spcAft>
                <a:spcPts val="0"/>
              </a:spcAft>
              <a:buClr>
                <a:schemeClr val="dk1"/>
              </a:buClr>
              <a:buSzPts val="1600"/>
              <a:buNone/>
              <a:defRPr b="1" sz="1600"/>
            </a:lvl9pPr>
          </a:lstStyle>
          <a:p/>
        </p:txBody>
      </p:sp>
      <p:sp>
        <p:nvSpPr>
          <p:cNvPr id="1048660" name="Google Shape;41;p6"/>
          <p:cNvSpPr txBox="1">
            <a:spLocks noGrp="1"/>
          </p:cNvSpPr>
          <p:nvPr>
            <p:ph type="body" idx="2"/>
          </p:nvPr>
        </p:nvSpPr>
        <p:spPr>
          <a:xfrm>
            <a:off x="609600" y="2174875"/>
            <a:ext cx="5386800" cy="3951300"/>
          </a:xfrm>
          <a:prstGeom prst="rect"/>
          <a:noFill/>
          <a:ln>
            <a:noFill/>
          </a:ln>
        </p:spPr>
        <p:txBody>
          <a:bodyPr anchor="t" anchorCtr="0" bIns="45700" lIns="91425" rIns="91425" spcFirstLastPara="1" tIns="45700" wrap="square">
            <a:normAutofit/>
          </a:bodyPr>
          <a:lstStyle>
            <a:lvl1pPr algn="l" indent="-381000" lvl="0" marL="457200" rtl="0">
              <a:spcBef>
                <a:spcPts val="480"/>
              </a:spcBef>
              <a:spcAft>
                <a:spcPts val="0"/>
              </a:spcAft>
              <a:buClr>
                <a:schemeClr val="dk1"/>
              </a:buClr>
              <a:buSzPts val="2400"/>
              <a:buChar char="•"/>
              <a:defRPr sz="2400"/>
            </a:lvl1pPr>
            <a:lvl2pPr algn="l" indent="-355600" lvl="1" marL="914400" rtl="0">
              <a:spcBef>
                <a:spcPts val="400"/>
              </a:spcBef>
              <a:spcAft>
                <a:spcPts val="0"/>
              </a:spcAft>
              <a:buClr>
                <a:schemeClr val="dk1"/>
              </a:buClr>
              <a:buSzPts val="2000"/>
              <a:buChar char="–"/>
              <a:defRPr sz="2000"/>
            </a:lvl2pPr>
            <a:lvl3pPr algn="l" indent="-342900" lvl="2" marL="1371600" rtl="0">
              <a:spcBef>
                <a:spcPts val="360"/>
              </a:spcBef>
              <a:spcAft>
                <a:spcPts val="0"/>
              </a:spcAft>
              <a:buClr>
                <a:schemeClr val="dk1"/>
              </a:buClr>
              <a:buSzPts val="1800"/>
              <a:buChar char="•"/>
              <a:defRPr sz="1800"/>
            </a:lvl3pPr>
            <a:lvl4pPr algn="l" indent="-330200" lvl="3" marL="1828800" rtl="0">
              <a:spcBef>
                <a:spcPts val="320"/>
              </a:spcBef>
              <a:spcAft>
                <a:spcPts val="0"/>
              </a:spcAft>
              <a:buClr>
                <a:schemeClr val="dk1"/>
              </a:buClr>
              <a:buSzPts val="1600"/>
              <a:buChar char="–"/>
              <a:defRPr sz="1600"/>
            </a:lvl4pPr>
            <a:lvl5pPr algn="l" indent="-330200" lvl="4" marL="2286000" rtl="0">
              <a:spcBef>
                <a:spcPts val="320"/>
              </a:spcBef>
              <a:spcAft>
                <a:spcPts val="0"/>
              </a:spcAft>
              <a:buClr>
                <a:schemeClr val="dk1"/>
              </a:buClr>
              <a:buSzPts val="1600"/>
              <a:buChar char="»"/>
              <a:defRPr sz="1600"/>
            </a:lvl5pPr>
            <a:lvl6pPr algn="l" indent="-330200" lvl="5" marL="2743200" rtl="0">
              <a:spcBef>
                <a:spcPts val="320"/>
              </a:spcBef>
              <a:spcAft>
                <a:spcPts val="0"/>
              </a:spcAft>
              <a:buClr>
                <a:schemeClr val="dk1"/>
              </a:buClr>
              <a:buSzPts val="1600"/>
              <a:buChar char="•"/>
              <a:defRPr sz="1600"/>
            </a:lvl6pPr>
            <a:lvl7pPr algn="l" indent="-330200" lvl="6" marL="3200400" rtl="0">
              <a:spcBef>
                <a:spcPts val="320"/>
              </a:spcBef>
              <a:spcAft>
                <a:spcPts val="0"/>
              </a:spcAft>
              <a:buClr>
                <a:schemeClr val="dk1"/>
              </a:buClr>
              <a:buSzPts val="1600"/>
              <a:buChar char="•"/>
              <a:defRPr sz="1600"/>
            </a:lvl7pPr>
            <a:lvl8pPr algn="l" indent="-330200" lvl="7" marL="3657600" rtl="0">
              <a:spcBef>
                <a:spcPts val="320"/>
              </a:spcBef>
              <a:spcAft>
                <a:spcPts val="0"/>
              </a:spcAft>
              <a:buClr>
                <a:schemeClr val="dk1"/>
              </a:buClr>
              <a:buSzPts val="1600"/>
              <a:buChar char="•"/>
              <a:defRPr sz="1600"/>
            </a:lvl8pPr>
            <a:lvl9pPr algn="l" indent="-330200" lvl="8" marL="4114800" rtl="0">
              <a:spcBef>
                <a:spcPts val="320"/>
              </a:spcBef>
              <a:spcAft>
                <a:spcPts val="0"/>
              </a:spcAft>
              <a:buClr>
                <a:schemeClr val="dk1"/>
              </a:buClr>
              <a:buSzPts val="1600"/>
              <a:buChar char="•"/>
              <a:defRPr sz="1600"/>
            </a:lvl9pPr>
          </a:lstStyle>
          <a:p/>
        </p:txBody>
      </p:sp>
      <p:sp>
        <p:nvSpPr>
          <p:cNvPr id="1048661" name="Google Shape;42;p6"/>
          <p:cNvSpPr txBox="1">
            <a:spLocks noGrp="1"/>
          </p:cNvSpPr>
          <p:nvPr>
            <p:ph type="body" idx="3"/>
          </p:nvPr>
        </p:nvSpPr>
        <p:spPr>
          <a:xfrm>
            <a:off x="6193369" y="1535113"/>
            <a:ext cx="5388900" cy="639900"/>
          </a:xfrm>
          <a:prstGeom prst="rect"/>
          <a:noFill/>
          <a:ln>
            <a:noFill/>
          </a:ln>
        </p:spPr>
        <p:txBody>
          <a:bodyPr anchor="b" anchorCtr="0" bIns="45700" lIns="91425" rIns="91425" spcFirstLastPara="1" tIns="45700" wrap="square">
            <a:normAutofit/>
          </a:bodyPr>
          <a:lstStyle>
            <a:lvl1pPr algn="l" indent="-228600" lvl="0" marL="457200" rtl="0">
              <a:spcBef>
                <a:spcPts val="480"/>
              </a:spcBef>
              <a:spcAft>
                <a:spcPts val="0"/>
              </a:spcAft>
              <a:buClr>
                <a:schemeClr val="dk1"/>
              </a:buClr>
              <a:buSzPts val="2400"/>
              <a:buNone/>
              <a:defRPr b="1" sz="2400"/>
            </a:lvl1pPr>
            <a:lvl2pPr algn="l" indent="-228600" lvl="1" marL="914400" rtl="0">
              <a:spcBef>
                <a:spcPts val="400"/>
              </a:spcBef>
              <a:spcAft>
                <a:spcPts val="0"/>
              </a:spcAft>
              <a:buClr>
                <a:schemeClr val="dk1"/>
              </a:buClr>
              <a:buSzPts val="2000"/>
              <a:buNone/>
              <a:defRPr b="1" sz="2000"/>
            </a:lvl2pPr>
            <a:lvl3pPr algn="l" indent="-228600" lvl="2" marL="1371600" rtl="0">
              <a:spcBef>
                <a:spcPts val="360"/>
              </a:spcBef>
              <a:spcAft>
                <a:spcPts val="0"/>
              </a:spcAft>
              <a:buClr>
                <a:schemeClr val="dk1"/>
              </a:buClr>
              <a:buSzPts val="1800"/>
              <a:buNone/>
              <a:defRPr b="1" sz="1800"/>
            </a:lvl3pPr>
            <a:lvl4pPr algn="l" indent="-228600" lvl="3" marL="1828800" rtl="0">
              <a:spcBef>
                <a:spcPts val="320"/>
              </a:spcBef>
              <a:spcAft>
                <a:spcPts val="0"/>
              </a:spcAft>
              <a:buClr>
                <a:schemeClr val="dk1"/>
              </a:buClr>
              <a:buSzPts val="1600"/>
              <a:buNone/>
              <a:defRPr b="1" sz="1600"/>
            </a:lvl4pPr>
            <a:lvl5pPr algn="l" indent="-228600" lvl="4" marL="2286000" rtl="0">
              <a:spcBef>
                <a:spcPts val="320"/>
              </a:spcBef>
              <a:spcAft>
                <a:spcPts val="0"/>
              </a:spcAft>
              <a:buClr>
                <a:schemeClr val="dk1"/>
              </a:buClr>
              <a:buSzPts val="1600"/>
              <a:buNone/>
              <a:defRPr b="1" sz="1600"/>
            </a:lvl5pPr>
            <a:lvl6pPr algn="l" indent="-228600" lvl="5" marL="2743200" rtl="0">
              <a:spcBef>
                <a:spcPts val="320"/>
              </a:spcBef>
              <a:spcAft>
                <a:spcPts val="0"/>
              </a:spcAft>
              <a:buClr>
                <a:schemeClr val="dk1"/>
              </a:buClr>
              <a:buSzPts val="1600"/>
              <a:buNone/>
              <a:defRPr b="1" sz="1600"/>
            </a:lvl6pPr>
            <a:lvl7pPr algn="l" indent="-228600" lvl="6" marL="3200400" rtl="0">
              <a:spcBef>
                <a:spcPts val="320"/>
              </a:spcBef>
              <a:spcAft>
                <a:spcPts val="0"/>
              </a:spcAft>
              <a:buClr>
                <a:schemeClr val="dk1"/>
              </a:buClr>
              <a:buSzPts val="1600"/>
              <a:buNone/>
              <a:defRPr b="1" sz="1600"/>
            </a:lvl7pPr>
            <a:lvl8pPr algn="l" indent="-228600" lvl="7" marL="3657600" rtl="0">
              <a:spcBef>
                <a:spcPts val="320"/>
              </a:spcBef>
              <a:spcAft>
                <a:spcPts val="0"/>
              </a:spcAft>
              <a:buClr>
                <a:schemeClr val="dk1"/>
              </a:buClr>
              <a:buSzPts val="1600"/>
              <a:buNone/>
              <a:defRPr b="1" sz="1600"/>
            </a:lvl8pPr>
            <a:lvl9pPr algn="l" indent="-228600" lvl="8" marL="4114800" rtl="0">
              <a:spcBef>
                <a:spcPts val="320"/>
              </a:spcBef>
              <a:spcAft>
                <a:spcPts val="0"/>
              </a:spcAft>
              <a:buClr>
                <a:schemeClr val="dk1"/>
              </a:buClr>
              <a:buSzPts val="1600"/>
              <a:buNone/>
              <a:defRPr b="1" sz="1600"/>
            </a:lvl9pPr>
          </a:lstStyle>
          <a:p/>
        </p:txBody>
      </p:sp>
      <p:sp>
        <p:nvSpPr>
          <p:cNvPr id="1048662" name="Google Shape;43;p6"/>
          <p:cNvSpPr txBox="1">
            <a:spLocks noGrp="1"/>
          </p:cNvSpPr>
          <p:nvPr>
            <p:ph type="body" idx="4"/>
          </p:nvPr>
        </p:nvSpPr>
        <p:spPr>
          <a:xfrm>
            <a:off x="6193369" y="2174875"/>
            <a:ext cx="5388900" cy="3951300"/>
          </a:xfrm>
          <a:prstGeom prst="rect"/>
          <a:noFill/>
          <a:ln>
            <a:noFill/>
          </a:ln>
        </p:spPr>
        <p:txBody>
          <a:bodyPr anchor="t" anchorCtr="0" bIns="45700" lIns="91425" rIns="91425" spcFirstLastPara="1" tIns="45700" wrap="square">
            <a:normAutofit/>
          </a:bodyPr>
          <a:lstStyle>
            <a:lvl1pPr algn="l" indent="-381000" lvl="0" marL="457200" rtl="0">
              <a:spcBef>
                <a:spcPts val="480"/>
              </a:spcBef>
              <a:spcAft>
                <a:spcPts val="0"/>
              </a:spcAft>
              <a:buClr>
                <a:schemeClr val="dk1"/>
              </a:buClr>
              <a:buSzPts val="2400"/>
              <a:buChar char="•"/>
              <a:defRPr sz="2400"/>
            </a:lvl1pPr>
            <a:lvl2pPr algn="l" indent="-355600" lvl="1" marL="914400" rtl="0">
              <a:spcBef>
                <a:spcPts val="400"/>
              </a:spcBef>
              <a:spcAft>
                <a:spcPts val="0"/>
              </a:spcAft>
              <a:buClr>
                <a:schemeClr val="dk1"/>
              </a:buClr>
              <a:buSzPts val="2000"/>
              <a:buChar char="–"/>
              <a:defRPr sz="2000"/>
            </a:lvl2pPr>
            <a:lvl3pPr algn="l" indent="-342900" lvl="2" marL="1371600" rtl="0">
              <a:spcBef>
                <a:spcPts val="360"/>
              </a:spcBef>
              <a:spcAft>
                <a:spcPts val="0"/>
              </a:spcAft>
              <a:buClr>
                <a:schemeClr val="dk1"/>
              </a:buClr>
              <a:buSzPts val="1800"/>
              <a:buChar char="•"/>
              <a:defRPr sz="1800"/>
            </a:lvl3pPr>
            <a:lvl4pPr algn="l" indent="-330200" lvl="3" marL="1828800" rtl="0">
              <a:spcBef>
                <a:spcPts val="320"/>
              </a:spcBef>
              <a:spcAft>
                <a:spcPts val="0"/>
              </a:spcAft>
              <a:buClr>
                <a:schemeClr val="dk1"/>
              </a:buClr>
              <a:buSzPts val="1600"/>
              <a:buChar char="–"/>
              <a:defRPr sz="1600"/>
            </a:lvl4pPr>
            <a:lvl5pPr algn="l" indent="-330200" lvl="4" marL="2286000" rtl="0">
              <a:spcBef>
                <a:spcPts val="320"/>
              </a:spcBef>
              <a:spcAft>
                <a:spcPts val="0"/>
              </a:spcAft>
              <a:buClr>
                <a:schemeClr val="dk1"/>
              </a:buClr>
              <a:buSzPts val="1600"/>
              <a:buChar char="»"/>
              <a:defRPr sz="1600"/>
            </a:lvl5pPr>
            <a:lvl6pPr algn="l" indent="-330200" lvl="5" marL="2743200" rtl="0">
              <a:spcBef>
                <a:spcPts val="320"/>
              </a:spcBef>
              <a:spcAft>
                <a:spcPts val="0"/>
              </a:spcAft>
              <a:buClr>
                <a:schemeClr val="dk1"/>
              </a:buClr>
              <a:buSzPts val="1600"/>
              <a:buChar char="•"/>
              <a:defRPr sz="1600"/>
            </a:lvl6pPr>
            <a:lvl7pPr algn="l" indent="-330200" lvl="6" marL="3200400" rtl="0">
              <a:spcBef>
                <a:spcPts val="320"/>
              </a:spcBef>
              <a:spcAft>
                <a:spcPts val="0"/>
              </a:spcAft>
              <a:buClr>
                <a:schemeClr val="dk1"/>
              </a:buClr>
              <a:buSzPts val="1600"/>
              <a:buChar char="•"/>
              <a:defRPr sz="1600"/>
            </a:lvl7pPr>
            <a:lvl8pPr algn="l" indent="-330200" lvl="7" marL="3657600" rtl="0">
              <a:spcBef>
                <a:spcPts val="320"/>
              </a:spcBef>
              <a:spcAft>
                <a:spcPts val="0"/>
              </a:spcAft>
              <a:buClr>
                <a:schemeClr val="dk1"/>
              </a:buClr>
              <a:buSzPts val="1600"/>
              <a:buChar char="•"/>
              <a:defRPr sz="1600"/>
            </a:lvl8pPr>
            <a:lvl9pPr algn="l" indent="-330200" lvl="8" marL="4114800" rtl="0">
              <a:spcBef>
                <a:spcPts val="320"/>
              </a:spcBef>
              <a:spcAft>
                <a:spcPts val="0"/>
              </a:spcAft>
              <a:buClr>
                <a:schemeClr val="dk1"/>
              </a:buClr>
              <a:buSzPts val="1600"/>
              <a:buChar char="•"/>
              <a:defRPr sz="1600"/>
            </a:lvl9pPr>
          </a:lstStyle>
          <a:p/>
        </p:txBody>
      </p:sp>
      <p:sp>
        <p:nvSpPr>
          <p:cNvPr id="1048663" name="Google Shape;44;p6"/>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64" name="Google Shape;45;p6"/>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65" name="Google Shape;46;p6"/>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52" name="Shape 47"/>
        <p:cNvGrpSpPr/>
        <p:nvPr/>
      </p:nvGrpSpPr>
      <p:grpSpPr>
        <a:xfrm>
          <a:off x="0" y="0"/>
          <a:ext cx="0" cy="0"/>
          <a:chOff x="0" y="0"/>
          <a:chExt cx="0" cy="0"/>
        </a:xfrm>
      </p:grpSpPr>
      <p:sp>
        <p:nvSpPr>
          <p:cNvPr id="1048627" name="Google Shape;48;p7"/>
          <p:cNvSpPr txBox="1">
            <a:spLocks noGrp="1"/>
          </p:cNvSpPr>
          <p:nvPr>
            <p:ph type="title"/>
          </p:nvPr>
        </p:nvSpPr>
        <p:spPr>
          <a:xfrm>
            <a:off x="3860800" y="274638"/>
            <a:ext cx="7721700" cy="487500"/>
          </a:xfrm>
          <a:prstGeom prst="rect"/>
          <a:noFill/>
          <a:ln>
            <a:noFill/>
          </a:ln>
        </p:spPr>
        <p:txBody>
          <a:bodyPr anchor="ctr" anchorCtr="0" bIns="45700" lIns="91425" rIns="91425" spcFirstLastPara="1" tIns="45700" wrap="square">
            <a:noAutofit/>
          </a:bodyPr>
          <a:lstStyle>
            <a:lvl1pPr algn="l" lvl="0" rtl="0">
              <a:spcBef>
                <a:spcPts val="0"/>
              </a:spcBef>
              <a:spcAft>
                <a:spcPts val="0"/>
              </a:spcAft>
              <a:buClr>
                <a:srgbClr val="FF0000"/>
              </a:buClr>
              <a:buSzPts val="1800"/>
              <a:buNone/>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28" name="Google Shape;49;p7"/>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29" name="Google Shape;50;p7"/>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30" name="Google Shape;51;p7"/>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GB"/>
              <a:t>‹#›</a:t>
            </a:fld>
          </a:p>
        </p:txBody>
      </p:sp>
      <p:pic>
        <p:nvPicPr>
          <p:cNvPr id="2097155" name="Google Shape;52;p7" descr="C:\Users\AMMU\Desktop\Border.png"/>
          <p:cNvPicPr preferRelativeResize="0">
            <a:picLocks/>
          </p:cNvPicPr>
          <p:nvPr/>
        </p:nvPicPr>
        <p:blipFill rotWithShape="1">
          <a:blip xmlns:r="http://schemas.openxmlformats.org/officeDocument/2006/relationships" r:embed="rId1">
            <a:alphaModFix/>
          </a:blip>
          <a:srcRect/>
          <a:stretch>
            <a:fillRect/>
          </a:stretch>
        </p:blipFill>
        <p:spPr>
          <a:xfrm>
            <a:off x="2505209" y="139874"/>
            <a:ext cx="9686793" cy="698326"/>
          </a:xfrm>
          <a:prstGeom prst="rect"/>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59" name="Shape 53"/>
        <p:cNvGrpSpPr/>
        <p:nvPr/>
      </p:nvGrpSpPr>
      <p:grpSpPr>
        <a:xfrm>
          <a:off x="0" y="0"/>
          <a:ext cx="0" cy="0"/>
          <a:chOff x="0" y="0"/>
          <a:chExt cx="0" cy="0"/>
        </a:xfrm>
      </p:grpSpPr>
      <p:sp>
        <p:nvSpPr>
          <p:cNvPr id="1048666" name="Google Shape;54;p8"/>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67" name="Google Shape;55;p8"/>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68" name="Google Shape;56;p8"/>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60" name="Shape 57"/>
        <p:cNvGrpSpPr/>
        <p:nvPr/>
      </p:nvGrpSpPr>
      <p:grpSpPr>
        <a:xfrm>
          <a:off x="0" y="0"/>
          <a:ext cx="0" cy="0"/>
          <a:chOff x="0" y="0"/>
          <a:chExt cx="0" cy="0"/>
        </a:xfrm>
      </p:grpSpPr>
      <p:sp>
        <p:nvSpPr>
          <p:cNvPr id="1048669" name="Google Shape;58;p9"/>
          <p:cNvSpPr txBox="1">
            <a:spLocks noGrp="1"/>
          </p:cNvSpPr>
          <p:nvPr>
            <p:ph type="title"/>
          </p:nvPr>
        </p:nvSpPr>
        <p:spPr>
          <a:xfrm>
            <a:off x="609602" y="273050"/>
            <a:ext cx="4011000" cy="1162200"/>
          </a:xfrm>
          <a:prstGeom prst="rect"/>
          <a:noFill/>
          <a:ln>
            <a:noFill/>
          </a:ln>
        </p:spPr>
        <p:txBody>
          <a:bodyPr anchor="b" anchorCtr="0" bIns="45700" lIns="91425" rIns="91425" spcFirstLastPara="1" tIns="45700" wrap="square">
            <a:noAutofit/>
          </a:bodyPr>
          <a:lstStyle>
            <a:lvl1pPr algn="l" lvl="0" rtl="0">
              <a:spcBef>
                <a:spcPts val="0"/>
              </a:spcBef>
              <a:spcAft>
                <a:spcPts val="0"/>
              </a:spcAft>
              <a:buClr>
                <a:srgbClr val="FF0000"/>
              </a:buClr>
              <a:buSzPts val="2000"/>
              <a:buFont typeface="Verdana"/>
              <a:buNone/>
              <a:defRPr b="1" sz="2000"/>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70" name="Google Shape;59;p9"/>
          <p:cNvSpPr txBox="1">
            <a:spLocks noGrp="1"/>
          </p:cNvSpPr>
          <p:nvPr>
            <p:ph type="body" idx="1"/>
          </p:nvPr>
        </p:nvSpPr>
        <p:spPr>
          <a:xfrm>
            <a:off x="4766733" y="273053"/>
            <a:ext cx="6815700" cy="5853000"/>
          </a:xfrm>
          <a:prstGeom prst="rect"/>
          <a:noFill/>
          <a:ln>
            <a:noFill/>
          </a:ln>
        </p:spPr>
        <p:txBody>
          <a:bodyPr anchor="t" anchorCtr="0" bIns="45700" lIns="91425" rIns="91425" spcFirstLastPara="1" tIns="45700" wrap="square">
            <a:normAutofit/>
          </a:bodyPr>
          <a:lstStyle>
            <a:lvl1pPr algn="l" indent="-431800" lvl="0" marL="457200" rtl="0">
              <a:spcBef>
                <a:spcPts val="640"/>
              </a:spcBef>
              <a:spcAft>
                <a:spcPts val="0"/>
              </a:spcAft>
              <a:buClr>
                <a:schemeClr val="dk1"/>
              </a:buClr>
              <a:buSzPts val="3200"/>
              <a:buChar char="•"/>
              <a:defRPr sz="3200"/>
            </a:lvl1pPr>
            <a:lvl2pPr algn="l" indent="-406400" lvl="1" marL="914400" rtl="0">
              <a:spcBef>
                <a:spcPts val="560"/>
              </a:spcBef>
              <a:spcAft>
                <a:spcPts val="0"/>
              </a:spcAft>
              <a:buClr>
                <a:schemeClr val="dk1"/>
              </a:buClr>
              <a:buSzPts val="2800"/>
              <a:buChar char="–"/>
              <a:defRPr sz="2800"/>
            </a:lvl2pPr>
            <a:lvl3pPr algn="l" indent="-381000" lvl="2" marL="1371600" rtl="0">
              <a:spcBef>
                <a:spcPts val="480"/>
              </a:spcBef>
              <a:spcAft>
                <a:spcPts val="0"/>
              </a:spcAft>
              <a:buClr>
                <a:schemeClr val="dk1"/>
              </a:buClr>
              <a:buSzPts val="2400"/>
              <a:buChar char="•"/>
              <a:defRPr sz="2400"/>
            </a:lvl3pPr>
            <a:lvl4pPr algn="l" indent="-355600" lvl="3" marL="1828800" rtl="0">
              <a:spcBef>
                <a:spcPts val="400"/>
              </a:spcBef>
              <a:spcAft>
                <a:spcPts val="0"/>
              </a:spcAft>
              <a:buClr>
                <a:schemeClr val="dk1"/>
              </a:buClr>
              <a:buSzPts val="2000"/>
              <a:buChar char="–"/>
              <a:defRPr sz="2000"/>
            </a:lvl4pPr>
            <a:lvl5pPr algn="l" indent="-355600" lvl="4" marL="2286000" rtl="0">
              <a:spcBef>
                <a:spcPts val="400"/>
              </a:spcBef>
              <a:spcAft>
                <a:spcPts val="0"/>
              </a:spcAft>
              <a:buClr>
                <a:schemeClr val="dk1"/>
              </a:buClr>
              <a:buSzPts val="2000"/>
              <a:buChar char="»"/>
              <a:defRPr sz="2000"/>
            </a:lvl5pPr>
            <a:lvl6pPr algn="l" indent="-355600" lvl="5" marL="2743200" rtl="0">
              <a:spcBef>
                <a:spcPts val="400"/>
              </a:spcBef>
              <a:spcAft>
                <a:spcPts val="0"/>
              </a:spcAft>
              <a:buClr>
                <a:schemeClr val="dk1"/>
              </a:buClr>
              <a:buSzPts val="2000"/>
              <a:buChar char="•"/>
              <a:defRPr sz="2000"/>
            </a:lvl6pPr>
            <a:lvl7pPr algn="l" indent="-355600" lvl="6" marL="3200400" rtl="0">
              <a:spcBef>
                <a:spcPts val="400"/>
              </a:spcBef>
              <a:spcAft>
                <a:spcPts val="0"/>
              </a:spcAft>
              <a:buClr>
                <a:schemeClr val="dk1"/>
              </a:buClr>
              <a:buSzPts val="2000"/>
              <a:buChar char="•"/>
              <a:defRPr sz="2000"/>
            </a:lvl7pPr>
            <a:lvl8pPr algn="l" indent="-355600" lvl="7" marL="3657600" rtl="0">
              <a:spcBef>
                <a:spcPts val="400"/>
              </a:spcBef>
              <a:spcAft>
                <a:spcPts val="0"/>
              </a:spcAft>
              <a:buClr>
                <a:schemeClr val="dk1"/>
              </a:buClr>
              <a:buSzPts val="2000"/>
              <a:buChar char="•"/>
              <a:defRPr sz="2000"/>
            </a:lvl8pPr>
            <a:lvl9pPr algn="l" indent="-355600" lvl="8" marL="4114800" rtl="0">
              <a:spcBef>
                <a:spcPts val="400"/>
              </a:spcBef>
              <a:spcAft>
                <a:spcPts val="0"/>
              </a:spcAft>
              <a:buClr>
                <a:schemeClr val="dk1"/>
              </a:buClr>
              <a:buSzPts val="2000"/>
              <a:buChar char="•"/>
              <a:defRPr sz="2000"/>
            </a:lvl9pPr>
          </a:lstStyle>
          <a:p/>
        </p:txBody>
      </p:sp>
      <p:sp>
        <p:nvSpPr>
          <p:cNvPr id="1048671" name="Google Shape;60;p9"/>
          <p:cNvSpPr txBox="1">
            <a:spLocks noGrp="1"/>
          </p:cNvSpPr>
          <p:nvPr>
            <p:ph type="body" idx="2"/>
          </p:nvPr>
        </p:nvSpPr>
        <p:spPr>
          <a:xfrm>
            <a:off x="609602" y="1435103"/>
            <a:ext cx="4011000" cy="4691100"/>
          </a:xfrm>
          <a:prstGeom prst="rect"/>
          <a:noFill/>
          <a:ln>
            <a:noFill/>
          </a:ln>
        </p:spPr>
        <p:txBody>
          <a:bodyPr anchor="t" anchorCtr="0" bIns="45700" lIns="91425" rIns="91425" spcFirstLastPara="1" tIns="45700" wrap="square">
            <a:normAutofit/>
          </a:bodyPr>
          <a:lstStyle>
            <a:lvl1pPr algn="l" indent="-228600" lvl="0" marL="457200" rtl="0">
              <a:spcBef>
                <a:spcPts val="280"/>
              </a:spcBef>
              <a:spcAft>
                <a:spcPts val="0"/>
              </a:spcAft>
              <a:buClr>
                <a:schemeClr val="dk1"/>
              </a:buClr>
              <a:buSzPts val="1400"/>
              <a:buNone/>
              <a:defRPr sz="1400"/>
            </a:lvl1pPr>
            <a:lvl2pPr algn="l" indent="-228600" lvl="1" marL="914400" rtl="0">
              <a:spcBef>
                <a:spcPts val="240"/>
              </a:spcBef>
              <a:spcAft>
                <a:spcPts val="0"/>
              </a:spcAft>
              <a:buClr>
                <a:schemeClr val="dk1"/>
              </a:buClr>
              <a:buSzPts val="1200"/>
              <a:buNone/>
              <a:defRPr sz="1200"/>
            </a:lvl2pPr>
            <a:lvl3pPr algn="l" indent="-228600" lvl="2" marL="1371600" rtl="0">
              <a:spcBef>
                <a:spcPts val="200"/>
              </a:spcBef>
              <a:spcAft>
                <a:spcPts val="0"/>
              </a:spcAft>
              <a:buClr>
                <a:schemeClr val="dk1"/>
              </a:buClr>
              <a:buSzPts val="1000"/>
              <a:buNone/>
              <a:defRPr sz="1000"/>
            </a:lvl3pPr>
            <a:lvl4pPr algn="l" indent="-228600" lvl="3" marL="1828800" rtl="0">
              <a:spcBef>
                <a:spcPts val="180"/>
              </a:spcBef>
              <a:spcAft>
                <a:spcPts val="0"/>
              </a:spcAft>
              <a:buClr>
                <a:schemeClr val="dk1"/>
              </a:buClr>
              <a:buSzPts val="900"/>
              <a:buNone/>
              <a:defRPr sz="900"/>
            </a:lvl4pPr>
            <a:lvl5pPr algn="l" indent="-228600" lvl="4" marL="2286000" rtl="0">
              <a:spcBef>
                <a:spcPts val="180"/>
              </a:spcBef>
              <a:spcAft>
                <a:spcPts val="0"/>
              </a:spcAft>
              <a:buClr>
                <a:schemeClr val="dk1"/>
              </a:buClr>
              <a:buSzPts val="900"/>
              <a:buNone/>
              <a:defRPr sz="900"/>
            </a:lvl5pPr>
            <a:lvl6pPr algn="l" indent="-228600" lvl="5" marL="2743200" rtl="0">
              <a:spcBef>
                <a:spcPts val="180"/>
              </a:spcBef>
              <a:spcAft>
                <a:spcPts val="0"/>
              </a:spcAft>
              <a:buClr>
                <a:schemeClr val="dk1"/>
              </a:buClr>
              <a:buSzPts val="900"/>
              <a:buNone/>
              <a:defRPr sz="900"/>
            </a:lvl6pPr>
            <a:lvl7pPr algn="l" indent="-228600" lvl="6" marL="3200400" rtl="0">
              <a:spcBef>
                <a:spcPts val="180"/>
              </a:spcBef>
              <a:spcAft>
                <a:spcPts val="0"/>
              </a:spcAft>
              <a:buClr>
                <a:schemeClr val="dk1"/>
              </a:buClr>
              <a:buSzPts val="900"/>
              <a:buNone/>
              <a:defRPr sz="900"/>
            </a:lvl7pPr>
            <a:lvl8pPr algn="l" indent="-228600" lvl="7" marL="3657600" rtl="0">
              <a:spcBef>
                <a:spcPts val="180"/>
              </a:spcBef>
              <a:spcAft>
                <a:spcPts val="0"/>
              </a:spcAft>
              <a:buClr>
                <a:schemeClr val="dk1"/>
              </a:buClr>
              <a:buSzPts val="900"/>
              <a:buNone/>
              <a:defRPr sz="900"/>
            </a:lvl8pPr>
            <a:lvl9pPr algn="l" indent="-228600" lvl="8" marL="4114800" rtl="0">
              <a:spcBef>
                <a:spcPts val="180"/>
              </a:spcBef>
              <a:spcAft>
                <a:spcPts val="0"/>
              </a:spcAft>
              <a:buClr>
                <a:schemeClr val="dk1"/>
              </a:buClr>
              <a:buSzPts val="900"/>
              <a:buNone/>
              <a:defRPr sz="900"/>
            </a:lvl9pPr>
          </a:lstStyle>
          <a:p/>
        </p:txBody>
      </p:sp>
      <p:sp>
        <p:nvSpPr>
          <p:cNvPr id="1048672" name="Google Shape;61;p9"/>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73" name="Google Shape;62;p9"/>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74" name="Google Shape;63;p9"/>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54" name="Shape 64"/>
        <p:cNvGrpSpPr/>
        <p:nvPr/>
      </p:nvGrpSpPr>
      <p:grpSpPr>
        <a:xfrm>
          <a:off x="0" y="0"/>
          <a:ext cx="0" cy="0"/>
          <a:chOff x="0" y="0"/>
          <a:chExt cx="0" cy="0"/>
        </a:xfrm>
      </p:grpSpPr>
      <p:sp>
        <p:nvSpPr>
          <p:cNvPr id="1048636" name="Google Shape;65;p10"/>
          <p:cNvSpPr txBox="1">
            <a:spLocks noGrp="1"/>
          </p:cNvSpPr>
          <p:nvPr>
            <p:ph type="title"/>
          </p:nvPr>
        </p:nvSpPr>
        <p:spPr>
          <a:xfrm>
            <a:off x="2389717" y="4800600"/>
            <a:ext cx="7315200" cy="566700"/>
          </a:xfrm>
          <a:prstGeom prst="rect"/>
          <a:noFill/>
          <a:ln>
            <a:noFill/>
          </a:ln>
        </p:spPr>
        <p:txBody>
          <a:bodyPr anchor="b" anchorCtr="0" bIns="45700" lIns="91425" rIns="91425" spcFirstLastPara="1" tIns="45700" wrap="square">
            <a:noAutofit/>
          </a:bodyPr>
          <a:lstStyle>
            <a:lvl1pPr algn="l" lvl="0" rtl="0">
              <a:spcBef>
                <a:spcPts val="0"/>
              </a:spcBef>
              <a:spcAft>
                <a:spcPts val="0"/>
              </a:spcAft>
              <a:buClr>
                <a:srgbClr val="FF0000"/>
              </a:buClr>
              <a:buSzPts val="2000"/>
              <a:buFont typeface="Verdana"/>
              <a:buNone/>
              <a:defRPr b="1" sz="2000"/>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37" name="Google Shape;66;p10"/>
          <p:cNvSpPr>
            <a:spLocks noGrp="1"/>
          </p:cNvSpPr>
          <p:nvPr>
            <p:ph type="pic" idx="2"/>
          </p:nvPr>
        </p:nvSpPr>
        <p:spPr>
          <a:xfrm>
            <a:off x="2389717" y="612775"/>
            <a:ext cx="7315200" cy="4114800"/>
          </a:xfrm>
          <a:prstGeom prst="rect"/>
          <a:noFill/>
          <a:ln>
            <a:noFill/>
          </a:ln>
        </p:spPr>
      </p:sp>
      <p:sp>
        <p:nvSpPr>
          <p:cNvPr id="1048638" name="Google Shape;67;p10"/>
          <p:cNvSpPr txBox="1">
            <a:spLocks noGrp="1"/>
          </p:cNvSpPr>
          <p:nvPr>
            <p:ph type="body" idx="1"/>
          </p:nvPr>
        </p:nvSpPr>
        <p:spPr>
          <a:xfrm>
            <a:off x="2389717" y="5367338"/>
            <a:ext cx="7315200" cy="804900"/>
          </a:xfrm>
          <a:prstGeom prst="rect"/>
          <a:noFill/>
          <a:ln>
            <a:noFill/>
          </a:ln>
        </p:spPr>
        <p:txBody>
          <a:bodyPr anchor="t" anchorCtr="0" bIns="45700" lIns="91425" rIns="91425" spcFirstLastPara="1" tIns="45700" wrap="square">
            <a:normAutofit/>
          </a:bodyPr>
          <a:lstStyle>
            <a:lvl1pPr algn="l" indent="-228600" lvl="0" marL="457200" rtl="0">
              <a:spcBef>
                <a:spcPts val="280"/>
              </a:spcBef>
              <a:spcAft>
                <a:spcPts val="0"/>
              </a:spcAft>
              <a:buClr>
                <a:schemeClr val="dk1"/>
              </a:buClr>
              <a:buSzPts val="1400"/>
              <a:buNone/>
              <a:defRPr sz="1400"/>
            </a:lvl1pPr>
            <a:lvl2pPr algn="l" indent="-228600" lvl="1" marL="914400" rtl="0">
              <a:spcBef>
                <a:spcPts val="240"/>
              </a:spcBef>
              <a:spcAft>
                <a:spcPts val="0"/>
              </a:spcAft>
              <a:buClr>
                <a:schemeClr val="dk1"/>
              </a:buClr>
              <a:buSzPts val="1200"/>
              <a:buNone/>
              <a:defRPr sz="1200"/>
            </a:lvl2pPr>
            <a:lvl3pPr algn="l" indent="-228600" lvl="2" marL="1371600" rtl="0">
              <a:spcBef>
                <a:spcPts val="200"/>
              </a:spcBef>
              <a:spcAft>
                <a:spcPts val="0"/>
              </a:spcAft>
              <a:buClr>
                <a:schemeClr val="dk1"/>
              </a:buClr>
              <a:buSzPts val="1000"/>
              <a:buNone/>
              <a:defRPr sz="1000"/>
            </a:lvl3pPr>
            <a:lvl4pPr algn="l" indent="-228600" lvl="3" marL="1828800" rtl="0">
              <a:spcBef>
                <a:spcPts val="180"/>
              </a:spcBef>
              <a:spcAft>
                <a:spcPts val="0"/>
              </a:spcAft>
              <a:buClr>
                <a:schemeClr val="dk1"/>
              </a:buClr>
              <a:buSzPts val="900"/>
              <a:buNone/>
              <a:defRPr sz="900"/>
            </a:lvl4pPr>
            <a:lvl5pPr algn="l" indent="-228600" lvl="4" marL="2286000" rtl="0">
              <a:spcBef>
                <a:spcPts val="180"/>
              </a:spcBef>
              <a:spcAft>
                <a:spcPts val="0"/>
              </a:spcAft>
              <a:buClr>
                <a:schemeClr val="dk1"/>
              </a:buClr>
              <a:buSzPts val="900"/>
              <a:buNone/>
              <a:defRPr sz="900"/>
            </a:lvl5pPr>
            <a:lvl6pPr algn="l" indent="-228600" lvl="5" marL="2743200" rtl="0">
              <a:spcBef>
                <a:spcPts val="180"/>
              </a:spcBef>
              <a:spcAft>
                <a:spcPts val="0"/>
              </a:spcAft>
              <a:buClr>
                <a:schemeClr val="dk1"/>
              </a:buClr>
              <a:buSzPts val="900"/>
              <a:buNone/>
              <a:defRPr sz="900"/>
            </a:lvl6pPr>
            <a:lvl7pPr algn="l" indent="-228600" lvl="6" marL="3200400" rtl="0">
              <a:spcBef>
                <a:spcPts val="180"/>
              </a:spcBef>
              <a:spcAft>
                <a:spcPts val="0"/>
              </a:spcAft>
              <a:buClr>
                <a:schemeClr val="dk1"/>
              </a:buClr>
              <a:buSzPts val="900"/>
              <a:buNone/>
              <a:defRPr sz="900"/>
            </a:lvl7pPr>
            <a:lvl8pPr algn="l" indent="-228600" lvl="7" marL="3657600" rtl="0">
              <a:spcBef>
                <a:spcPts val="180"/>
              </a:spcBef>
              <a:spcAft>
                <a:spcPts val="0"/>
              </a:spcAft>
              <a:buClr>
                <a:schemeClr val="dk1"/>
              </a:buClr>
              <a:buSzPts val="900"/>
              <a:buNone/>
              <a:defRPr sz="900"/>
            </a:lvl8pPr>
            <a:lvl9pPr algn="l" indent="-228600" lvl="8" marL="4114800" rtl="0">
              <a:spcBef>
                <a:spcPts val="180"/>
              </a:spcBef>
              <a:spcAft>
                <a:spcPts val="0"/>
              </a:spcAft>
              <a:buClr>
                <a:schemeClr val="dk1"/>
              </a:buClr>
              <a:buSzPts val="900"/>
              <a:buNone/>
              <a:defRPr sz="900"/>
            </a:lvl9pPr>
          </a:lstStyle>
          <a:p/>
        </p:txBody>
      </p:sp>
      <p:sp>
        <p:nvSpPr>
          <p:cNvPr id="1048639" name="Google Shape;68;p10"/>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40" name="Google Shape;69;p10"/>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41" name="Google Shape;70;p10"/>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1" name="Shape 5"/>
        <p:cNvGrpSpPr/>
        <p:nvPr/>
      </p:nvGrpSpPr>
      <p:grpSpPr>
        <a:xfrm>
          <a:off x="0" y="0"/>
          <a:ext cx="0" cy="0"/>
          <a:chOff x="0" y="0"/>
          <a:chExt cx="0" cy="0"/>
        </a:xfrm>
      </p:grpSpPr>
      <p:sp>
        <p:nvSpPr>
          <p:cNvPr id="1048576" name="Google Shape;6;p1"/>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lstStyle>
            <a:lvl1pPr algn="l" lvl="0" marR="0" rtl="0">
              <a:spcBef>
                <a:spcPts val="0"/>
              </a:spcBef>
              <a:spcAft>
                <a:spcPts val="0"/>
              </a:spcAft>
              <a:buClr>
                <a:srgbClr val="FF0000"/>
              </a:buClr>
              <a:buSzPts val="2800"/>
              <a:buFont typeface="Verdana"/>
              <a:buNone/>
              <a:defRPr b="1" cap="none" sz="2800" i="0" strike="noStrike" u="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48577" name="Google Shape;7;p1"/>
          <p:cNvSpPr txBox="1">
            <a:spLocks noGrp="1"/>
          </p:cNvSpPr>
          <p:nvPr>
            <p:ph type="body" idx="1"/>
          </p:nvPr>
        </p:nvSpPr>
        <p:spPr>
          <a:xfrm>
            <a:off x="812800" y="1143001"/>
            <a:ext cx="10668000" cy="4953000"/>
          </a:xfrm>
          <a:prstGeom prst="rect"/>
          <a:noFill/>
          <a:ln>
            <a:noFill/>
          </a:ln>
        </p:spPr>
        <p:txBody>
          <a:bodyPr anchor="t" anchorCtr="0" bIns="45700" lIns="91425" rIns="91425" spcFirstLastPara="1" tIns="45700" wrap="square">
            <a:normAutofit/>
          </a:bodyPr>
          <a:lstStyle>
            <a:lvl1pPr algn="l" indent="-381000" lvl="0" marL="457200" marR="0" rtl="0">
              <a:spcBef>
                <a:spcPts val="480"/>
              </a:spcBef>
              <a:spcAft>
                <a:spcPts val="0"/>
              </a:spcAft>
              <a:buClr>
                <a:schemeClr val="dk1"/>
              </a:buClr>
              <a:buSzPts val="2400"/>
              <a:buFont typeface="Arial"/>
              <a:buChar char="•"/>
              <a:defRPr b="0" cap="none" sz="2400" i="0" strike="noStrike" u="none">
                <a:solidFill>
                  <a:schemeClr val="dk1"/>
                </a:solidFill>
                <a:latin typeface="Verdana"/>
                <a:ea typeface="Verdana"/>
                <a:cs typeface="Verdana"/>
                <a:sym typeface="Verdana"/>
              </a:defRPr>
            </a:lvl1pPr>
            <a:lvl2pPr algn="l" indent="-355600" lvl="1" marL="914400" marR="0" rtl="0">
              <a:spcBef>
                <a:spcPts val="400"/>
              </a:spcBef>
              <a:spcAft>
                <a:spcPts val="0"/>
              </a:spcAft>
              <a:buClr>
                <a:schemeClr val="dk1"/>
              </a:buClr>
              <a:buSzPts val="2000"/>
              <a:buFont typeface="Arial"/>
              <a:buChar char="–"/>
              <a:defRPr b="0" cap="none" sz="2000" i="0" strike="noStrike" u="none">
                <a:solidFill>
                  <a:schemeClr val="dk1"/>
                </a:solidFill>
                <a:latin typeface="Verdana"/>
                <a:ea typeface="Verdana"/>
                <a:cs typeface="Verdana"/>
                <a:sym typeface="Verdana"/>
              </a:defRPr>
            </a:lvl2pPr>
            <a:lvl3pPr algn="l" indent="-342900" lvl="2" marL="1371600" marR="0" rtl="0">
              <a:spcBef>
                <a:spcPts val="360"/>
              </a:spcBef>
              <a:spcAft>
                <a:spcPts val="0"/>
              </a:spcAft>
              <a:buClr>
                <a:schemeClr val="dk1"/>
              </a:buClr>
              <a:buSzPts val="1800"/>
              <a:buFont typeface="Arial"/>
              <a:buChar char="•"/>
              <a:defRPr b="0" cap="none" sz="1800" i="0" strike="noStrike" u="none">
                <a:solidFill>
                  <a:schemeClr val="dk1"/>
                </a:solidFill>
                <a:latin typeface="Verdana"/>
                <a:ea typeface="Verdana"/>
                <a:cs typeface="Verdana"/>
                <a:sym typeface="Verdana"/>
              </a:defRPr>
            </a:lvl3pPr>
            <a:lvl4pPr algn="l" indent="-330200" lvl="3" marL="1828800" marR="0" rtl="0">
              <a:spcBef>
                <a:spcPts val="320"/>
              </a:spcBef>
              <a:spcAft>
                <a:spcPts val="0"/>
              </a:spcAft>
              <a:buClr>
                <a:schemeClr val="dk1"/>
              </a:buClr>
              <a:buSzPts val="1600"/>
              <a:buFont typeface="Arial"/>
              <a:buChar char="–"/>
              <a:defRPr b="0" cap="none" sz="1600" i="0" strike="noStrike" u="none">
                <a:solidFill>
                  <a:schemeClr val="dk1"/>
                </a:solidFill>
                <a:latin typeface="Verdana"/>
                <a:ea typeface="Verdana"/>
                <a:cs typeface="Verdana"/>
                <a:sym typeface="Verdana"/>
              </a:defRPr>
            </a:lvl4pPr>
            <a:lvl5pPr algn="l" indent="-330200" lvl="4" marL="2286000" marR="0" rtl="0">
              <a:spcBef>
                <a:spcPts val="320"/>
              </a:spcBef>
              <a:spcAft>
                <a:spcPts val="0"/>
              </a:spcAft>
              <a:buClr>
                <a:schemeClr val="dk1"/>
              </a:buClr>
              <a:buSzPts val="1600"/>
              <a:buFont typeface="Arial"/>
              <a:buChar char="»"/>
              <a:defRPr b="0" cap="none" sz="1600" i="0" strike="noStrike" u="none">
                <a:solidFill>
                  <a:schemeClr val="dk1"/>
                </a:solidFill>
                <a:latin typeface="Verdana"/>
                <a:ea typeface="Verdana"/>
                <a:cs typeface="Verdana"/>
                <a:sym typeface="Verdana"/>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Bookman Old Style"/>
                <a:ea typeface="Bookman Old Style"/>
                <a:cs typeface="Bookman Old Style"/>
                <a:sym typeface="Bookman Old Style"/>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Bookman Old Style"/>
                <a:ea typeface="Bookman Old Style"/>
                <a:cs typeface="Bookman Old Style"/>
                <a:sym typeface="Bookman Old Style"/>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Bookman Old Style"/>
                <a:ea typeface="Bookman Old Style"/>
                <a:cs typeface="Bookman Old Style"/>
                <a:sym typeface="Bookman Old Style"/>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Bookman Old Style"/>
                <a:ea typeface="Bookman Old Style"/>
                <a:cs typeface="Bookman Old Style"/>
                <a:sym typeface="Bookman Old Style"/>
              </a:defRPr>
            </a:lvl9pPr>
          </a:lstStyle>
          <a:p/>
        </p:txBody>
      </p:sp>
      <p:sp>
        <p:nvSpPr>
          <p:cNvPr id="1048578" name="Google Shape;8;p1"/>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rgbClr val="888888"/>
                </a:solidFill>
                <a:latin typeface="Verdana"/>
                <a:ea typeface="Verdana"/>
                <a:cs typeface="Verdana"/>
                <a:sym typeface="Verdana"/>
              </a:defRPr>
            </a:lvl1pPr>
            <a:lvl2pPr algn="l" lvl="1" marR="0" rtl="0">
              <a:spcBef>
                <a:spcPts val="0"/>
              </a:spcBef>
              <a:spcAft>
                <a:spcPts val="0"/>
              </a:spcAft>
              <a:buSzPts val="1400"/>
              <a:buNone/>
              <a:defRPr b="0" cap="none" sz="1800" i="0" strike="noStrike" u="none">
                <a:solidFill>
                  <a:schemeClr val="dk1"/>
                </a:solidFill>
                <a:latin typeface="Bookman Old Style"/>
                <a:ea typeface="Bookman Old Style"/>
                <a:cs typeface="Bookman Old Style"/>
                <a:sym typeface="Bookman Old Style"/>
              </a:defRPr>
            </a:lvl2pPr>
            <a:lvl3pPr algn="l" lvl="2" marR="0" rtl="0">
              <a:spcBef>
                <a:spcPts val="0"/>
              </a:spcBef>
              <a:spcAft>
                <a:spcPts val="0"/>
              </a:spcAft>
              <a:buSzPts val="1400"/>
              <a:buNone/>
              <a:defRPr b="0" cap="none" sz="1800" i="0" strike="noStrike" u="none">
                <a:solidFill>
                  <a:schemeClr val="dk1"/>
                </a:solidFill>
                <a:latin typeface="Bookman Old Style"/>
                <a:ea typeface="Bookman Old Style"/>
                <a:cs typeface="Bookman Old Style"/>
                <a:sym typeface="Bookman Old Style"/>
              </a:defRPr>
            </a:lvl3pPr>
            <a:lvl4pPr algn="l" lvl="3" marR="0" rtl="0">
              <a:spcBef>
                <a:spcPts val="0"/>
              </a:spcBef>
              <a:spcAft>
                <a:spcPts val="0"/>
              </a:spcAft>
              <a:buSzPts val="1400"/>
              <a:buNone/>
              <a:defRPr b="0" cap="none" sz="1800" i="0" strike="noStrike" u="none">
                <a:solidFill>
                  <a:schemeClr val="dk1"/>
                </a:solidFill>
                <a:latin typeface="Bookman Old Style"/>
                <a:ea typeface="Bookman Old Style"/>
                <a:cs typeface="Bookman Old Style"/>
                <a:sym typeface="Bookman Old Style"/>
              </a:defRPr>
            </a:lvl4pPr>
            <a:lvl5pPr algn="l" lvl="4" marR="0" rtl="0">
              <a:spcBef>
                <a:spcPts val="0"/>
              </a:spcBef>
              <a:spcAft>
                <a:spcPts val="0"/>
              </a:spcAft>
              <a:buSzPts val="1400"/>
              <a:buNone/>
              <a:defRPr b="0" cap="none" sz="1800" i="0" strike="noStrike" u="none">
                <a:solidFill>
                  <a:schemeClr val="dk1"/>
                </a:solidFill>
                <a:latin typeface="Bookman Old Style"/>
                <a:ea typeface="Bookman Old Style"/>
                <a:cs typeface="Bookman Old Style"/>
                <a:sym typeface="Bookman Old Style"/>
              </a:defRPr>
            </a:lvl5pPr>
            <a:lvl6pPr algn="l" lvl="5" marR="0" rtl="0">
              <a:spcBef>
                <a:spcPts val="0"/>
              </a:spcBef>
              <a:spcAft>
                <a:spcPts val="0"/>
              </a:spcAft>
              <a:buSzPts val="1400"/>
              <a:buNone/>
              <a:defRPr b="0" cap="none" sz="1800" i="0" strike="noStrike" u="none">
                <a:solidFill>
                  <a:schemeClr val="dk1"/>
                </a:solidFill>
                <a:latin typeface="Bookman Old Style"/>
                <a:ea typeface="Bookman Old Style"/>
                <a:cs typeface="Bookman Old Style"/>
                <a:sym typeface="Bookman Old Style"/>
              </a:defRPr>
            </a:lvl6pPr>
            <a:lvl7pPr algn="l" lvl="6" marR="0" rtl="0">
              <a:spcBef>
                <a:spcPts val="0"/>
              </a:spcBef>
              <a:spcAft>
                <a:spcPts val="0"/>
              </a:spcAft>
              <a:buSzPts val="1400"/>
              <a:buNone/>
              <a:defRPr b="0" cap="none" sz="1800" i="0" strike="noStrike" u="none">
                <a:solidFill>
                  <a:schemeClr val="dk1"/>
                </a:solidFill>
                <a:latin typeface="Bookman Old Style"/>
                <a:ea typeface="Bookman Old Style"/>
                <a:cs typeface="Bookman Old Style"/>
                <a:sym typeface="Bookman Old Style"/>
              </a:defRPr>
            </a:lvl7pPr>
            <a:lvl8pPr algn="l" lvl="7" marR="0" rtl="0">
              <a:spcBef>
                <a:spcPts val="0"/>
              </a:spcBef>
              <a:spcAft>
                <a:spcPts val="0"/>
              </a:spcAft>
              <a:buSzPts val="1400"/>
              <a:buNone/>
              <a:defRPr b="0" cap="none" sz="1800" i="0" strike="noStrike" u="none">
                <a:solidFill>
                  <a:schemeClr val="dk1"/>
                </a:solidFill>
                <a:latin typeface="Bookman Old Style"/>
                <a:ea typeface="Bookman Old Style"/>
                <a:cs typeface="Bookman Old Style"/>
                <a:sym typeface="Bookman Old Style"/>
              </a:defRPr>
            </a:lvl8pPr>
            <a:lvl9pPr algn="l" lvl="8" marR="0" rtl="0">
              <a:spcBef>
                <a:spcPts val="0"/>
              </a:spcBef>
              <a:spcAft>
                <a:spcPts val="0"/>
              </a:spcAft>
              <a:buSzPts val="1400"/>
              <a:buNone/>
              <a:defRPr b="0" cap="none" sz="1800" i="0" strike="noStrike" u="none">
                <a:solidFill>
                  <a:schemeClr val="dk1"/>
                </a:solidFill>
                <a:latin typeface="Bookman Old Style"/>
                <a:ea typeface="Bookman Old Style"/>
                <a:cs typeface="Bookman Old Style"/>
                <a:sym typeface="Bookman Old Style"/>
              </a:defRPr>
            </a:lvl9pPr>
          </a:lstStyle>
          <a:p/>
        </p:txBody>
      </p:sp>
      <p:sp>
        <p:nvSpPr>
          <p:cNvPr id="1048579" name="Google Shape;9;p1"/>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marR="0" rtl="0">
              <a:spcBef>
                <a:spcPts val="0"/>
              </a:spcBef>
              <a:spcAft>
                <a:spcPts val="0"/>
              </a:spcAft>
              <a:buSzPts val="1400"/>
              <a:buNone/>
              <a:defRPr b="0" cap="none" sz="1200" i="0" strike="noStrike" u="none">
                <a:solidFill>
                  <a:srgbClr val="888888"/>
                </a:solidFill>
                <a:latin typeface="Verdana"/>
                <a:ea typeface="Verdana"/>
                <a:cs typeface="Verdana"/>
                <a:sym typeface="Verdana"/>
              </a:defRPr>
            </a:lvl1pPr>
            <a:lvl2pPr algn="l" lvl="1" marR="0" rtl="0">
              <a:spcBef>
                <a:spcPts val="0"/>
              </a:spcBef>
              <a:spcAft>
                <a:spcPts val="0"/>
              </a:spcAft>
              <a:buSzPts val="1400"/>
              <a:buNone/>
              <a:defRPr b="0" cap="none" sz="1800" i="0" strike="noStrike" u="none">
                <a:solidFill>
                  <a:schemeClr val="dk1"/>
                </a:solidFill>
                <a:latin typeface="Bookman Old Style"/>
                <a:ea typeface="Bookman Old Style"/>
                <a:cs typeface="Bookman Old Style"/>
                <a:sym typeface="Bookman Old Style"/>
              </a:defRPr>
            </a:lvl2pPr>
            <a:lvl3pPr algn="l" lvl="2" marR="0" rtl="0">
              <a:spcBef>
                <a:spcPts val="0"/>
              </a:spcBef>
              <a:spcAft>
                <a:spcPts val="0"/>
              </a:spcAft>
              <a:buSzPts val="1400"/>
              <a:buNone/>
              <a:defRPr b="0" cap="none" sz="1800" i="0" strike="noStrike" u="none">
                <a:solidFill>
                  <a:schemeClr val="dk1"/>
                </a:solidFill>
                <a:latin typeface="Bookman Old Style"/>
                <a:ea typeface="Bookman Old Style"/>
                <a:cs typeface="Bookman Old Style"/>
                <a:sym typeface="Bookman Old Style"/>
              </a:defRPr>
            </a:lvl3pPr>
            <a:lvl4pPr algn="l" lvl="3" marR="0" rtl="0">
              <a:spcBef>
                <a:spcPts val="0"/>
              </a:spcBef>
              <a:spcAft>
                <a:spcPts val="0"/>
              </a:spcAft>
              <a:buSzPts val="1400"/>
              <a:buNone/>
              <a:defRPr b="0" cap="none" sz="1800" i="0" strike="noStrike" u="none">
                <a:solidFill>
                  <a:schemeClr val="dk1"/>
                </a:solidFill>
                <a:latin typeface="Bookman Old Style"/>
                <a:ea typeface="Bookman Old Style"/>
                <a:cs typeface="Bookman Old Style"/>
                <a:sym typeface="Bookman Old Style"/>
              </a:defRPr>
            </a:lvl4pPr>
            <a:lvl5pPr algn="l" lvl="4" marR="0" rtl="0">
              <a:spcBef>
                <a:spcPts val="0"/>
              </a:spcBef>
              <a:spcAft>
                <a:spcPts val="0"/>
              </a:spcAft>
              <a:buSzPts val="1400"/>
              <a:buNone/>
              <a:defRPr b="0" cap="none" sz="1800" i="0" strike="noStrike" u="none">
                <a:solidFill>
                  <a:schemeClr val="dk1"/>
                </a:solidFill>
                <a:latin typeface="Bookman Old Style"/>
                <a:ea typeface="Bookman Old Style"/>
                <a:cs typeface="Bookman Old Style"/>
                <a:sym typeface="Bookman Old Style"/>
              </a:defRPr>
            </a:lvl5pPr>
            <a:lvl6pPr algn="l" lvl="5" marR="0" rtl="0">
              <a:spcBef>
                <a:spcPts val="0"/>
              </a:spcBef>
              <a:spcAft>
                <a:spcPts val="0"/>
              </a:spcAft>
              <a:buSzPts val="1400"/>
              <a:buNone/>
              <a:defRPr b="0" cap="none" sz="1800" i="0" strike="noStrike" u="none">
                <a:solidFill>
                  <a:schemeClr val="dk1"/>
                </a:solidFill>
                <a:latin typeface="Bookman Old Style"/>
                <a:ea typeface="Bookman Old Style"/>
                <a:cs typeface="Bookman Old Style"/>
                <a:sym typeface="Bookman Old Style"/>
              </a:defRPr>
            </a:lvl6pPr>
            <a:lvl7pPr algn="l" lvl="6" marR="0" rtl="0">
              <a:spcBef>
                <a:spcPts val="0"/>
              </a:spcBef>
              <a:spcAft>
                <a:spcPts val="0"/>
              </a:spcAft>
              <a:buSzPts val="1400"/>
              <a:buNone/>
              <a:defRPr b="0" cap="none" sz="1800" i="0" strike="noStrike" u="none">
                <a:solidFill>
                  <a:schemeClr val="dk1"/>
                </a:solidFill>
                <a:latin typeface="Bookman Old Style"/>
                <a:ea typeface="Bookman Old Style"/>
                <a:cs typeface="Bookman Old Style"/>
                <a:sym typeface="Bookman Old Style"/>
              </a:defRPr>
            </a:lvl7pPr>
            <a:lvl8pPr algn="l" lvl="7" marR="0" rtl="0">
              <a:spcBef>
                <a:spcPts val="0"/>
              </a:spcBef>
              <a:spcAft>
                <a:spcPts val="0"/>
              </a:spcAft>
              <a:buSzPts val="1400"/>
              <a:buNone/>
              <a:defRPr b="0" cap="none" sz="1800" i="0" strike="noStrike" u="none">
                <a:solidFill>
                  <a:schemeClr val="dk1"/>
                </a:solidFill>
                <a:latin typeface="Bookman Old Style"/>
                <a:ea typeface="Bookman Old Style"/>
                <a:cs typeface="Bookman Old Style"/>
                <a:sym typeface="Bookman Old Style"/>
              </a:defRPr>
            </a:lvl8pPr>
            <a:lvl9pPr algn="l" lvl="8" marR="0" rtl="0">
              <a:spcBef>
                <a:spcPts val="0"/>
              </a:spcBef>
              <a:spcAft>
                <a:spcPts val="0"/>
              </a:spcAft>
              <a:buSzPts val="1400"/>
              <a:buNone/>
              <a:defRPr b="0" cap="none" sz="1800" i="0" strike="noStrike" u="none">
                <a:solidFill>
                  <a:schemeClr val="dk1"/>
                </a:solidFill>
                <a:latin typeface="Bookman Old Style"/>
                <a:ea typeface="Bookman Old Style"/>
                <a:cs typeface="Bookman Old Style"/>
                <a:sym typeface="Bookman Old Style"/>
              </a:defRPr>
            </a:lvl9pPr>
          </a:lstStyle>
          <a:p/>
        </p:txBody>
      </p:sp>
      <p:sp>
        <p:nvSpPr>
          <p:cNvPr id="1048580" name="Google Shape;10;p1"/>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marR="0" rtl="0">
              <a:spcBef>
                <a:spcPts val="0"/>
              </a:spcBef>
              <a:buNone/>
              <a:defRPr b="0" cap="none" sz="1200" i="0" strike="noStrike" u="none">
                <a:solidFill>
                  <a:srgbClr val="888888"/>
                </a:solidFill>
                <a:latin typeface="Verdana"/>
                <a:ea typeface="Verdana"/>
                <a:cs typeface="Verdana"/>
                <a:sym typeface="Verdana"/>
              </a:defRPr>
            </a:lvl1pPr>
            <a:lvl2pPr algn="r" indent="0" lvl="1" marL="0" marR="0" rtl="0">
              <a:spcBef>
                <a:spcPts val="0"/>
              </a:spcBef>
              <a:buNone/>
              <a:defRPr b="0" cap="none" sz="1200" i="0" strike="noStrike" u="none">
                <a:solidFill>
                  <a:srgbClr val="888888"/>
                </a:solidFill>
                <a:latin typeface="Verdana"/>
                <a:ea typeface="Verdana"/>
                <a:cs typeface="Verdana"/>
                <a:sym typeface="Verdana"/>
              </a:defRPr>
            </a:lvl2pPr>
            <a:lvl3pPr algn="r" indent="0" lvl="2" marL="0" marR="0" rtl="0">
              <a:spcBef>
                <a:spcPts val="0"/>
              </a:spcBef>
              <a:buNone/>
              <a:defRPr b="0" cap="none" sz="1200" i="0" strike="noStrike" u="none">
                <a:solidFill>
                  <a:srgbClr val="888888"/>
                </a:solidFill>
                <a:latin typeface="Verdana"/>
                <a:ea typeface="Verdana"/>
                <a:cs typeface="Verdana"/>
                <a:sym typeface="Verdana"/>
              </a:defRPr>
            </a:lvl3pPr>
            <a:lvl4pPr algn="r" indent="0" lvl="3" marL="0" marR="0" rtl="0">
              <a:spcBef>
                <a:spcPts val="0"/>
              </a:spcBef>
              <a:buNone/>
              <a:defRPr b="0" cap="none" sz="1200" i="0" strike="noStrike" u="none">
                <a:solidFill>
                  <a:srgbClr val="888888"/>
                </a:solidFill>
                <a:latin typeface="Verdana"/>
                <a:ea typeface="Verdana"/>
                <a:cs typeface="Verdana"/>
                <a:sym typeface="Verdana"/>
              </a:defRPr>
            </a:lvl4pPr>
            <a:lvl5pPr algn="r" indent="0" lvl="4" marL="0" marR="0" rtl="0">
              <a:spcBef>
                <a:spcPts val="0"/>
              </a:spcBef>
              <a:buNone/>
              <a:defRPr b="0" cap="none" sz="1200" i="0" strike="noStrike" u="none">
                <a:solidFill>
                  <a:srgbClr val="888888"/>
                </a:solidFill>
                <a:latin typeface="Verdana"/>
                <a:ea typeface="Verdana"/>
                <a:cs typeface="Verdana"/>
                <a:sym typeface="Verdana"/>
              </a:defRPr>
            </a:lvl5pPr>
            <a:lvl6pPr algn="r" indent="0" lvl="5" marL="0" marR="0" rtl="0">
              <a:spcBef>
                <a:spcPts val="0"/>
              </a:spcBef>
              <a:buNone/>
              <a:defRPr b="0" cap="none" sz="1200" i="0" strike="noStrike" u="none">
                <a:solidFill>
                  <a:srgbClr val="888888"/>
                </a:solidFill>
                <a:latin typeface="Verdana"/>
                <a:ea typeface="Verdana"/>
                <a:cs typeface="Verdana"/>
                <a:sym typeface="Verdana"/>
              </a:defRPr>
            </a:lvl6pPr>
            <a:lvl7pPr algn="r" indent="0" lvl="6" marL="0" marR="0" rtl="0">
              <a:spcBef>
                <a:spcPts val="0"/>
              </a:spcBef>
              <a:buNone/>
              <a:defRPr b="0" cap="none" sz="1200" i="0" strike="noStrike" u="none">
                <a:solidFill>
                  <a:srgbClr val="888888"/>
                </a:solidFill>
                <a:latin typeface="Verdana"/>
                <a:ea typeface="Verdana"/>
                <a:cs typeface="Verdana"/>
                <a:sym typeface="Verdana"/>
              </a:defRPr>
            </a:lvl7pPr>
            <a:lvl8pPr algn="r" indent="0" lvl="7" marL="0" marR="0" rtl="0">
              <a:spcBef>
                <a:spcPts val="0"/>
              </a:spcBef>
              <a:buNone/>
              <a:defRPr b="0" cap="none" sz="1200" i="0" strike="noStrike" u="none">
                <a:solidFill>
                  <a:srgbClr val="888888"/>
                </a:solidFill>
                <a:latin typeface="Verdana"/>
                <a:ea typeface="Verdana"/>
                <a:cs typeface="Verdana"/>
                <a:sym typeface="Verdana"/>
              </a:defRPr>
            </a:lvl8pPr>
            <a:lvl9pPr algn="r" indent="0" lvl="8" marL="0" marR="0" rtl="0">
              <a:spcBef>
                <a:spcPts val="0"/>
              </a:spcBef>
              <a:buNone/>
              <a:defRPr b="0" cap="none" sz="1200" i="0" strike="noStrike" u="none">
                <a:solidFill>
                  <a:srgbClr val="888888"/>
                </a:solidFill>
                <a:latin typeface="Verdana"/>
                <a:ea typeface="Verdana"/>
                <a:cs typeface="Verdana"/>
                <a:sym typeface="Verdana"/>
              </a:defRPr>
            </a:lvl9pPr>
          </a:lstStyle>
          <a:p>
            <a:pPr algn="r" indent="0" lvl="0" marL="0" rtl="0">
              <a:spcBef>
                <a:spcPts val="0"/>
              </a:spcBef>
              <a:spcAft>
                <a:spcPts val="0"/>
              </a:spcAft>
              <a:buNone/>
            </a:pPr>
            <a:fld id="{00000000-1234-1234-1234-123412341234}" type="slidenum">
              <a:rPr lang="en-GB"/>
              <a:t>‹#›</a:t>
            </a:fld>
          </a:p>
        </p:txBody>
      </p:sp>
      <p:cxnSp>
        <p:nvCxnSpPr>
          <p:cNvPr id="3145728" name="Google Shape;11;p1"/>
          <p:cNvCxnSpPr>
            <a:cxnSpLocks/>
          </p:cNvCxnSpPr>
          <p:nvPr/>
        </p:nvCxnSpPr>
        <p:spPr>
          <a:xfrm>
            <a:off x="812800" y="914400"/>
            <a:ext cx="10668000" cy="0"/>
          </a:xfrm>
          <a:prstGeom prst="straightConnector1"/>
          <a:noFill/>
          <a:ln w="57150" cap="flat" cmpd="thickThin">
            <a:solidFill>
              <a:schemeClr val="dk1"/>
            </a:solidFill>
            <a:prstDash val="solid"/>
            <a:round/>
            <a:headEnd type="none" w="med" len="med"/>
            <a:tailEnd type="none" w="med" len="med"/>
          </a:ln>
        </p:spPr>
      </p:cxnSp>
      <p:pic>
        <p:nvPicPr>
          <p:cNvPr id="2097152" name="Google Shape;12;p1"/>
          <p:cNvPicPr preferRelativeResize="0">
            <a:picLocks/>
          </p:cNvPicPr>
          <p:nvPr/>
        </p:nvPicPr>
        <p:blipFill rotWithShape="1">
          <a:blip xmlns:r="http://schemas.openxmlformats.org/officeDocument/2006/relationships" r:embed="rId12">
            <a:alphaModFix/>
          </a:blip>
          <a:srcRect b="18046"/>
          <a:stretch>
            <a:fillRect/>
          </a:stretch>
        </p:blipFill>
        <p:spPr>
          <a:xfrm>
            <a:off x="0" y="5991366"/>
            <a:ext cx="12192001" cy="866633"/>
          </a:xfrm>
          <a:prstGeom prst="rect"/>
          <a:noFill/>
          <a:ln>
            <a:noFill/>
          </a:ln>
        </p:spPr>
      </p:pic>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Shape 86"/>
        <p:cNvGrpSpPr/>
        <p:nvPr/>
      </p:nvGrpSpPr>
      <p:grpSpPr>
        <a:xfrm>
          <a:off x="0" y="0"/>
          <a:ext cx="0" cy="0"/>
          <a:chOff x="0" y="0"/>
          <a:chExt cx="0" cy="0"/>
        </a:xfrm>
      </p:grpSpPr>
      <p:sp>
        <p:nvSpPr>
          <p:cNvPr id="1048586" name="Google Shape;87;p13"/>
          <p:cNvSpPr txBox="1">
            <a:spLocks noGrp="1"/>
          </p:cNvSpPr>
          <p:nvPr>
            <p:ph type="ctrTitle"/>
          </p:nvPr>
        </p:nvSpPr>
        <p:spPr>
          <a:xfrm>
            <a:off x="943356" y="1012130"/>
            <a:ext cx="10363200" cy="962898"/>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Clr>
                <a:srgbClr val="17365D"/>
              </a:buClr>
              <a:buSzPts val="2800"/>
              <a:buFont typeface="Verdana"/>
              <a:buNone/>
            </a:pPr>
            <a:r>
              <a:rPr dirty="0" lang="en-US">
                <a:solidFill>
                  <a:schemeClr val="tx1"/>
                </a:solidFill>
                <a:latin typeface="Cambria" panose="02040503050406030204" pitchFamily="18" charset="0"/>
                <a:ea typeface="Cambria" panose="02040503050406030204" pitchFamily="18" charset="0"/>
              </a:rPr>
              <a:t>Customer support Automation of ticket creation (RPA</a:t>
            </a:r>
            <a:r>
              <a:rPr dirty="0" lang="en-US">
                <a:solidFill>
                  <a:schemeClr val="tx1"/>
                </a:solidFill>
                <a:latin typeface="Cambria" panose="02040503050406030204" pitchFamily="18" charset="0"/>
                <a:ea typeface="Cambria" panose="02040503050406030204" pitchFamily="18" charset="0"/>
              </a:rPr>
              <a:t>)</a:t>
            </a:r>
            <a:endParaRPr dirty="0">
              <a:solidFill>
                <a:schemeClr val="tx1"/>
              </a:solidFill>
              <a:latin typeface="Cambria" panose="02040503050406030204" pitchFamily="18" charset="0"/>
              <a:ea typeface="Cambria" panose="02040503050406030204" pitchFamily="18" charset="0"/>
            </a:endParaRPr>
          </a:p>
        </p:txBody>
      </p:sp>
      <p:sp>
        <p:nvSpPr>
          <p:cNvPr id="1048587" name="Google Shape;88;p13"/>
          <p:cNvSpPr txBox="1">
            <a:spLocks noGrp="1"/>
          </p:cNvSpPr>
          <p:nvPr>
            <p:ph type="subTitle" idx="1"/>
          </p:nvPr>
        </p:nvSpPr>
        <p:spPr>
          <a:xfrm>
            <a:off x="790469" y="2100770"/>
            <a:ext cx="3970500" cy="552300"/>
          </a:xfrm>
          <a:prstGeom prst="rect"/>
          <a:noFill/>
          <a:ln>
            <a:noFill/>
          </a:ln>
        </p:spPr>
        <p:txBody>
          <a:bodyPr anchor="t" anchorCtr="0" bIns="45700" lIns="91425" rIns="91425" spcFirstLastPara="1" tIns="45700" wrap="square">
            <a:normAutofit/>
          </a:bodyPr>
          <a:p>
            <a:pPr algn="l" indent="0" lvl="0" marL="0" rtl="0">
              <a:spcBef>
                <a:spcPts val="0"/>
              </a:spcBef>
              <a:spcAft>
                <a:spcPts val="0"/>
              </a:spcAft>
              <a:buClr>
                <a:srgbClr val="17365D"/>
              </a:buClr>
              <a:buSzPts val="2000"/>
              <a:buNone/>
            </a:pPr>
            <a:r>
              <a:rPr dirty="0" lang="en-GB">
                <a:latin typeface="Cambria" panose="02040503050406030204" pitchFamily="18" charset="0"/>
                <a:ea typeface="Cambria" panose="02040503050406030204" pitchFamily="18" charset="0"/>
              </a:rPr>
              <a:t>Batch Number: 2021-2025</a:t>
            </a:r>
            <a:endParaRPr dirty="0">
              <a:latin typeface="Cambria" panose="02040503050406030204" pitchFamily="18" charset="0"/>
              <a:ea typeface="Cambria" panose="02040503050406030204" pitchFamily="18" charset="0"/>
            </a:endParaRPr>
          </a:p>
          <a:p>
            <a:pPr algn="l" indent="0" lvl="0" marL="0"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4194304" name="Google Shape;89;p13"/>
          <p:cNvGraphicFramePr>
            <a:graphicFrameLocks/>
          </p:cNvGraphicFramePr>
          <p:nvPr/>
        </p:nvGraphicFramePr>
        <p:xfrm>
          <a:off x="553347" y="2721840"/>
          <a:ext cx="5418675" cy="3291900"/>
        </p:xfrm>
        <a:graphic>
          <a:graphicData uri="http://schemas.openxmlformats.org/drawingml/2006/table">
            <a:tbl>
              <a:tblPr firstRow="1" bandRow="1">
                <a:noFill/>
                <a:tableStyleId>{57690726-49DA-4552-BDEB-330DD8EA8BD9}</a:tableStyleId>
              </a:tblPr>
              <a:tblGrid>
                <a:gridCol w="2085000"/>
                <a:gridCol w="3333675"/>
              </a:tblGrid>
              <a:tr h="215971">
                <a:tc>
                  <a:txBody>
                    <a:bodyPr/>
                    <a:p>
                      <a:pPr algn="ctr" indent="0" lvl="1" marL="0" marR="0" rtl="0">
                        <a:spcBef>
                          <a:spcPts val="0"/>
                        </a:spcBef>
                        <a:spcAft>
                          <a:spcPts val="0"/>
                        </a:spcAft>
                        <a:buNone/>
                      </a:pPr>
                      <a:r>
                        <a:rPr b="1" cap="none" dirty="0" sz="1800" lang="en-GB" strike="noStrike" u="none">
                          <a:solidFill>
                            <a:srgbClr val="17365D"/>
                          </a:solidFill>
                        </a:rPr>
                        <a:t>Roll Number</a:t>
                      </a:r>
                      <a:endParaRPr b="1" cap="none" dirty="0" sz="1800" strike="noStrike" u="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p>
                      <a:pPr algn="ctr" indent="0" lvl="0" marL="0" marR="0" rtl="0">
                        <a:spcBef>
                          <a:spcPts val="0"/>
                        </a:spcBef>
                        <a:spcAft>
                          <a:spcPts val="0"/>
                        </a:spcAft>
                        <a:buNone/>
                      </a:pPr>
                      <a:r>
                        <a:rPr b="1" cap="none" dirty="0" sz="1800" lang="en-GB" strike="noStrike" u="none">
                          <a:solidFill>
                            <a:srgbClr val="17365D"/>
                          </a:solidFill>
                        </a:rPr>
                        <a:t>Student Name</a:t>
                      </a:r>
                      <a:endParaRPr b="1" cap="none" dirty="0" sz="1800" strike="noStrike" u="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798036">
                <a:tc>
                  <a:txBody>
                    <a:bodyPr/>
                    <a:p>
                      <a:pPr algn="ctr" indent="0" lvl="0" marL="0" marR="0" rtl="0">
                        <a:spcBef>
                          <a:spcPts val="0"/>
                        </a:spcBef>
                        <a:spcAft>
                          <a:spcPts val="0"/>
                        </a:spcAft>
                        <a:buFont typeface="+mj-lt"/>
                        <a:buNone/>
                      </a:pPr>
                      <a:r>
                        <a:rPr cap="none" dirty="0" sz="1800" lang="en-IN" strike="noStrike" u="none"/>
                        <a:t>202211LIT0002</a:t>
                      </a:r>
                    </a:p>
                    <a:p>
                      <a:pPr algn="ctr" indent="0" lvl="0" marL="0" marR="0" rtl="0">
                        <a:spcBef>
                          <a:spcPts val="0"/>
                        </a:spcBef>
                        <a:spcAft>
                          <a:spcPts val="0"/>
                        </a:spcAft>
                        <a:buFont typeface="+mj-lt"/>
                        <a:buNone/>
                      </a:pPr>
                      <a:r>
                        <a:rPr cap="none" dirty="0" sz="1800" lang="en-IN" strike="noStrike" u="none"/>
                        <a:t>20211IST0009</a:t>
                      </a:r>
                      <a:endParaRPr altLang="en-US" lang="zh-CN"/>
                    </a:p>
                    <a:p>
                      <a:pPr algn="ctr" indent="0" lvl="0" marL="0" marR="0" rtl="0">
                        <a:spcBef>
                          <a:spcPts val="0"/>
                        </a:spcBef>
                        <a:spcAft>
                          <a:spcPts val="0"/>
                        </a:spcAft>
                        <a:buFont typeface="+mj-lt"/>
                        <a:buNone/>
                      </a:pPr>
                      <a:r>
                        <a:rPr cap="none" dirty="0" sz="1800" lang="en-IN" strike="noStrike" u="none"/>
                        <a:t>20211IST0022</a:t>
                      </a:r>
                    </a:p>
                    <a:p>
                      <a:pPr algn="ctr" indent="0" lvl="0" marL="0" marR="0" rtl="0">
                        <a:spcBef>
                          <a:spcPts val="0"/>
                        </a:spcBef>
                        <a:spcAft>
                          <a:spcPts val="0"/>
                        </a:spcAft>
                        <a:buFont typeface="+mj-lt"/>
                        <a:buNone/>
                      </a:pPr>
                      <a:r>
                        <a:rPr cap="none" dirty="0" sz="1800" lang="en-IN" strike="noStrike" u="none"/>
                        <a:t>20211IST0001</a:t>
                      </a:r>
                    </a:p>
                    <a:p>
                      <a:pPr algn="ctr" indent="0" lvl="0" marL="0" marR="0" rtl="0">
                        <a:spcBef>
                          <a:spcPts val="0"/>
                        </a:spcBef>
                        <a:spcAft>
                          <a:spcPts val="0"/>
                        </a:spcAft>
                        <a:buFont typeface="+mj-lt"/>
                        <a:buNone/>
                      </a:pPr>
                      <a:endParaRPr cap="none" dirty="0" sz="1800" strike="noStrike" u="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p>
                      <a:pPr algn="ctr" indent="0" lvl="0" marL="0" marR="0" rtl="0">
                        <a:spcBef>
                          <a:spcPts val="0"/>
                        </a:spcBef>
                        <a:spcAft>
                          <a:spcPts val="0"/>
                        </a:spcAft>
                        <a:buNone/>
                      </a:pPr>
                      <a:r>
                        <a:rPr cap="none" dirty="0" sz="1800" lang="en-IN" strike="noStrike" u="none"/>
                        <a:t>Sameer</a:t>
                      </a:r>
                    </a:p>
                    <a:p>
                      <a:pPr algn="ctr" indent="0" lvl="0" marL="0" marR="0" rtl="0">
                        <a:spcBef>
                          <a:spcPts val="0"/>
                        </a:spcBef>
                        <a:spcAft>
                          <a:spcPts val="0"/>
                        </a:spcAft>
                        <a:buNone/>
                      </a:pPr>
                      <a:r>
                        <a:rPr cap="none" dirty="0" sz="1800" lang="en-IN" strike="noStrike" u="none"/>
                        <a:t>Chirag</a:t>
                      </a:r>
                    </a:p>
                    <a:p>
                      <a:pPr algn="ctr" indent="0" lvl="0" marL="0" marR="0" rtl="0">
                        <a:spcBef>
                          <a:spcPts val="0"/>
                        </a:spcBef>
                        <a:spcAft>
                          <a:spcPts val="0"/>
                        </a:spcAft>
                        <a:buNone/>
                      </a:pPr>
                      <a:r>
                        <a:rPr cap="none" dirty="0" sz="1800" lang="en-IN" strike="noStrike" u="none"/>
                        <a:t>Arsalan Ali Khan</a:t>
                      </a:r>
                    </a:p>
                    <a:p>
                      <a:pPr algn="ctr" indent="0" lvl="0" marL="0" marR="0" rtl="0">
                        <a:spcBef>
                          <a:spcPts val="0"/>
                        </a:spcBef>
                        <a:spcAft>
                          <a:spcPts val="0"/>
                        </a:spcAft>
                        <a:buNone/>
                      </a:pPr>
                      <a:r>
                        <a:rPr cap="none" dirty="0" sz="1800" lang="en-IN" strike="noStrike" u="none"/>
                        <a:t>Rakesh K</a:t>
                      </a:r>
                    </a:p>
                    <a:p>
                      <a:pPr algn="ctr" indent="0" lvl="0" marL="0" marR="0" rtl="0">
                        <a:spcBef>
                          <a:spcPts val="0"/>
                        </a:spcBef>
                        <a:spcAft>
                          <a:spcPts val="0"/>
                        </a:spcAft>
                        <a:buNone/>
                      </a:pPr>
                      <a:endParaRPr cap="none" dirty="0" sz="1800" lang="en-IN" strike="noStrike" u="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9513">
                <a:tc>
                  <a:txBody>
                    <a:bodyPr/>
                    <a:p>
                      <a:pPr algn="ctr" indent="0" lvl="0" marL="0" marR="0" rtl="0">
                        <a:spcBef>
                          <a:spcPts val="0"/>
                        </a:spcBef>
                        <a:spcAft>
                          <a:spcPts val="0"/>
                        </a:spcAft>
                        <a:buNone/>
                      </a:pPr>
                      <a:endParaRPr cap="none" dirty="0" sz="1800" strike="noStrike" u="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p>
                      <a:pPr algn="ctr" indent="0" lvl="0" marL="0" marR="0" rtl="0">
                        <a:spcBef>
                          <a:spcPts val="0"/>
                        </a:spcBef>
                        <a:spcAft>
                          <a:spcPts val="0"/>
                        </a:spcAft>
                        <a:buNone/>
                      </a:pPr>
                      <a:endParaRPr cap="none" dirty="0" sz="1800" strike="noStrike" u="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9513">
                <a:tc>
                  <a:txBody>
                    <a:bodyPr/>
                    <a:p>
                      <a:pPr algn="ctr" indent="0" lvl="0" marL="0" marR="0" rtl="0">
                        <a:spcBef>
                          <a:spcPts val="0"/>
                        </a:spcBef>
                        <a:spcAft>
                          <a:spcPts val="0"/>
                        </a:spcAft>
                        <a:buNone/>
                      </a:pPr>
                      <a:endParaRPr cap="none" dirty="0" sz="1800" strike="noStrike" u="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p>
                      <a:pPr algn="ctr" indent="0" lvl="0" marL="0" marR="0" rtl="0">
                        <a:spcBef>
                          <a:spcPts val="0"/>
                        </a:spcBef>
                        <a:spcAft>
                          <a:spcPts val="0"/>
                        </a:spcAft>
                        <a:buNone/>
                      </a:pPr>
                      <a:endParaRPr cap="none" dirty="0" sz="1800" strike="noStrike" u="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9513">
                <a:tc>
                  <a:txBody>
                    <a:bodyPr/>
                    <a:p>
                      <a:pPr algn="ctr" indent="0" lvl="0" marL="0" marR="0" rtl="0">
                        <a:spcBef>
                          <a:spcPts val="0"/>
                        </a:spcBef>
                        <a:spcAft>
                          <a:spcPts val="0"/>
                        </a:spcAft>
                        <a:buNone/>
                      </a:pPr>
                      <a:endParaRPr cap="none" dirty="0" sz="1800" strike="noStrike" u="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p>
                      <a:pPr algn="ctr" indent="0" lvl="0" marL="0" marR="0" rtl="0">
                        <a:spcBef>
                          <a:spcPts val="0"/>
                        </a:spcBef>
                        <a:spcAft>
                          <a:spcPts val="0"/>
                        </a:spcAft>
                        <a:buNone/>
                      </a:pPr>
                      <a:endParaRPr cap="none" dirty="0" sz="1800" strike="noStrike" u="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9513">
                <a:tc>
                  <a:txBody>
                    <a:bodyPr/>
                    <a:p>
                      <a:pPr algn="ctr" indent="0" lvl="0" marL="0" marR="0" rtl="0">
                        <a:spcBef>
                          <a:spcPts val="0"/>
                        </a:spcBef>
                        <a:spcAft>
                          <a:spcPts val="0"/>
                        </a:spcAft>
                        <a:buNone/>
                      </a:pPr>
                      <a:endParaRPr cap="none" dirty="0" sz="1800" strike="noStrike" u="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p>
                      <a:pPr algn="ctr" indent="0" lvl="0" marL="0" marR="0" rtl="0">
                        <a:spcBef>
                          <a:spcPts val="0"/>
                        </a:spcBef>
                        <a:spcAft>
                          <a:spcPts val="0"/>
                        </a:spcAft>
                        <a:buNone/>
                      </a:pPr>
                      <a:endParaRPr cap="none" dirty="0" sz="1800" strike="noStrike" u="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048588" name="Google Shape;90;p13"/>
          <p:cNvSpPr txBox="1"/>
          <p:nvPr/>
        </p:nvSpPr>
        <p:spPr>
          <a:xfrm>
            <a:off x="6480195" y="2513340"/>
            <a:ext cx="5514300" cy="2020560"/>
          </a:xfrm>
          <a:prstGeom prst="rect"/>
          <a:noFill/>
          <a:ln>
            <a:noFill/>
          </a:ln>
        </p:spPr>
        <p:txBody>
          <a:bodyPr anchor="t" anchorCtr="0" bIns="45700" lIns="91425" rIns="91425" spcFirstLastPara="1" tIns="45700" wrap="square">
            <a:normAutofit/>
          </a:bodyPr>
          <a:p>
            <a:pPr algn="ctr" indent="0" lvl="0" marL="0" marR="0" rtl="0">
              <a:spcBef>
                <a:spcPts val="0"/>
              </a:spcBef>
              <a:spcAft>
                <a:spcPts val="0"/>
              </a:spcAft>
              <a:buClr>
                <a:srgbClr val="17365D"/>
              </a:buClr>
              <a:buSzPts val="2000"/>
              <a:buFont typeface="Arial"/>
              <a:buNone/>
            </a:pPr>
            <a:r>
              <a:rPr b="1" cap="none" dirty="0" sz="2000" i="0" lang="en-GB" strike="noStrike" u="none">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algn="ctr" indent="0" lvl="0" marL="0" marR="0" rtl="0">
              <a:spcBef>
                <a:spcPts val="400"/>
              </a:spcBef>
              <a:spcAft>
                <a:spcPts val="0"/>
              </a:spcAft>
              <a:buClr>
                <a:srgbClr val="17365D"/>
              </a:buClr>
              <a:buSzPts val="2000"/>
              <a:buFont typeface="Arial"/>
              <a:buNone/>
            </a:pPr>
            <a:endParaRPr b="1" cap="none" dirty="0" sz="2000" i="0" strike="noStrike" u="none">
              <a:solidFill>
                <a:srgbClr val="17365D"/>
              </a:solidFill>
              <a:latin typeface="Cambria" panose="02040503050406030204" pitchFamily="18" charset="0"/>
              <a:ea typeface="Cambria" panose="02040503050406030204" pitchFamily="18" charset="0"/>
              <a:cs typeface="Verdana"/>
              <a:sym typeface="Verdana"/>
            </a:endParaRPr>
          </a:p>
          <a:p>
            <a:pPr algn="l" indent="0" lvl="0" marL="0" marR="0" rtl="0">
              <a:spcBef>
                <a:spcPts val="340"/>
              </a:spcBef>
              <a:spcAft>
                <a:spcPts val="0"/>
              </a:spcAft>
              <a:buClr>
                <a:srgbClr val="17365D"/>
              </a:buClr>
              <a:buSzPts val="1700"/>
              <a:buFont typeface="Arial"/>
              <a:buNone/>
            </a:pPr>
            <a:r>
              <a:rPr b="1" cap="none" dirty="0" sz="1700" i="0" lang="en-GB" strike="noStrike" u="none">
                <a:solidFill>
                  <a:srgbClr val="17365D"/>
                </a:solidFill>
                <a:latin typeface="Cambria" panose="02040503050406030204" pitchFamily="18" charset="0"/>
                <a:ea typeface="Cambria" panose="02040503050406030204" pitchFamily="18" charset="0"/>
                <a:cs typeface="Verdana"/>
                <a:sym typeface="Verdana"/>
              </a:rPr>
              <a:t>Prof. </a:t>
            </a:r>
            <a:r>
              <a:rPr b="1" dirty="0" sz="1700" lang="en-GB">
                <a:solidFill>
                  <a:srgbClr val="17365D"/>
                </a:solidFill>
                <a:latin typeface="Cambria" panose="02040503050406030204" pitchFamily="18" charset="0"/>
                <a:ea typeface="Cambria" panose="02040503050406030204" pitchFamily="18" charset="0"/>
                <a:cs typeface="Verdana"/>
                <a:sym typeface="Verdana"/>
              </a:rPr>
              <a:t>PALLAVI R</a:t>
            </a:r>
            <a:endParaRPr dirty="0">
              <a:latin typeface="Cambria" panose="02040503050406030204" pitchFamily="18" charset="0"/>
              <a:ea typeface="Cambria" panose="02040503050406030204" pitchFamily="18" charset="0"/>
            </a:endParaRPr>
          </a:p>
          <a:p>
            <a:pPr algn="l" indent="0" lvl="0" marL="0" marR="0" rtl="0">
              <a:spcBef>
                <a:spcPts val="340"/>
              </a:spcBef>
              <a:spcAft>
                <a:spcPts val="0"/>
              </a:spcAft>
              <a:buClr>
                <a:srgbClr val="17365D"/>
              </a:buClr>
              <a:buSzPts val="1700"/>
              <a:buFont typeface="Arial"/>
              <a:buNone/>
            </a:pPr>
            <a:r>
              <a:rPr b="1" cap="none" dirty="0" sz="1700" i="0" lang="en-GB" strike="noStrike" u="none">
                <a:solidFill>
                  <a:srgbClr val="17365D"/>
                </a:solidFill>
                <a:latin typeface="Cambria" panose="02040503050406030204" pitchFamily="18" charset="0"/>
                <a:ea typeface="Cambria" panose="02040503050406030204" pitchFamily="18" charset="0"/>
                <a:cs typeface="Verdana"/>
                <a:sym typeface="Verdana"/>
              </a:rPr>
              <a:t>Professor</a:t>
            </a:r>
            <a:r>
              <a:rPr dirty="0" lang="en-GB">
                <a:latin typeface="Cambria" panose="02040503050406030204" pitchFamily="18" charset="0"/>
                <a:ea typeface="Cambria" panose="02040503050406030204" pitchFamily="18" charset="0"/>
              </a:rPr>
              <a:t> </a:t>
            </a:r>
            <a:r>
              <a:rPr b="1" cap="none" dirty="0" sz="1700" i="0" lang="en-GB" strike="noStrike" u="none">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algn="l" indent="0" lvl="0" marL="0" marR="0" rtl="0">
              <a:spcBef>
                <a:spcPts val="340"/>
              </a:spcBef>
              <a:spcAft>
                <a:spcPts val="0"/>
              </a:spcAft>
              <a:buClr>
                <a:srgbClr val="17365D"/>
              </a:buClr>
              <a:buSzPts val="1700"/>
              <a:buFont typeface="Arial"/>
              <a:buNone/>
            </a:pPr>
            <a:r>
              <a:rPr b="1" cap="none" dirty="0" sz="1700" i="0" lang="en-GB" strike="noStrike" u="none">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algn="l" indent="0" lvl="0" marL="0" marR="0" rtl="0">
              <a:spcBef>
                <a:spcPts val="400"/>
              </a:spcBef>
              <a:spcAft>
                <a:spcPts val="0"/>
              </a:spcAft>
              <a:buClr>
                <a:srgbClr val="17365D"/>
              </a:buClr>
              <a:buSzPts val="2000"/>
              <a:buFont typeface="Arial"/>
              <a:buNone/>
            </a:pPr>
            <a:endParaRPr b="1" cap="none" dirty="0" sz="2000" i="0" strike="noStrike" u="none">
              <a:solidFill>
                <a:srgbClr val="17365D"/>
              </a:solidFill>
              <a:latin typeface="Cambria" panose="02040503050406030204" pitchFamily="18" charset="0"/>
              <a:ea typeface="Cambria" panose="02040503050406030204" pitchFamily="18" charset="0"/>
              <a:cs typeface="Verdana"/>
              <a:sym typeface="Verdana"/>
            </a:endParaRPr>
          </a:p>
        </p:txBody>
      </p:sp>
      <p:sp>
        <p:nvSpPr>
          <p:cNvPr id="1048589" name="Google Shape;91;p13"/>
          <p:cNvSpPr txBox="1"/>
          <p:nvPr/>
        </p:nvSpPr>
        <p:spPr>
          <a:xfrm>
            <a:off x="3986772" y="334089"/>
            <a:ext cx="3970500" cy="552300"/>
          </a:xfrm>
          <a:prstGeom prst="rect"/>
          <a:noFill/>
          <a:ln>
            <a:noFill/>
          </a:ln>
        </p:spPr>
        <p:txBody>
          <a:bodyPr anchor="t" anchorCtr="0" bIns="45700" lIns="91425" rIns="91425" spcFirstLastPara="1" tIns="45700" wrap="square">
            <a:normAutofit fontScale="90000" lnSpcReduction="20000"/>
          </a:bodyPr>
          <a:p>
            <a:pPr algn="ctr" indent="0" lvl="0" marL="0" marR="0" rtl="0">
              <a:spcBef>
                <a:spcPts val="0"/>
              </a:spcBef>
              <a:spcAft>
                <a:spcPts val="0"/>
              </a:spcAft>
              <a:buClr>
                <a:srgbClr val="17365D"/>
              </a:buClr>
              <a:buSzPct val="100000"/>
              <a:buFont typeface="Arial"/>
              <a:buNone/>
            </a:pPr>
            <a:r>
              <a:rPr b="1" cap="none" dirty="0" sz="2000" i="0" lang="en-GB" strike="noStrike" u="none">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algn="ctr" indent="0" lvl="0" marL="0" marR="0" rtl="0">
              <a:spcBef>
                <a:spcPts val="310"/>
              </a:spcBef>
              <a:spcAft>
                <a:spcPts val="0"/>
              </a:spcAft>
              <a:buClr>
                <a:srgbClr val="17365D"/>
              </a:buClr>
              <a:buSzPct val="100000"/>
              <a:buFont typeface="Arial"/>
              <a:buNone/>
            </a:pPr>
            <a:r>
              <a:rPr b="1" cap="none" dirty="0" sz="2000" i="0" lang="en-GB" strike="noStrike" u="none">
                <a:solidFill>
                  <a:srgbClr val="17365D"/>
                </a:solidFill>
                <a:latin typeface="Cambria" panose="02040503050406030204" pitchFamily="18" charset="0"/>
                <a:ea typeface="Cambria" panose="02040503050406030204" pitchFamily="18" charset="0"/>
                <a:cs typeface="Verdana"/>
                <a:sym typeface="Verdana"/>
              </a:rPr>
              <a:t>Review-0</a:t>
            </a:r>
            <a:endParaRPr b="1" cap="none" dirty="0" sz="2000" i="0" strike="noStrike" u="none">
              <a:solidFill>
                <a:srgbClr val="17365D"/>
              </a:solidFill>
              <a:latin typeface="Cambria" panose="02040503050406030204" pitchFamily="18" charset="0"/>
              <a:ea typeface="Cambria" panose="02040503050406030204" pitchFamily="18" charset="0"/>
              <a:cs typeface="Verdana"/>
              <a:sym typeface="Verdana"/>
            </a:endParaRPr>
          </a:p>
        </p:txBody>
      </p:sp>
      <p:sp>
        <p:nvSpPr>
          <p:cNvPr id="1048590" name="Google Shape;91;p13"/>
          <p:cNvSpPr txBox="1"/>
          <p:nvPr/>
        </p:nvSpPr>
        <p:spPr>
          <a:xfrm>
            <a:off x="0" y="4533900"/>
            <a:ext cx="12249915" cy="1562100"/>
          </a:xfrm>
          <a:prstGeom prst="rect"/>
          <a:noFill/>
          <a:ln>
            <a:noFill/>
          </a:ln>
        </p:spPr>
        <p:txBody>
          <a:bodyPr anchor="t" anchorCtr="0" bIns="45700" lIns="91425" rIns="91425" spcFirstLastPara="1" tIns="45700" wrap="square">
            <a:noAutofit/>
          </a:bodyPr>
          <a:p>
            <a:pPr indent="0" lvl="0" marL="0" marR="0" rtl="0">
              <a:spcBef>
                <a:spcPts val="0"/>
              </a:spcBef>
              <a:spcAft>
                <a:spcPts val="0"/>
              </a:spcAft>
              <a:buClr>
                <a:srgbClr val="17365D"/>
              </a:buClr>
              <a:buSzPct val="100000"/>
              <a:buFont typeface="Arial"/>
              <a:buNone/>
            </a:pPr>
            <a:r>
              <a:rPr b="1" cap="none" dirty="0" sz="2000" i="0" lang="en-US" strike="noStrike" u="none">
                <a:solidFill>
                  <a:schemeClr val="accent1"/>
                </a:solidFill>
                <a:latin typeface="Cambria" panose="02040503050406030204" pitchFamily="18" charset="0"/>
                <a:ea typeface="Cambria" panose="02040503050406030204" pitchFamily="18" charset="0"/>
                <a:cs typeface="Verdana"/>
                <a:sym typeface="Verdana"/>
              </a:rPr>
              <a:t>Name of the Program: Information Science And Technology</a:t>
            </a:r>
          </a:p>
          <a:p>
            <a:pPr indent="0" lvl="0" marL="0" marR="0" rtl="0">
              <a:spcBef>
                <a:spcPts val="0"/>
              </a:spcBef>
              <a:spcAft>
                <a:spcPts val="0"/>
              </a:spcAft>
              <a:buClr>
                <a:srgbClr val="17365D"/>
              </a:buClr>
              <a:buSzPct val="100000"/>
              <a:buFont typeface="Arial"/>
              <a:buNone/>
            </a:pPr>
            <a:r>
              <a:rPr b="1" dirty="0" sz="2000" lang="en-US">
                <a:solidFill>
                  <a:schemeClr val="accent1"/>
                </a:solidFill>
                <a:latin typeface="Cambria" panose="02040503050406030204" pitchFamily="18" charset="0"/>
                <a:ea typeface="Cambria" panose="02040503050406030204" pitchFamily="18" charset="0"/>
                <a:cs typeface="Verdana"/>
                <a:sym typeface="Verdana"/>
              </a:rPr>
              <a:t>Name of the HoD: </a:t>
            </a:r>
            <a:r>
              <a:rPr b="1" dirty="0" sz="2000" lang="en-US">
                <a:solidFill>
                  <a:schemeClr val="tx1"/>
                </a:solidFill>
                <a:latin typeface="Cambria" panose="02040503050406030204" pitchFamily="18" charset="0"/>
                <a:ea typeface="Cambria" panose="02040503050406030204" pitchFamily="18" charset="0"/>
                <a:cs typeface="Verdana"/>
                <a:sym typeface="Verdana"/>
              </a:rPr>
              <a:t>Dr. Pallavi</a:t>
            </a:r>
            <a:endParaRPr b="1" dirty="0" sz="2000" lang="en-US">
              <a:solidFill>
                <a:schemeClr val="accent1"/>
              </a:solidFill>
              <a:latin typeface="Cambria" panose="02040503050406030204" pitchFamily="18" charset="0"/>
              <a:ea typeface="Cambria" panose="02040503050406030204" pitchFamily="18" charset="0"/>
              <a:cs typeface="Verdana"/>
              <a:sym typeface="Verdana"/>
            </a:endParaRPr>
          </a:p>
          <a:p>
            <a:pPr indent="0" lvl="0" marL="0" marR="0" rtl="0">
              <a:spcBef>
                <a:spcPts val="0"/>
              </a:spcBef>
              <a:spcAft>
                <a:spcPts val="0"/>
              </a:spcAft>
              <a:buClr>
                <a:srgbClr val="17365D"/>
              </a:buClr>
              <a:buSzPct val="100000"/>
              <a:buFont typeface="Arial"/>
              <a:buNone/>
            </a:pPr>
            <a:r>
              <a:rPr b="1" cap="none" dirty="0" sz="2000" i="0" lang="en-US" strike="noStrike" u="none">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b="1" dirty="0" sz="2000" lang="en-US">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b="1" cap="none" dirty="0" sz="2000" i="0" lang="en-US" strike="noStrike" u="none">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b="1" cap="none" dirty="0" sz="2000" i="0" strike="noStrike" u="none">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Shape 95"/>
        <p:cNvGrpSpPr/>
        <p:nvPr/>
      </p:nvGrpSpPr>
      <p:grpSpPr>
        <a:xfrm>
          <a:off x="0" y="0"/>
          <a:ext cx="0" cy="0"/>
          <a:chOff x="0" y="0"/>
          <a:chExt cx="0" cy="0"/>
        </a:xfrm>
      </p:grpSpPr>
      <p:sp>
        <p:nvSpPr>
          <p:cNvPr id="1048598" name="Google Shape;96;p14"/>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Clr>
                <a:srgbClr val="17365D"/>
              </a:buClr>
              <a:buSzPts val="2800"/>
              <a:buFont typeface="Verdana"/>
              <a:buNone/>
            </a:pPr>
            <a:r>
              <a:rPr dirty="0" lang="en-GB">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1048599" name="Google Shape;97;p14"/>
          <p:cNvSpPr txBox="1">
            <a:spLocks noGrp="1"/>
          </p:cNvSpPr>
          <p:nvPr>
            <p:ph type="body" idx="1"/>
          </p:nvPr>
        </p:nvSpPr>
        <p:spPr>
          <a:xfrm>
            <a:off x="812800" y="1143001"/>
            <a:ext cx="10668000" cy="3924299"/>
          </a:xfrm>
          <a:prstGeom prst="rect"/>
          <a:noFill/>
          <a:ln>
            <a:noFill/>
          </a:ln>
        </p:spPr>
        <p:txBody>
          <a:bodyPr anchor="t" anchorCtr="0" bIns="45700" lIns="91425" rIns="91425" spcFirstLastPara="1" tIns="45700" wrap="square">
            <a:normAutofit/>
          </a:bodyPr>
          <a:p>
            <a:pPr algn="just" indent="-342900" marL="495300">
              <a:lnSpc>
                <a:spcPct val="200000"/>
              </a:lnSpc>
              <a:spcBef>
                <a:spcPts val="0"/>
              </a:spcBef>
              <a:buFont typeface="Wingdings" panose="05000000000000000000" pitchFamily="2" charset="2"/>
              <a:buChar char="Ø"/>
            </a:pPr>
            <a:r>
              <a:rPr dirty="0" lang="en-US">
                <a:latin typeface="Cambria" panose="02040503050406030204" pitchFamily="18" charset="0"/>
                <a:ea typeface="Cambria" panose="02040503050406030204" pitchFamily="18" charset="0"/>
              </a:rPr>
              <a:t>Problem Statement</a:t>
            </a:r>
          </a:p>
          <a:p>
            <a:pPr algn="just" indent="-342900" lvl="0" marL="495300">
              <a:lnSpc>
                <a:spcPct val="200000"/>
              </a:lnSpc>
              <a:spcBef>
                <a:spcPts val="0"/>
              </a:spcBef>
              <a:buFont typeface="Wingdings" panose="05000000000000000000" pitchFamily="2" charset="2"/>
              <a:buChar char="Ø"/>
            </a:pPr>
            <a:r>
              <a:rPr dirty="0" lang="en-US">
                <a:latin typeface="Cambria" panose="02040503050406030204" pitchFamily="18" charset="0"/>
                <a:ea typeface="Cambria" panose="02040503050406030204" pitchFamily="18" charset="0"/>
              </a:rPr>
              <a:t>Analysis of Problem Statement</a:t>
            </a:r>
          </a:p>
          <a:p>
            <a:pPr algn="just" indent="-342900" lvl="0" marL="495300" rtl="0">
              <a:lnSpc>
                <a:spcPct val="200000"/>
              </a:lnSpc>
              <a:spcBef>
                <a:spcPts val="0"/>
              </a:spcBef>
              <a:spcAft>
                <a:spcPts val="0"/>
              </a:spcAft>
              <a:buClr>
                <a:schemeClr val="dk1"/>
              </a:buClr>
              <a:buSzPts val="2400"/>
              <a:buFont typeface="Wingdings" panose="05000000000000000000" pitchFamily="2" charset="2"/>
              <a:buChar char="Ø"/>
            </a:pPr>
            <a:r>
              <a:rPr dirty="0" lang="en-US">
                <a:latin typeface="Cambria" panose="02040503050406030204" pitchFamily="18" charset="0"/>
                <a:ea typeface="Cambria" panose="02040503050406030204" pitchFamily="18" charset="0"/>
              </a:rPr>
              <a:t>Timeline of the Project</a:t>
            </a:r>
          </a:p>
          <a:p>
            <a:pPr algn="just" indent="-342900" lvl="0" marL="495300" rtl="0">
              <a:lnSpc>
                <a:spcPct val="200000"/>
              </a:lnSpc>
              <a:spcBef>
                <a:spcPts val="0"/>
              </a:spcBef>
              <a:spcAft>
                <a:spcPts val="0"/>
              </a:spcAft>
              <a:buClr>
                <a:schemeClr val="dk1"/>
              </a:buClr>
              <a:buSzPts val="2400"/>
              <a:buFont typeface="Wingdings" panose="05000000000000000000" pitchFamily="2" charset="2"/>
              <a:buChar char="Ø"/>
            </a:pPr>
            <a:r>
              <a:rPr dirty="0" lang="en-US">
                <a:latin typeface="Cambria" panose="02040503050406030204" pitchFamily="18" charset="0"/>
                <a:ea typeface="Cambria" panose="02040503050406030204" pitchFamily="18" charset="0"/>
              </a:rPr>
              <a:t>References</a:t>
            </a:r>
          </a:p>
          <a:p>
            <a:pPr algn="just" indent="-342900" lvl="0" marL="495300" rtl="0">
              <a:lnSpc>
                <a:spcPct val="200000"/>
              </a:lnSpc>
              <a:spcBef>
                <a:spcPts val="0"/>
              </a:spcBef>
              <a:spcAft>
                <a:spcPts val="0"/>
              </a:spcAft>
              <a:buClr>
                <a:schemeClr val="dk1"/>
              </a:buClr>
              <a:buSzPts val="2400"/>
              <a:buFont typeface="Wingdings" panose="05000000000000000000" pitchFamily="2" charset="2"/>
              <a:buChar char="Ø"/>
            </a:pPr>
            <a:endParaRPr dirty="0" lang="en-US">
              <a:latin typeface="Cambria" panose="02040503050406030204" pitchFamily="18" charset="0"/>
              <a:ea typeface="Cambria" panose="02040503050406030204" pitchFamily="18" charset="0"/>
            </a:endParaRPr>
          </a:p>
          <a:p>
            <a:pPr algn="just" indent="-342900" lvl="0" marL="495300"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Shape 95"/>
        <p:cNvGrpSpPr/>
        <p:nvPr/>
      </p:nvGrpSpPr>
      <p:grpSpPr>
        <a:xfrm>
          <a:off x="0" y="0"/>
          <a:ext cx="0" cy="0"/>
          <a:chOff x="0" y="0"/>
          <a:chExt cx="0" cy="0"/>
        </a:xfrm>
      </p:grpSpPr>
      <p:sp>
        <p:nvSpPr>
          <p:cNvPr id="1048602" name="Google Shape;96;p14"/>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Clr>
                <a:srgbClr val="17365D"/>
              </a:buClr>
              <a:buSzPts val="2800"/>
              <a:buFont typeface="Verdana"/>
              <a:buNone/>
            </a:pPr>
            <a:r>
              <a:rPr dirty="0" lang="en-GB">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1048603" name="Google Shape;97;p14"/>
          <p:cNvSpPr txBox="1">
            <a:spLocks noGrp="1"/>
          </p:cNvSpPr>
          <p:nvPr>
            <p:ph type="body" idx="1"/>
          </p:nvPr>
        </p:nvSpPr>
        <p:spPr>
          <a:xfrm>
            <a:off x="812800" y="1143001"/>
            <a:ext cx="10668000" cy="4953000"/>
          </a:xfrm>
          <a:prstGeom prst="rect"/>
          <a:noFill/>
          <a:ln>
            <a:noFill/>
          </a:ln>
        </p:spPr>
        <p:txBody>
          <a:bodyPr anchor="t" anchorCtr="0" bIns="45700" lIns="91425" rIns="91425" spcFirstLastPara="1" tIns="45700" wrap="square">
            <a:normAutofit/>
          </a:bodyPr>
          <a:p>
            <a:pPr algn="just" indent="-190500" lvl="0" marL="342900">
              <a:spcBef>
                <a:spcPts val="0"/>
              </a:spcBef>
              <a:buNone/>
            </a:pPr>
            <a:r>
              <a:rPr dirty="0" lang="en-US">
                <a:latin typeface="Cambria" panose="02040503050406030204" pitchFamily="18" charset="0"/>
                <a:ea typeface="Cambria" panose="02040503050406030204" pitchFamily="18" charset="0"/>
              </a:rPr>
              <a:t>Organization: </a:t>
            </a:r>
            <a:r>
              <a:rPr dirty="0" lang="en-US">
                <a:latin typeface="Cambria" panose="02040503050406030204" pitchFamily="18" charset="0"/>
                <a:ea typeface="Cambria" panose="02040503050406030204" pitchFamily="18" charset="0"/>
              </a:rPr>
              <a:t>KG Into Systems Pvt Ltd</a:t>
            </a:r>
            <a:endParaRPr altLang="en-US" lang="zh-CN"/>
          </a:p>
          <a:p>
            <a:pPr algn="just" indent="-190500" lvl="0" marL="342900">
              <a:lnSpc>
                <a:spcPct val="200000"/>
              </a:lnSpc>
              <a:spcBef>
                <a:spcPts val="0"/>
              </a:spcBef>
              <a:buNone/>
            </a:pPr>
            <a:r>
              <a:rPr dirty="0" lang="en-US">
                <a:latin typeface="Cambria" panose="02040503050406030204" pitchFamily="18" charset="0"/>
                <a:ea typeface="Cambria" panose="02040503050406030204" pitchFamily="18" charset="0"/>
              </a:rPr>
              <a:t>Category (Hardware / Software / Both) : Software </a:t>
            </a:r>
          </a:p>
          <a:p>
            <a:pPr algn="just" indent="-190500" lvl="0" marL="342900">
              <a:lnSpc>
                <a:spcPct val="120000"/>
              </a:lnSpc>
              <a:spcBef>
                <a:spcPts val="0"/>
              </a:spcBef>
              <a:buNone/>
            </a:pPr>
            <a:r>
              <a:rPr dirty="0" lang="en-US">
                <a:latin typeface="Cambria" panose="02040503050406030204" pitchFamily="18" charset="0"/>
                <a:ea typeface="Cambria" panose="02040503050406030204" pitchFamily="18" charset="0"/>
              </a:rPr>
              <a:t>Problem </a:t>
            </a:r>
            <a:r>
              <a:rPr dirty="0" lang="en-US" err="1">
                <a:latin typeface="Cambria" panose="02040503050406030204" pitchFamily="18" charset="0"/>
                <a:ea typeface="Cambria" panose="02040503050406030204" pitchFamily="18" charset="0"/>
              </a:rPr>
              <a:t>Description:</a:t>
            </a:r>
            <a:r>
              <a:rPr dirty="0" sz="2000" lang="en-US" err="1">
                <a:latin typeface="Cambria" panose="02040503050406030204" pitchFamily="18" charset="0"/>
                <a:ea typeface="Cambria" panose="02040503050406030204" pitchFamily="18" charset="0"/>
              </a:rPr>
              <a:t>Manual</a:t>
            </a:r>
            <a:r>
              <a:rPr dirty="0" sz="2000" lang="en-US">
                <a:latin typeface="Cambria" panose="02040503050406030204" pitchFamily="18" charset="0"/>
                <a:ea typeface="Cambria" panose="02040503050406030204" pitchFamily="18" charset="0"/>
              </a:rPr>
              <a:t> ticket creation in customer support often presents significant challenges, including increased processing time, higher error rates, and inconsistent data handling. These issues can lead to delayed responses, customer dissatisfaction, and inefficiencies within support teams. The problem is compounded by the need for support agents to handle repetitive tasks that could be automated, diverting their focus from more complex and value-added activities.</a:t>
            </a:r>
          </a:p>
          <a:p>
            <a:pPr algn="just" indent="-190500" lvl="0" marL="342900">
              <a:lnSpc>
                <a:spcPct val="200000"/>
              </a:lnSpc>
              <a:spcBef>
                <a:spcPts val="0"/>
              </a:spcBef>
              <a:buNone/>
            </a:pPr>
            <a:r>
              <a:rPr dirty="0" lang="en-US">
                <a:latin typeface="Cambria" panose="02040503050406030204" pitchFamily="18" charset="0"/>
                <a:ea typeface="Cambria" panose="02040503050406030204" pitchFamily="18" charset="0"/>
              </a:rPr>
              <a:t>Difficulty Level: Complex</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Shape 113"/>
        <p:cNvGrpSpPr/>
        <p:nvPr/>
      </p:nvGrpSpPr>
      <p:grpSpPr>
        <a:xfrm>
          <a:off x="0" y="0"/>
          <a:ext cx="0" cy="0"/>
          <a:chOff x="0" y="0"/>
          <a:chExt cx="0" cy="0"/>
        </a:xfrm>
      </p:grpSpPr>
      <p:sp>
        <p:nvSpPr>
          <p:cNvPr id="1048606" name="Google Shape;114;p17"/>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p>
            <a:pPr lvl="0" marL="152400">
              <a:lnSpc>
                <a:spcPct val="200000"/>
              </a:lnSpc>
            </a:pPr>
            <a:r>
              <a:rPr dirty="0" lang="en-US">
                <a:latin typeface="Cambria" panose="02040503050406030204" pitchFamily="18" charset="0"/>
                <a:ea typeface="Cambria" panose="02040503050406030204" pitchFamily="18" charset="0"/>
              </a:rPr>
              <a:t>Analysis of Problem Statement</a:t>
            </a:r>
          </a:p>
        </p:txBody>
      </p:sp>
      <p:sp>
        <p:nvSpPr>
          <p:cNvPr id="1048607" name="Google Shape;115;p17"/>
          <p:cNvSpPr txBox="1">
            <a:spLocks noGrp="1"/>
          </p:cNvSpPr>
          <p:nvPr>
            <p:ph type="body" idx="1"/>
          </p:nvPr>
        </p:nvSpPr>
        <p:spPr>
          <a:xfrm>
            <a:off x="812800" y="1143000"/>
            <a:ext cx="10668000" cy="4953000"/>
          </a:xfrm>
          <a:prstGeom prst="rect"/>
          <a:noFill/>
          <a:ln>
            <a:noFill/>
          </a:ln>
        </p:spPr>
        <p:txBody>
          <a:bodyPr anchor="t" anchorCtr="0" bIns="45700" lIns="91425" rIns="91425" spcFirstLastPara="1" tIns="45700" wrap="square">
            <a:normAutofit/>
          </a:bodyPr>
          <a:p>
            <a:pPr algn="just" indent="-190500" lvl="0" marL="342900" rtl="0">
              <a:spcBef>
                <a:spcPts val="0"/>
              </a:spcBef>
              <a:spcAft>
                <a:spcPts val="0"/>
              </a:spcAft>
              <a:buClr>
                <a:schemeClr val="dk1"/>
              </a:buClr>
              <a:buSzPct val="100000"/>
              <a:buNone/>
            </a:pPr>
            <a:r>
              <a:rPr dirty="0" lang="en-US">
                <a:latin typeface="Cambria" panose="02040503050406030204" pitchFamily="18" charset="0"/>
                <a:ea typeface="Cambria" panose="02040503050406030204" pitchFamily="18" charset="0"/>
              </a:rPr>
              <a:t>Technology Stack Components:</a:t>
            </a:r>
          </a:p>
          <a:p>
            <a:pPr algn="just" indent="-342900" marL="495300">
              <a:lnSpc>
                <a:spcPct val="150000"/>
              </a:lnSpc>
              <a:spcBef>
                <a:spcPts val="0"/>
              </a:spcBef>
              <a:buSzPct val="100000"/>
            </a:pPr>
            <a:r>
              <a:rPr dirty="0" lang="en-US">
                <a:latin typeface="Cambria" panose="02040503050406030204" pitchFamily="18" charset="0"/>
                <a:ea typeface="Cambria" panose="02040503050406030204" pitchFamily="18" charset="0"/>
              </a:rPr>
              <a:t>Increased Processing Time</a:t>
            </a:r>
          </a:p>
          <a:p>
            <a:pPr algn="just" indent="-342900" marL="495300">
              <a:lnSpc>
                <a:spcPct val="150000"/>
              </a:lnSpc>
              <a:spcBef>
                <a:spcPts val="0"/>
              </a:spcBef>
              <a:buSzPct val="100000"/>
            </a:pPr>
            <a:r>
              <a:rPr dirty="0" lang="en-US">
                <a:latin typeface="Cambria" panose="02040503050406030204" pitchFamily="18" charset="0"/>
                <a:ea typeface="Cambria" panose="02040503050406030204" pitchFamily="18" charset="0"/>
              </a:rPr>
              <a:t>Higher Error Rates</a:t>
            </a:r>
          </a:p>
          <a:p>
            <a:pPr algn="just" indent="-342900" marL="495300">
              <a:lnSpc>
                <a:spcPct val="150000"/>
              </a:lnSpc>
              <a:spcBef>
                <a:spcPts val="0"/>
              </a:spcBef>
              <a:buSzPct val="100000"/>
            </a:pPr>
            <a:r>
              <a:rPr dirty="0" lang="en-US">
                <a:latin typeface="Cambria" panose="02040503050406030204" pitchFamily="18" charset="0"/>
                <a:ea typeface="Cambria" panose="02040503050406030204" pitchFamily="18" charset="0"/>
              </a:rPr>
              <a:t>Inconsistent Data Handling</a:t>
            </a:r>
          </a:p>
          <a:p>
            <a:pPr algn="just" indent="-342900" marL="495300">
              <a:lnSpc>
                <a:spcPct val="150000"/>
              </a:lnSpc>
              <a:spcBef>
                <a:spcPts val="0"/>
              </a:spcBef>
              <a:buSzPct val="100000"/>
            </a:pPr>
            <a:r>
              <a:rPr dirty="0" lang="en-US">
                <a:latin typeface="Cambria" panose="02040503050406030204" pitchFamily="18" charset="0"/>
                <a:ea typeface="Cambria" panose="02040503050406030204" pitchFamily="18" charset="0"/>
              </a:rPr>
              <a:t>Diverted Focus</a:t>
            </a:r>
          </a:p>
          <a:p>
            <a:pPr algn="just" indent="-342900" marL="495300">
              <a:lnSpc>
                <a:spcPct val="150000"/>
              </a:lnSpc>
              <a:spcBef>
                <a:spcPts val="0"/>
              </a:spcBef>
              <a:buSzPct val="100000"/>
            </a:pPr>
            <a:r>
              <a:rPr dirty="0" lang="en-US">
                <a:latin typeface="Cambria" panose="02040503050406030204" pitchFamily="18" charset="0"/>
                <a:ea typeface="Cambria" panose="02040503050406030204" pitchFamily="18" charset="0"/>
              </a:rPr>
              <a:t>Integration Issues</a:t>
            </a:r>
          </a:p>
          <a:p>
            <a:pPr algn="just" indent="-342900" marL="495300">
              <a:lnSpc>
                <a:spcPct val="150000"/>
              </a:lnSpc>
              <a:spcBef>
                <a:spcPts val="0"/>
              </a:spcBef>
              <a:buSzPct val="100000"/>
            </a:pPr>
            <a:r>
              <a:rPr dirty="0" lang="en-US">
                <a:latin typeface="Cambria" panose="02040503050406030204" pitchFamily="18" charset="0"/>
                <a:ea typeface="Cambria" panose="02040503050406030204" pitchFamily="18" charset="0"/>
              </a:rPr>
              <a:t>Operational Inefficiencies</a:t>
            </a:r>
          </a:p>
          <a:p>
            <a:pPr algn="just" indent="-190500" lvl="0" marL="342900" rtl="0">
              <a:spcBef>
                <a:spcPts val="0"/>
              </a:spcBef>
              <a:spcAft>
                <a:spcPts val="0"/>
              </a:spcAft>
              <a:buClr>
                <a:schemeClr val="dk1"/>
              </a:buClr>
              <a:buSzPct val="100000"/>
              <a:buNone/>
            </a:pPr>
            <a:endParaRPr dirty="0" lang="en-US">
              <a:latin typeface="Cambria" panose="02040503050406030204" pitchFamily="18" charset="0"/>
              <a:ea typeface="Cambria" panose="02040503050406030204" pitchFamily="18" charset="0"/>
            </a:endParaRPr>
          </a:p>
          <a:p>
            <a:pPr algn="just" indent="-190500" lvl="0" marL="342900" rtl="0">
              <a:spcBef>
                <a:spcPts val="0"/>
              </a:spcBef>
              <a:spcAft>
                <a:spcPts val="0"/>
              </a:spcAft>
              <a:buClr>
                <a:schemeClr val="dk1"/>
              </a:buClr>
              <a:buSzPct val="100000"/>
              <a:buNone/>
            </a:pPr>
            <a:endParaRPr dirty="0" lang="en-US">
              <a:latin typeface="Cambria" panose="02040503050406030204" pitchFamily="18" charset="0"/>
              <a:ea typeface="Cambria" panose="02040503050406030204" pitchFamily="18" charset="0"/>
            </a:endParaRPr>
          </a:p>
          <a:p>
            <a:pPr algn="just" indent="-190500" lvl="0" marL="342900" rtl="0">
              <a:lnSpc>
                <a:spcPct val="200000"/>
              </a:lnSpc>
              <a:spcBef>
                <a:spcPts val="0"/>
              </a:spcBef>
              <a:spcAft>
                <a:spcPts val="0"/>
              </a:spcAft>
              <a:buClr>
                <a:schemeClr val="dk1"/>
              </a:buClr>
              <a:buSzPct val="100000"/>
              <a:buNone/>
            </a:pPr>
            <a:endParaRPr dirty="0" lang="en-US">
              <a:latin typeface="Cambria" panose="02040503050406030204" pitchFamily="18" charset="0"/>
              <a:ea typeface="Cambria" panose="02040503050406030204" pitchFamily="18" charset="0"/>
            </a:endParaRPr>
          </a:p>
          <a:p>
            <a:pPr algn="just" indent="-190500" lvl="0" marL="342900" rtl="0">
              <a:lnSpc>
                <a:spcPct val="200000"/>
              </a:lnSpc>
              <a:spcBef>
                <a:spcPts val="0"/>
              </a:spcBef>
              <a:spcAft>
                <a:spcPts val="0"/>
              </a:spcAft>
              <a:buClr>
                <a:schemeClr val="dk1"/>
              </a:buClr>
              <a:buSzPct val="100000"/>
              <a:buNone/>
            </a:pPr>
            <a:endParaRPr dirty="0" lang="en-US">
              <a:latin typeface="Cambria" panose="02040503050406030204" pitchFamily="18" charset="0"/>
              <a:ea typeface="Cambria" panose="02040503050406030204" pitchFamily="18" charset="0"/>
            </a:endParaRPr>
          </a:p>
          <a:p>
            <a:pPr algn="just" indent="-190500" lvl="0" marL="342900"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Shape 113"/>
        <p:cNvGrpSpPr/>
        <p:nvPr/>
      </p:nvGrpSpPr>
      <p:grpSpPr>
        <a:xfrm>
          <a:off x="0" y="0"/>
          <a:ext cx="0" cy="0"/>
          <a:chOff x="0" y="0"/>
          <a:chExt cx="0" cy="0"/>
        </a:xfrm>
      </p:grpSpPr>
      <p:sp>
        <p:nvSpPr>
          <p:cNvPr id="1048610" name="Google Shape;114;p17"/>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p>
            <a:pPr lvl="0" marL="152400">
              <a:lnSpc>
                <a:spcPct val="200000"/>
              </a:lnSpc>
            </a:pPr>
            <a:r>
              <a:rPr dirty="0" lang="en-US">
                <a:latin typeface="Cambria" panose="02040503050406030204" pitchFamily="18" charset="0"/>
                <a:ea typeface="Cambria" panose="02040503050406030204" pitchFamily="18" charset="0"/>
              </a:rPr>
              <a:t>Analysis of Problem Statement </a:t>
            </a:r>
            <a:r>
              <a:rPr dirty="0" sz="2000" lang="en-US">
                <a:latin typeface="Cambria" panose="02040503050406030204" pitchFamily="18" charset="0"/>
                <a:ea typeface="Cambria" panose="02040503050406030204" pitchFamily="18" charset="0"/>
              </a:rPr>
              <a:t>(contd...)</a:t>
            </a:r>
            <a:endParaRPr dirty="0" lang="en-US">
              <a:latin typeface="Cambria" panose="02040503050406030204" pitchFamily="18" charset="0"/>
              <a:ea typeface="Cambria" panose="02040503050406030204" pitchFamily="18" charset="0"/>
            </a:endParaRPr>
          </a:p>
        </p:txBody>
      </p:sp>
      <p:sp>
        <p:nvSpPr>
          <p:cNvPr id="1048611" name="Google Shape;115;p17"/>
          <p:cNvSpPr txBox="1">
            <a:spLocks noGrp="1"/>
          </p:cNvSpPr>
          <p:nvPr>
            <p:ph type="body" idx="1"/>
          </p:nvPr>
        </p:nvSpPr>
        <p:spPr>
          <a:xfrm>
            <a:off x="812800" y="1143000"/>
            <a:ext cx="10668000" cy="4953000"/>
          </a:xfrm>
          <a:prstGeom prst="rect"/>
          <a:noFill/>
          <a:ln>
            <a:noFill/>
          </a:ln>
        </p:spPr>
        <p:txBody>
          <a:bodyPr anchor="t" anchorCtr="0" bIns="45700" lIns="91425" rIns="91425" spcFirstLastPara="1" tIns="45700" wrap="square">
            <a:normAutofit/>
          </a:bodyPr>
          <a:p>
            <a:pPr algn="just" indent="-190500" lvl="0" marL="342900" rtl="0">
              <a:lnSpc>
                <a:spcPct val="200000"/>
              </a:lnSpc>
              <a:spcBef>
                <a:spcPts val="0"/>
              </a:spcBef>
              <a:spcAft>
                <a:spcPts val="0"/>
              </a:spcAft>
              <a:buClr>
                <a:schemeClr val="dk1"/>
              </a:buClr>
              <a:buSzPct val="100000"/>
              <a:buNone/>
            </a:pPr>
            <a:r>
              <a:rPr dirty="0" lang="en-US">
                <a:latin typeface="Cambria" panose="02040503050406030204" pitchFamily="18" charset="0"/>
                <a:ea typeface="Cambria" panose="02040503050406030204" pitchFamily="18" charset="0"/>
              </a:rPr>
              <a:t>Software </a:t>
            </a:r>
            <a:r>
              <a:rPr dirty="0" lang="en-US" err="1">
                <a:latin typeface="Cambria" panose="02040503050406030204" pitchFamily="18" charset="0"/>
                <a:ea typeface="Cambria" panose="02040503050406030204" pitchFamily="18" charset="0"/>
              </a:rPr>
              <a:t>Requirment</a:t>
            </a:r>
            <a:r>
              <a:rPr dirty="0" lang="en-US">
                <a:latin typeface="Cambria" panose="02040503050406030204" pitchFamily="18" charset="0"/>
                <a:ea typeface="Cambria" panose="02040503050406030204" pitchFamily="18" charset="0"/>
              </a:rPr>
              <a:t>:</a:t>
            </a:r>
          </a:p>
          <a:p>
            <a:pPr algn="just" indent="-342900" marL="495300">
              <a:lnSpc>
                <a:spcPct val="150000"/>
              </a:lnSpc>
              <a:spcBef>
                <a:spcPts val="0"/>
              </a:spcBef>
              <a:buSzPct val="100000"/>
            </a:pPr>
            <a:r>
              <a:rPr dirty="0" sz="2000" lang="en-IN"/>
              <a:t>Ticketing System Integration:</a:t>
            </a:r>
            <a:r>
              <a:rPr dirty="0" sz="2000" lang="en-US">
                <a:latin typeface="Cambria" panose="02040503050406030204" pitchFamily="18" charset="0"/>
                <a:ea typeface="Cambria" panose="02040503050406030204" pitchFamily="18" charset="0"/>
              </a:rPr>
              <a:t> </a:t>
            </a:r>
            <a:r>
              <a:rPr dirty="0" sz="1600" lang="en-IN"/>
              <a:t>CRM Integration, Support Channels Integration</a:t>
            </a:r>
          </a:p>
          <a:p>
            <a:pPr algn="just" indent="-342900" marL="495300">
              <a:lnSpc>
                <a:spcPct val="150000"/>
              </a:lnSpc>
              <a:spcBef>
                <a:spcPts val="0"/>
              </a:spcBef>
              <a:buSzPct val="100000"/>
            </a:pPr>
            <a:r>
              <a:rPr dirty="0" sz="2000" lang="en-IN"/>
              <a:t>Automation </a:t>
            </a:r>
            <a:r>
              <a:rPr dirty="0" sz="2000" lang="en-IN" err="1"/>
              <a:t>Engine:</a:t>
            </a:r>
            <a:r>
              <a:rPr dirty="0" sz="1600" lang="en-IN" err="1"/>
              <a:t>Rule-based</a:t>
            </a:r>
            <a:r>
              <a:rPr dirty="0" sz="1600" lang="en-IN"/>
              <a:t> Engine, Natural Language Processing (NLP)</a:t>
            </a:r>
          </a:p>
          <a:p>
            <a:pPr algn="just" indent="-342900" marL="495300">
              <a:lnSpc>
                <a:spcPct val="150000"/>
              </a:lnSpc>
              <a:spcBef>
                <a:spcPts val="0"/>
              </a:spcBef>
              <a:buSzPct val="100000"/>
            </a:pPr>
            <a:r>
              <a:rPr dirty="0" sz="2000" lang="en-IN"/>
              <a:t>User </a:t>
            </a:r>
            <a:r>
              <a:rPr dirty="0" sz="2000" lang="en-IN" err="1"/>
              <a:t>Interface:</a:t>
            </a:r>
            <a:r>
              <a:rPr dirty="0" sz="1600" lang="en-IN" err="1"/>
              <a:t>Agent</a:t>
            </a:r>
            <a:r>
              <a:rPr dirty="0" sz="1600" lang="en-IN"/>
              <a:t> Dashboard, Admin Dashboard</a:t>
            </a:r>
          </a:p>
          <a:p>
            <a:pPr algn="just" indent="-342900" marL="495300">
              <a:lnSpc>
                <a:spcPct val="150000"/>
              </a:lnSpc>
              <a:spcBef>
                <a:spcPts val="0"/>
              </a:spcBef>
              <a:buSzPct val="100000"/>
            </a:pPr>
            <a:r>
              <a:rPr dirty="0" sz="2000" lang="en-IN"/>
              <a:t>Data </a:t>
            </a:r>
            <a:r>
              <a:rPr dirty="0" sz="2000" lang="en-IN" err="1"/>
              <a:t>Management:</a:t>
            </a:r>
            <a:r>
              <a:rPr dirty="0" sz="1600" lang="en-IN" err="1"/>
              <a:t>Database</a:t>
            </a:r>
            <a:r>
              <a:rPr dirty="0" sz="1600" lang="en-IN"/>
              <a:t> System, Data Security</a:t>
            </a:r>
          </a:p>
          <a:p>
            <a:pPr algn="just" indent="-342900" marL="495300">
              <a:lnSpc>
                <a:spcPct val="150000"/>
              </a:lnSpc>
              <a:spcBef>
                <a:spcPts val="0"/>
              </a:spcBef>
              <a:buSzPct val="100000"/>
            </a:pPr>
            <a:r>
              <a:rPr dirty="0" sz="2000" lang="en-IN"/>
              <a:t>Reporting and </a:t>
            </a:r>
            <a:r>
              <a:rPr dirty="0" sz="2000" lang="en-IN" err="1"/>
              <a:t>Analytics:</a:t>
            </a:r>
            <a:r>
              <a:rPr dirty="0" sz="1600" lang="en-IN" err="1"/>
              <a:t>Reporting</a:t>
            </a:r>
            <a:r>
              <a:rPr dirty="0" sz="1600" lang="en-IN"/>
              <a:t> Tools, Analytics Engine</a:t>
            </a:r>
          </a:p>
          <a:p>
            <a:pPr algn="just" indent="-342900" marL="495300">
              <a:lnSpc>
                <a:spcPct val="150000"/>
              </a:lnSpc>
              <a:spcBef>
                <a:spcPts val="0"/>
              </a:spcBef>
              <a:buSzPct val="100000"/>
            </a:pPr>
            <a:r>
              <a:rPr dirty="0" sz="2000" lang="en-IN"/>
              <a:t>Integration and </a:t>
            </a:r>
            <a:r>
              <a:rPr dirty="0" sz="2000" lang="en-IN" err="1"/>
              <a:t>APIs:</a:t>
            </a:r>
            <a:r>
              <a:rPr dirty="0" sz="1600" lang="en-IN" err="1"/>
              <a:t>APIs</a:t>
            </a:r>
            <a:r>
              <a:rPr dirty="0" sz="1600" lang="en-IN"/>
              <a:t>, Webhooks</a:t>
            </a:r>
          </a:p>
          <a:p>
            <a:pPr algn="just" indent="-342900" marL="495300">
              <a:lnSpc>
                <a:spcPct val="150000"/>
              </a:lnSpc>
              <a:spcBef>
                <a:spcPts val="0"/>
              </a:spcBef>
              <a:buSzPct val="100000"/>
            </a:pPr>
            <a:r>
              <a:rPr dirty="0" sz="2000" lang="en-IN"/>
              <a:t>Notification </a:t>
            </a:r>
            <a:r>
              <a:rPr dirty="0" sz="2000" lang="en-IN" err="1"/>
              <a:t>System:</a:t>
            </a:r>
            <a:r>
              <a:rPr dirty="0" sz="1600" lang="en-IN" err="1"/>
              <a:t>Alerts</a:t>
            </a:r>
            <a:r>
              <a:rPr dirty="0" sz="1600" lang="en-IN"/>
              <a:t> and Notifications</a:t>
            </a:r>
          </a:p>
          <a:p>
            <a:pPr algn="just" indent="-342900" marL="495300">
              <a:lnSpc>
                <a:spcPct val="150000"/>
              </a:lnSpc>
              <a:spcBef>
                <a:spcPts val="0"/>
              </a:spcBef>
              <a:buSzPct val="100000"/>
            </a:pPr>
            <a:r>
              <a:rPr dirty="0" sz="2000" lang="en-IN" err="1"/>
              <a:t>Scalability:</a:t>
            </a:r>
            <a:r>
              <a:rPr dirty="0" sz="1600" lang="en-IN" err="1"/>
              <a:t>Load</a:t>
            </a:r>
            <a:r>
              <a:rPr dirty="0" sz="1600" lang="en-IN"/>
              <a:t> Balancing, Microservices Architecture</a:t>
            </a:r>
            <a:endParaRPr dirty="0" sz="2000" lang="en-US">
              <a:latin typeface="Cambria" panose="02040503050406030204" pitchFamily="18" charset="0"/>
              <a:ea typeface="Cambria" panose="02040503050406030204" pitchFamily="18" charset="0"/>
            </a:endParaRPr>
          </a:p>
          <a:p>
            <a:pPr algn="just" indent="-190500" lvl="0" marL="342900" rtl="0">
              <a:lnSpc>
                <a:spcPct val="150000"/>
              </a:lnSpc>
              <a:spcBef>
                <a:spcPts val="0"/>
              </a:spcBef>
              <a:spcAft>
                <a:spcPts val="0"/>
              </a:spcAft>
              <a:buClr>
                <a:schemeClr val="dk1"/>
              </a:buClr>
              <a:buSzPct val="100000"/>
              <a:buNone/>
            </a:pPr>
            <a:endParaRPr dirty="0" lang="en-US">
              <a:latin typeface="Cambria" panose="02040503050406030204" pitchFamily="18" charset="0"/>
              <a:ea typeface="Cambria" panose="02040503050406030204" pitchFamily="18" charset="0"/>
            </a:endParaRPr>
          </a:p>
          <a:p>
            <a:pPr algn="just" indent="-190500" lvl="0" marL="342900"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Shape 113"/>
        <p:cNvGrpSpPr/>
        <p:nvPr/>
      </p:nvGrpSpPr>
      <p:grpSpPr>
        <a:xfrm>
          <a:off x="0" y="0"/>
          <a:ext cx="0" cy="0"/>
          <a:chOff x="0" y="0"/>
          <a:chExt cx="0" cy="0"/>
        </a:xfrm>
      </p:grpSpPr>
      <p:sp>
        <p:nvSpPr>
          <p:cNvPr id="1048614" name="Google Shape;114;p17"/>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p>
            <a:pPr lvl="0" marL="152400">
              <a:lnSpc>
                <a:spcPct val="200000"/>
              </a:lnSpc>
            </a:pPr>
            <a:r>
              <a:rPr dirty="0" lang="en-US">
                <a:latin typeface="Cambria" panose="02040503050406030204" pitchFamily="18" charset="0"/>
                <a:ea typeface="Cambria" panose="02040503050406030204" pitchFamily="18" charset="0"/>
              </a:rPr>
              <a:t>Analysis of Problem Statement </a:t>
            </a:r>
            <a:r>
              <a:rPr dirty="0" sz="2000" lang="en-US">
                <a:latin typeface="Cambria" panose="02040503050406030204" pitchFamily="18" charset="0"/>
                <a:ea typeface="Cambria" panose="02040503050406030204" pitchFamily="18" charset="0"/>
              </a:rPr>
              <a:t>(contd...)</a:t>
            </a:r>
            <a:endParaRPr dirty="0" lang="en-US">
              <a:latin typeface="Cambria" panose="02040503050406030204" pitchFamily="18" charset="0"/>
              <a:ea typeface="Cambria" panose="02040503050406030204" pitchFamily="18" charset="0"/>
            </a:endParaRPr>
          </a:p>
        </p:txBody>
      </p:sp>
      <p:sp>
        <p:nvSpPr>
          <p:cNvPr id="1048615" name="Google Shape;115;p17"/>
          <p:cNvSpPr txBox="1">
            <a:spLocks noGrp="1"/>
          </p:cNvSpPr>
          <p:nvPr>
            <p:ph type="body" idx="1"/>
          </p:nvPr>
        </p:nvSpPr>
        <p:spPr>
          <a:xfrm>
            <a:off x="812800" y="1143000"/>
            <a:ext cx="10668000" cy="4953000"/>
          </a:xfrm>
          <a:prstGeom prst="rect"/>
          <a:noFill/>
          <a:ln>
            <a:noFill/>
          </a:ln>
        </p:spPr>
        <p:txBody>
          <a:bodyPr anchor="t" anchorCtr="0" bIns="45700" lIns="91425" rIns="91425" spcFirstLastPara="1" tIns="45700" wrap="square">
            <a:normAutofit/>
          </a:bodyPr>
          <a:p>
            <a:pPr algn="just" indent="-190500" marL="342900">
              <a:lnSpc>
                <a:spcPct val="200000"/>
              </a:lnSpc>
              <a:spcBef>
                <a:spcPts val="0"/>
              </a:spcBef>
              <a:buSzPct val="100000"/>
              <a:buNone/>
            </a:pPr>
            <a:r>
              <a:rPr dirty="0" lang="en-US">
                <a:latin typeface="Cambria" panose="02040503050406030204" pitchFamily="18" charset="0"/>
                <a:ea typeface="Cambria" panose="02040503050406030204" pitchFamily="18" charset="0"/>
              </a:rPr>
              <a:t>Hardware </a:t>
            </a:r>
            <a:r>
              <a:rPr dirty="0" lang="en-US" err="1">
                <a:latin typeface="Cambria" panose="02040503050406030204" pitchFamily="18" charset="0"/>
                <a:ea typeface="Cambria" panose="02040503050406030204" pitchFamily="18" charset="0"/>
              </a:rPr>
              <a:t>Requirment</a:t>
            </a:r>
            <a:r>
              <a:rPr dirty="0" lang="en-US">
                <a:latin typeface="Cambria" panose="02040503050406030204" pitchFamily="18" charset="0"/>
                <a:ea typeface="Cambria" panose="02040503050406030204" pitchFamily="18" charset="0"/>
              </a:rPr>
              <a:t>:</a:t>
            </a:r>
          </a:p>
          <a:p>
            <a:pPr algn="just" indent="-342900" marL="495300">
              <a:lnSpc>
                <a:spcPct val="200000"/>
              </a:lnSpc>
              <a:spcBef>
                <a:spcPts val="0"/>
              </a:spcBef>
              <a:buSzPct val="100000"/>
            </a:pPr>
            <a:r>
              <a:rPr dirty="0" sz="2000" lang="en-IN"/>
              <a:t>Servers and </a:t>
            </a:r>
            <a:r>
              <a:rPr dirty="0" sz="2000" lang="en-IN" err="1"/>
              <a:t>Infrastructure:</a:t>
            </a:r>
            <a:r>
              <a:rPr dirty="0" sz="1600" lang="en-IN" err="1"/>
              <a:t>Web</a:t>
            </a:r>
            <a:r>
              <a:rPr dirty="0" sz="1600" lang="en-IN"/>
              <a:t> Servers, Application Servers,</a:t>
            </a:r>
            <a:r>
              <a:rPr dirty="0" sz="1200" lang="en-IN"/>
              <a:t> </a:t>
            </a:r>
            <a:r>
              <a:rPr dirty="0" sz="1600" lang="en-IN"/>
              <a:t>Database Servers</a:t>
            </a:r>
          </a:p>
          <a:p>
            <a:pPr algn="just" indent="-342900" marL="495300">
              <a:lnSpc>
                <a:spcPct val="200000"/>
              </a:lnSpc>
              <a:spcBef>
                <a:spcPts val="0"/>
              </a:spcBef>
              <a:buSzPct val="100000"/>
            </a:pPr>
            <a:r>
              <a:rPr dirty="0" sz="2000" lang="en-IN" err="1"/>
              <a:t>Networking:</a:t>
            </a:r>
            <a:r>
              <a:rPr dirty="0" sz="1600" lang="en-IN" err="1"/>
              <a:t>High-Speed</a:t>
            </a:r>
            <a:r>
              <a:rPr dirty="0" sz="1600" lang="en-IN"/>
              <a:t> Internet, Load Balancers</a:t>
            </a:r>
          </a:p>
          <a:p>
            <a:pPr algn="just" indent="-342900" marL="495300">
              <a:lnSpc>
                <a:spcPct val="200000"/>
              </a:lnSpc>
              <a:spcBef>
                <a:spcPts val="0"/>
              </a:spcBef>
              <a:buSzPct val="100000"/>
            </a:pPr>
            <a:r>
              <a:rPr dirty="0" sz="2000" lang="en-IN" err="1"/>
              <a:t>Storage:</a:t>
            </a:r>
            <a:r>
              <a:rPr dirty="0" sz="1600" lang="en-IN" err="1"/>
              <a:t>Data</a:t>
            </a:r>
            <a:r>
              <a:rPr dirty="0" sz="1600" lang="en-IN"/>
              <a:t> Storage</a:t>
            </a:r>
          </a:p>
          <a:p>
            <a:pPr algn="just" indent="-342900" marL="495300">
              <a:lnSpc>
                <a:spcPct val="200000"/>
              </a:lnSpc>
              <a:spcBef>
                <a:spcPts val="0"/>
              </a:spcBef>
              <a:buSzPct val="100000"/>
            </a:pPr>
            <a:r>
              <a:rPr dirty="0" sz="2000" lang="en-IN"/>
              <a:t>Backup and </a:t>
            </a:r>
            <a:r>
              <a:rPr dirty="0" sz="2000" lang="en-IN" err="1"/>
              <a:t>Recovery:</a:t>
            </a:r>
            <a:r>
              <a:rPr dirty="0" sz="1600" lang="en-IN" err="1"/>
              <a:t>Backup</a:t>
            </a:r>
            <a:r>
              <a:rPr dirty="0" sz="1600" lang="en-IN"/>
              <a:t> Systems, Disaster Recovery</a:t>
            </a:r>
          </a:p>
          <a:p>
            <a:pPr algn="just" indent="-342900" marL="495300">
              <a:lnSpc>
                <a:spcPct val="200000"/>
              </a:lnSpc>
              <a:spcBef>
                <a:spcPts val="0"/>
              </a:spcBef>
              <a:buSzPct val="100000"/>
            </a:pPr>
            <a:r>
              <a:rPr dirty="0" sz="2000" lang="en-IN"/>
              <a:t>Security:</a:t>
            </a:r>
            <a:r>
              <a:rPr dirty="0" sz="1600" lang="en-US"/>
              <a:t>Firewalls and Intrusion Detection Systems,</a:t>
            </a:r>
            <a:r>
              <a:rPr dirty="0" sz="1600" lang="en-IN"/>
              <a:t> VPNs</a:t>
            </a:r>
          </a:p>
          <a:p>
            <a:pPr algn="just" indent="-342900" marL="495300">
              <a:lnSpc>
                <a:spcPct val="200000"/>
              </a:lnSpc>
              <a:spcBef>
                <a:spcPts val="0"/>
              </a:spcBef>
              <a:buSzPct val="100000"/>
            </a:pPr>
            <a:endParaRPr dirty="0" sz="2000" lang="en-US">
              <a:latin typeface="Cambria" panose="02040503050406030204" pitchFamily="18" charset="0"/>
              <a:ea typeface="Cambria" panose="02040503050406030204" pitchFamily="18" charset="0"/>
            </a:endParaRPr>
          </a:p>
          <a:p>
            <a:pPr algn="just" indent="-190500" lvl="0" marL="342900"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Shape 113"/>
        <p:cNvGrpSpPr/>
        <p:nvPr/>
      </p:nvGrpSpPr>
      <p:grpSpPr>
        <a:xfrm>
          <a:off x="0" y="0"/>
          <a:ext cx="0" cy="0"/>
          <a:chOff x="0" y="0"/>
          <a:chExt cx="0" cy="0"/>
        </a:xfrm>
      </p:grpSpPr>
      <p:sp>
        <p:nvSpPr>
          <p:cNvPr id="1048618" name="Google Shape;114;p17"/>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Clr>
                <a:srgbClr val="17365D"/>
              </a:buClr>
              <a:buSzPts val="2800"/>
              <a:buFont typeface="Verdana"/>
              <a:buNone/>
            </a:pPr>
            <a:r>
              <a:rPr dirty="0" lang="en-GB">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2097153" name="Picture 1"/>
          <p:cNvPicPr>
            <a:picLocks noChangeAspect="1"/>
          </p:cNvPicPr>
          <p:nvPr/>
        </p:nvPicPr>
        <p:blipFill>
          <a:blip xmlns:r="http://schemas.openxmlformats.org/officeDocument/2006/relationships" r:embed="rId1"/>
          <a:stretch>
            <a:fillRect/>
          </a:stretch>
        </p:blipFill>
        <p:spPr>
          <a:xfrm>
            <a:off x="2059002" y="1042988"/>
            <a:ext cx="8073995" cy="4772025"/>
          </a:xfrm>
          <a:prstGeom prst="rect"/>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6" name="Shape 143"/>
        <p:cNvGrpSpPr/>
        <p:nvPr/>
      </p:nvGrpSpPr>
      <p:grpSpPr>
        <a:xfrm>
          <a:off x="0" y="0"/>
          <a:ext cx="0" cy="0"/>
          <a:chOff x="0" y="0"/>
          <a:chExt cx="0" cy="0"/>
        </a:xfrm>
      </p:grpSpPr>
      <p:sp>
        <p:nvSpPr>
          <p:cNvPr id="1048621" name="Google Shape;144;p22"/>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p>
            <a:pPr lvl="0"/>
            <a:r>
              <a:rPr dirty="0" lang="en-GB">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048622" name="Google Shape;145;p22"/>
          <p:cNvSpPr txBox="1">
            <a:spLocks noGrp="1"/>
          </p:cNvSpPr>
          <p:nvPr>
            <p:ph type="body" idx="1"/>
          </p:nvPr>
        </p:nvSpPr>
        <p:spPr>
          <a:xfrm>
            <a:off x="812800" y="1143001"/>
            <a:ext cx="10668000" cy="4953000"/>
          </a:xfrm>
          <a:prstGeom prst="rect"/>
          <a:noFill/>
          <a:ln>
            <a:noFill/>
          </a:ln>
        </p:spPr>
        <p:txBody>
          <a:bodyPr anchor="t" anchorCtr="0" bIns="45700" lIns="91425" rIns="91425" spcFirstLastPara="1" tIns="45700" wrap="square">
            <a:normAutofit/>
          </a:bodyPr>
          <a:p>
            <a:pPr>
              <a:lnSpc>
                <a:spcPct val="150000"/>
              </a:lnSpc>
            </a:pPr>
            <a:r>
              <a:rPr b="1" dirty="0" sz="2000" lang="en-US"/>
              <a:t>Zendesk Blog:</a:t>
            </a:r>
            <a:r>
              <a:rPr dirty="0" sz="2000" lang="en-US"/>
              <a:t> </a:t>
            </a:r>
            <a:r>
              <a:rPr b="1" dirty="0" sz="2000" lang="en-US"/>
              <a:t>Article:</a:t>
            </a:r>
            <a:r>
              <a:rPr dirty="0" sz="2000" lang="en-US"/>
              <a:t> Automating Customer Support: Benefits and Best Practices</a:t>
            </a:r>
          </a:p>
          <a:p>
            <a:pPr>
              <a:lnSpc>
                <a:spcPct val="150000"/>
              </a:lnSpc>
            </a:pPr>
            <a:r>
              <a:rPr b="1" dirty="0" sz="2000" lang="en-US"/>
              <a:t>Freshdesk </a:t>
            </a:r>
            <a:r>
              <a:rPr b="1" dirty="0" sz="2000" lang="en-US" err="1"/>
              <a:t>Blog:Article</a:t>
            </a:r>
            <a:r>
              <a:rPr b="1" dirty="0" sz="2000" lang="en-US"/>
              <a:t>:</a:t>
            </a:r>
            <a:r>
              <a:rPr dirty="0" sz="2000" lang="en-US"/>
              <a:t> How to Automate Your Customer Support</a:t>
            </a:r>
          </a:p>
          <a:p>
            <a:pPr>
              <a:lnSpc>
                <a:spcPct val="150000"/>
              </a:lnSpc>
            </a:pPr>
            <a:r>
              <a:rPr b="1" dirty="0" sz="2000" lang="en-US"/>
              <a:t>ServiceNow </a:t>
            </a:r>
            <a:r>
              <a:rPr b="1" dirty="0" sz="2000" lang="en-US" err="1"/>
              <a:t>Documentation:Page</a:t>
            </a:r>
            <a:r>
              <a:rPr b="1" dirty="0" sz="2000" lang="en-US"/>
              <a:t>:</a:t>
            </a:r>
            <a:r>
              <a:rPr dirty="0" sz="2000" lang="en-US"/>
              <a:t> Automating Ticket Management with ServiceNow</a:t>
            </a:r>
          </a:p>
          <a:p>
            <a:pPr>
              <a:lnSpc>
                <a:spcPct val="150000"/>
              </a:lnSpc>
            </a:pPr>
            <a:r>
              <a:rPr b="1" dirty="0" sz="2000" lang="en-US"/>
              <a:t>Zendesk Case </a:t>
            </a:r>
            <a:r>
              <a:rPr b="1" dirty="0" sz="2000" lang="en-US" err="1"/>
              <a:t>Studies:Case</a:t>
            </a:r>
            <a:r>
              <a:rPr b="1" dirty="0" sz="2000" lang="en-US"/>
              <a:t> Study:</a:t>
            </a:r>
            <a:r>
              <a:rPr dirty="0" sz="2000" lang="en-US"/>
              <a:t> How Automating Support Helped </a:t>
            </a:r>
            <a:r>
              <a:rPr dirty="0" sz="2000" lang="en-US" err="1"/>
              <a:t>Rothy's</a:t>
            </a:r>
            <a:r>
              <a:rPr dirty="0" sz="2000" lang="en-US"/>
              <a:t> Scale</a:t>
            </a:r>
          </a:p>
          <a:p>
            <a:pPr>
              <a:lnSpc>
                <a:spcPct val="150000"/>
              </a:lnSpc>
            </a:pPr>
            <a:r>
              <a:rPr b="1" dirty="0" sz="2000" lang="en-US"/>
              <a:t>Freshdesk Case </a:t>
            </a:r>
            <a:r>
              <a:rPr b="1" dirty="0" sz="2000" lang="en-US" err="1"/>
              <a:t>Studies:Case</a:t>
            </a:r>
            <a:r>
              <a:rPr b="1" dirty="0" sz="2000" lang="en-US"/>
              <a:t> Study:</a:t>
            </a:r>
            <a:r>
              <a:rPr dirty="0" sz="2000" lang="en-US"/>
              <a:t> How Instacart Improved Support Efficiency with Freshdesk</a:t>
            </a:r>
          </a:p>
          <a:p>
            <a:endParaRPr dirty="0" lang="en-US"/>
          </a:p>
          <a:p>
            <a:endParaRPr dirty="0" lang="en-US"/>
          </a:p>
          <a:p>
            <a:endParaRPr dirty="0" lang="en-US"/>
          </a:p>
          <a:p>
            <a:pPr indent="-342900" marL="495300">
              <a:spcBef>
                <a:spcPts val="0"/>
              </a:spcBef>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Shape 149"/>
        <p:cNvGrpSpPr/>
        <p:nvPr/>
      </p:nvGrpSpPr>
      <p:grpSpPr>
        <a:xfrm>
          <a:off x="0" y="0"/>
          <a:ext cx="0" cy="0"/>
          <a:chOff x="0" y="0"/>
          <a:chExt cx="0" cy="0"/>
        </a:xfrm>
      </p:grpSpPr>
      <p:pic>
        <p:nvPicPr>
          <p:cNvPr id="2097154" name="Picture 4"/>
          <p:cNvPicPr>
            <a:picLocks noChangeAspect="1"/>
          </p:cNvPicPr>
          <p:nvPr/>
        </p:nvPicPr>
        <p:blipFill>
          <a:blip xmlns:r="http://schemas.openxmlformats.org/officeDocument/2006/relationships" r:embed="rId1"/>
          <a:stretch>
            <a:fillRect/>
          </a:stretch>
        </p:blipFill>
        <p:spPr>
          <a:xfrm>
            <a:off x="4082811" y="1441315"/>
            <a:ext cx="3893305" cy="3935471"/>
          </a:xfrm>
          <a:prstGeom prst="rect"/>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TITLE</dc:title>
  <dc:creator>Admin</dc:creator>
  <cp:lastModifiedBy>Pramoda Kumara K M</cp:lastModifiedBy>
  <dcterms:created xsi:type="dcterms:W3CDTF">2024-09-18T04:30:52Z</dcterms:created>
  <dcterms:modified xsi:type="dcterms:W3CDTF">2024-09-18T04:30:52Z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f79abcabaf16442fae2e85056ca4cd0e</vt:lpwstr>
  </property>
</Properties>
</file>