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305" r:id="rId5"/>
    <p:sldId id="296" r:id="rId6"/>
    <p:sldId id="259" r:id="rId7"/>
    <p:sldId id="321" r:id="rId8"/>
    <p:sldId id="306" r:id="rId9"/>
    <p:sldId id="312" r:id="rId10"/>
    <p:sldId id="318" r:id="rId11"/>
    <p:sldId id="319" r:id="rId12"/>
    <p:sldId id="320" r:id="rId13"/>
    <p:sldId id="323" r:id="rId14"/>
    <p:sldId id="322" r:id="rId15"/>
    <p:sldId id="309" r:id="rId16"/>
    <p:sldId id="31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D7D9"/>
    <a:srgbClr val="93D3D9"/>
    <a:srgbClr val="AAD6FF"/>
    <a:srgbClr val="B2C8CD"/>
    <a:srgbClr val="CCD8D6"/>
    <a:srgbClr val="4F5945"/>
    <a:srgbClr val="73292A"/>
    <a:srgbClr val="7F867A"/>
    <a:srgbClr val="A6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45" autoAdjust="0"/>
    <p:restoredTop sz="93469" autoAdjust="0"/>
  </p:normalViewPr>
  <p:slideViewPr>
    <p:cSldViewPr snapToGrid="0">
      <p:cViewPr>
        <p:scale>
          <a:sx n="41" d="100"/>
          <a:sy n="41" d="100"/>
        </p:scale>
        <p:origin x="1012" y="584"/>
      </p:cViewPr>
      <p:guideLst/>
    </p:cSldViewPr>
  </p:slideViewPr>
  <p:notesTextViewPr>
    <p:cViewPr>
      <p:scale>
        <a:sx n="1" d="1"/>
        <a:sy n="1" d="1"/>
      </p:scale>
      <p:origin x="0" y="0"/>
    </p:cViewPr>
  </p:notesTextViewPr>
  <p:sorterViewPr>
    <p:cViewPr>
      <p:scale>
        <a:sx n="100" d="100"/>
        <a:sy n="100" d="100"/>
      </p:scale>
      <p:origin x="0" y="-6956"/>
    </p:cViewPr>
  </p:sorterViewPr>
  <p:notesViewPr>
    <p:cSldViewPr snapToGrid="0" showGuides="1">
      <p:cViewPr varScale="1">
        <p:scale>
          <a:sx n="82" d="100"/>
          <a:sy n="82" d="100"/>
        </p:scale>
        <p:origin x="2784"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49852A6-C536-198B-0B36-808C24FAAF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F40B29C-E84A-E4D1-8998-1A961EC23B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A5AE42-7DC1-8140-9B13-146984FDEF22}" type="datetimeFigureOut">
              <a:rPr lang="en-US" smtClean="0"/>
              <a:t>9/28/2023</a:t>
            </a:fld>
            <a:endParaRPr lang="en-US" dirty="0"/>
          </a:p>
        </p:txBody>
      </p:sp>
      <p:sp>
        <p:nvSpPr>
          <p:cNvPr id="4" name="Footer Placeholder 3">
            <a:extLst>
              <a:ext uri="{FF2B5EF4-FFF2-40B4-BE49-F238E27FC236}">
                <a16:creationId xmlns:a16="http://schemas.microsoft.com/office/drawing/2014/main" id="{FCCE4DE7-ED89-D264-F004-38F2DF4879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F7E8591-FF54-5A00-A703-95ABC16B78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369B77-94AB-0344-9EBF-9DB9EE8D3ABC}" type="slidenum">
              <a:rPr lang="en-US" smtClean="0"/>
              <a:t>‹#›</a:t>
            </a:fld>
            <a:endParaRPr lang="en-US" dirty="0"/>
          </a:p>
        </p:txBody>
      </p:sp>
    </p:spTree>
    <p:extLst>
      <p:ext uri="{BB962C8B-B14F-4D97-AF65-F5344CB8AC3E}">
        <p14:creationId xmlns:p14="http://schemas.microsoft.com/office/powerpoint/2010/main" val="2398597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75F72-8950-AF4F-9381-1D26FB547EA1}" type="datetimeFigureOut">
              <a:rPr lang="en-US" smtClean="0"/>
              <a:t>9/28/2023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5476F-A808-1F46-A368-07984F6DA22E}" type="slidenum">
              <a:rPr lang="en-US" smtClean="0"/>
              <a:t>‹#›</a:t>
            </a:fld>
            <a:endParaRPr lang="en-US" dirty="0"/>
          </a:p>
        </p:txBody>
      </p:sp>
    </p:spTree>
    <p:extLst>
      <p:ext uri="{BB962C8B-B14F-4D97-AF65-F5344CB8AC3E}">
        <p14:creationId xmlns:p14="http://schemas.microsoft.com/office/powerpoint/2010/main" val="1114252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2</a:t>
            </a:fld>
            <a:endParaRPr lang="en-US" dirty="0"/>
          </a:p>
        </p:txBody>
      </p:sp>
    </p:spTree>
    <p:extLst>
      <p:ext uri="{BB962C8B-B14F-4D97-AF65-F5344CB8AC3E}">
        <p14:creationId xmlns:p14="http://schemas.microsoft.com/office/powerpoint/2010/main" val="3270232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3</a:t>
            </a:fld>
            <a:endParaRPr lang="en-US" dirty="0"/>
          </a:p>
        </p:txBody>
      </p:sp>
    </p:spTree>
    <p:extLst>
      <p:ext uri="{BB962C8B-B14F-4D97-AF65-F5344CB8AC3E}">
        <p14:creationId xmlns:p14="http://schemas.microsoft.com/office/powerpoint/2010/main" val="124288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5" name="Picture 4" descr="A picture containing text, plant&#10;&#10;Description automatically generated">
            <a:extLst>
              <a:ext uri="{FF2B5EF4-FFF2-40B4-BE49-F238E27FC236}">
                <a16:creationId xmlns:a16="http://schemas.microsoft.com/office/drawing/2014/main" id="{A26D6E84-B5BE-5F3E-8B3F-1A46C7F307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7210" y="0"/>
            <a:ext cx="8392026" cy="6858000"/>
          </a:xfrm>
          <a:prstGeom prst="rect">
            <a:avLst/>
          </a:prstGeom>
        </p:spPr>
      </p:pic>
      <p:sp>
        <p:nvSpPr>
          <p:cNvPr id="7" name="Oval 6">
            <a:extLst>
              <a:ext uri="{FF2B5EF4-FFF2-40B4-BE49-F238E27FC236}">
                <a16:creationId xmlns:a16="http://schemas.microsoft.com/office/drawing/2014/main" id="{F0A7E03F-5776-960D-3CA6-7CE62AC96693}"/>
              </a:ext>
            </a:extLst>
          </p:cNvPr>
          <p:cNvSpPr/>
          <p:nvPr userDrawn="1"/>
        </p:nvSpPr>
        <p:spPr>
          <a:xfrm>
            <a:off x="3300284" y="654912"/>
            <a:ext cx="5591432" cy="5591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6A7464AF-3FD6-6193-CC95-A941ECE17B9D}"/>
              </a:ext>
            </a:extLst>
          </p:cNvPr>
          <p:cNvCxnSpPr>
            <a:cxnSpLocks/>
          </p:cNvCxnSpPr>
          <p:nvPr userDrawn="1"/>
        </p:nvCxnSpPr>
        <p:spPr>
          <a:xfrm>
            <a:off x="4359876" y="4300155"/>
            <a:ext cx="3472249"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pic>
        <p:nvPicPr>
          <p:cNvPr id="11" name="Picture 10" descr="A picture containing text&#10;&#10;Description automatically generated">
            <a:extLst>
              <a:ext uri="{FF2B5EF4-FFF2-40B4-BE49-F238E27FC236}">
                <a16:creationId xmlns:a16="http://schemas.microsoft.com/office/drawing/2014/main" id="{E5214731-3110-8D76-56DF-63353710419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9961" y="4157464"/>
            <a:ext cx="972078" cy="285381"/>
          </a:xfrm>
          <a:prstGeom prst="rect">
            <a:avLst/>
          </a:prstGeom>
        </p:spPr>
      </p:pic>
      <p:sp>
        <p:nvSpPr>
          <p:cNvPr id="17" name="Oval 16">
            <a:extLst>
              <a:ext uri="{FF2B5EF4-FFF2-40B4-BE49-F238E27FC236}">
                <a16:creationId xmlns:a16="http://schemas.microsoft.com/office/drawing/2014/main" id="{516369FF-9501-1944-3E3F-46CBFD515D8D}"/>
              </a:ext>
            </a:extLst>
          </p:cNvPr>
          <p:cNvSpPr/>
          <p:nvPr userDrawn="1"/>
        </p:nvSpPr>
        <p:spPr>
          <a:xfrm>
            <a:off x="3447535" y="807312"/>
            <a:ext cx="5296930" cy="529693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ceramic ware, porcelain&#10;&#10;Description automatically generated">
            <a:extLst>
              <a:ext uri="{FF2B5EF4-FFF2-40B4-BE49-F238E27FC236}">
                <a16:creationId xmlns:a16="http://schemas.microsoft.com/office/drawing/2014/main" id="{AB1576B0-66ED-3F92-2AF8-4EF965E4E3F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19338" y="4814449"/>
            <a:ext cx="1668775" cy="1621434"/>
          </a:xfrm>
          <a:prstGeom prst="rect">
            <a:avLst/>
          </a:prstGeom>
        </p:spPr>
      </p:pic>
      <p:pic>
        <p:nvPicPr>
          <p:cNvPr id="15" name="Picture 14">
            <a:extLst>
              <a:ext uri="{FF2B5EF4-FFF2-40B4-BE49-F238E27FC236}">
                <a16:creationId xmlns:a16="http://schemas.microsoft.com/office/drawing/2014/main" id="{9E576603-B88C-9F7F-98A5-E94BD2C23E6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30777" y="1164252"/>
            <a:ext cx="818801" cy="845501"/>
          </a:xfrm>
          <a:prstGeom prst="rect">
            <a:avLst/>
          </a:prstGeom>
        </p:spPr>
      </p:pic>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749296" y="2660904"/>
            <a:ext cx="6693408" cy="1088136"/>
          </a:xfrm>
        </p:spPr>
        <p:txBody>
          <a:bodyPr anchor="b">
            <a:noAutofit/>
          </a:bodyPr>
          <a:lstStyle>
            <a:lvl1pPr algn="ctr">
              <a:defRPr sz="4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96384" y="2267712"/>
            <a:ext cx="2999232" cy="438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2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EB05881-FB11-43E8-CCDD-8C12CDB4FE47}"/>
              </a:ext>
            </a:extLst>
          </p:cNvPr>
          <p:cNvSpPr/>
          <p:nvPr userDrawn="1"/>
        </p:nvSpPr>
        <p:spPr>
          <a:xfrm>
            <a:off x="838199" y="196052"/>
            <a:ext cx="10515601" cy="1686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picture containing fabric&#10;&#10;Description automatically generated">
            <a:extLst>
              <a:ext uri="{FF2B5EF4-FFF2-40B4-BE49-F238E27FC236}">
                <a16:creationId xmlns:a16="http://schemas.microsoft.com/office/drawing/2014/main" id="{A4941BBB-13FC-2ACE-1A50-C0F465531B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14950" y="-64113"/>
            <a:ext cx="1562100" cy="4394200"/>
          </a:xfrm>
          <a:prstGeom prst="rect">
            <a:avLst/>
          </a:prstGeom>
        </p:spPr>
      </p:pic>
      <p:sp>
        <p:nvSpPr>
          <p:cNvPr id="11" name="Rectangle 10">
            <a:extLst>
              <a:ext uri="{FF2B5EF4-FFF2-40B4-BE49-F238E27FC236}">
                <a16:creationId xmlns:a16="http://schemas.microsoft.com/office/drawing/2014/main" id="{D8BE9E36-E9D5-3FA6-EE22-A6E5CE13C462}"/>
              </a:ext>
            </a:extLst>
          </p:cNvPr>
          <p:cNvSpPr/>
          <p:nvPr userDrawn="1"/>
        </p:nvSpPr>
        <p:spPr>
          <a:xfrm>
            <a:off x="995423"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flower, plant&#10;&#10;Description automatically generated">
            <a:extLst>
              <a:ext uri="{FF2B5EF4-FFF2-40B4-BE49-F238E27FC236}">
                <a16:creationId xmlns:a16="http://schemas.microsoft.com/office/drawing/2014/main" id="{479E4054-0885-457B-35B3-A9B26ED9360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4869421" y="459092"/>
            <a:ext cx="749300" cy="27559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484632"/>
            <a:ext cx="10515600" cy="1133856"/>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2990088"/>
            <a:ext cx="10515600" cy="347472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13">
            <a:extLst>
              <a:ext uri="{FF2B5EF4-FFF2-40B4-BE49-F238E27FC236}">
                <a16:creationId xmlns:a16="http://schemas.microsoft.com/office/drawing/2014/main" id="{C6C79F3B-6B68-BA3C-6CBE-C26E339E450E}"/>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9D503431-982D-5D35-88BF-09474F76D65D}"/>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1044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068407D-A1C4-B842-0C34-B2DE8AD312D3}"/>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A1AE7FB-DFC0-DCDA-47AD-6ED81A6427FA}"/>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7A4DFCBA-879E-D6C9-9F81-B4F9225423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2" name="Title 1">
            <a:extLst>
              <a:ext uri="{FF2B5EF4-FFF2-40B4-BE49-F238E27FC236}">
                <a16:creationId xmlns:a16="http://schemas.microsoft.com/office/drawing/2014/main" id="{B8562BF3-1BFC-6948-02E0-8A1C121C387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E158D7F8-0920-52BA-580D-07249122876C}"/>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9E6611EB-89A4-4C55-4032-4D0C418398DB}"/>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Content Placeholder 11">
            <a:extLst>
              <a:ext uri="{FF2B5EF4-FFF2-40B4-BE49-F238E27FC236}">
                <a16:creationId xmlns:a16="http://schemas.microsoft.com/office/drawing/2014/main" id="{C6963F99-41C3-5ED4-AAD8-B904145CC7EA}"/>
              </a:ext>
            </a:extLst>
          </p:cNvPr>
          <p:cNvSpPr>
            <a:spLocks noGrp="1"/>
          </p:cNvSpPr>
          <p:nvPr>
            <p:ph sz="quarter" idx="12"/>
          </p:nvPr>
        </p:nvSpPr>
        <p:spPr>
          <a:xfrm>
            <a:off x="975360" y="2615184"/>
            <a:ext cx="10241280"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034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2F7EB7A-F5B6-E308-68EE-3065E2B039A6}"/>
              </a:ext>
            </a:extLst>
          </p:cNvPr>
          <p:cNvSpPr/>
          <p:nvPr userDrawn="1"/>
        </p:nvSpPr>
        <p:spPr>
          <a:xfrm>
            <a:off x="0" y="0"/>
            <a:ext cx="4873752"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close-up of a tree&#10;&#10;Description automatically generated with medium confidence">
            <a:extLst>
              <a:ext uri="{FF2B5EF4-FFF2-40B4-BE49-F238E27FC236}">
                <a16:creationId xmlns:a16="http://schemas.microsoft.com/office/drawing/2014/main" id="{FED57607-56F6-9FD5-F0A8-DE0BCFE896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866459" flipH="1">
            <a:off x="2282032" y="1589693"/>
            <a:ext cx="970220" cy="22361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291072" y="978408"/>
            <a:ext cx="4974336"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29" name="Text Placeholder 2">
            <a:extLst>
              <a:ext uri="{FF2B5EF4-FFF2-40B4-BE49-F238E27FC236}">
                <a16:creationId xmlns:a16="http://schemas.microsoft.com/office/drawing/2014/main" id="{DEF26CDF-94D4-BA22-7D14-8D3289040C90}"/>
              </a:ext>
            </a:extLst>
          </p:cNvPr>
          <p:cNvSpPr>
            <a:spLocks noGrp="1"/>
          </p:cNvSpPr>
          <p:nvPr>
            <p:ph type="body" idx="1"/>
          </p:nvPr>
        </p:nvSpPr>
        <p:spPr>
          <a:xfrm>
            <a:off x="6291072" y="2322576"/>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Content Placeholder 3">
            <a:extLst>
              <a:ext uri="{FF2B5EF4-FFF2-40B4-BE49-F238E27FC236}">
                <a16:creationId xmlns:a16="http://schemas.microsoft.com/office/drawing/2014/main" id="{0017BF0C-B2B7-932F-A9AE-5BFAE4AB5C4D}"/>
              </a:ext>
            </a:extLst>
          </p:cNvPr>
          <p:cNvSpPr>
            <a:spLocks noGrp="1"/>
          </p:cNvSpPr>
          <p:nvPr>
            <p:ph sz="half" idx="2"/>
          </p:nvPr>
        </p:nvSpPr>
        <p:spPr>
          <a:xfrm>
            <a:off x="6289612" y="2770632"/>
            <a:ext cx="5065776" cy="1554480"/>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4">
            <a:extLst>
              <a:ext uri="{FF2B5EF4-FFF2-40B4-BE49-F238E27FC236}">
                <a16:creationId xmlns:a16="http://schemas.microsoft.com/office/drawing/2014/main" id="{DEAB8B47-DF86-7C9F-F027-2D4D22B2EA50}"/>
              </a:ext>
            </a:extLst>
          </p:cNvPr>
          <p:cNvSpPr>
            <a:spLocks noGrp="1"/>
          </p:cNvSpPr>
          <p:nvPr>
            <p:ph type="body" sz="quarter" idx="3"/>
          </p:nvPr>
        </p:nvSpPr>
        <p:spPr>
          <a:xfrm>
            <a:off x="6289612" y="4361688"/>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6289612" y="4791456"/>
            <a:ext cx="5065776" cy="1408176"/>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8" name="Picture 37" descr="A group of flowers&#10;&#10;Description automatically generated with low confidence">
            <a:extLst>
              <a:ext uri="{FF2B5EF4-FFF2-40B4-BE49-F238E27FC236}">
                <a16:creationId xmlns:a16="http://schemas.microsoft.com/office/drawing/2014/main" id="{5B08C513-7071-2499-7E9D-CFD5A027C0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019083" y="2260473"/>
            <a:ext cx="1245309" cy="2314810"/>
          </a:xfrm>
          <a:prstGeom prst="rect">
            <a:avLst/>
          </a:prstGeom>
        </p:spPr>
      </p:pic>
      <p:sp>
        <p:nvSpPr>
          <p:cNvPr id="34" name="Text Placeholder 33">
            <a:extLst>
              <a:ext uri="{FF2B5EF4-FFF2-40B4-BE49-F238E27FC236}">
                <a16:creationId xmlns:a16="http://schemas.microsoft.com/office/drawing/2014/main" id="{BD46E6E9-39FE-B605-0786-F7F7E656F9B0}"/>
              </a:ext>
            </a:extLst>
          </p:cNvPr>
          <p:cNvSpPr>
            <a:spLocks noGrp="1"/>
          </p:cNvSpPr>
          <p:nvPr>
            <p:ph type="body" sz="quarter" idx="13" hasCustomPrompt="1"/>
          </p:nvPr>
        </p:nvSpPr>
        <p:spPr>
          <a:xfrm>
            <a:off x="466344"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tx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8546F5-5752-9595-980A-9978EC65B179}"/>
              </a:ext>
            </a:extLst>
          </p:cNvPr>
          <p:cNvSpPr/>
          <p:nvPr userDrawn="1"/>
        </p:nvSpPr>
        <p:spPr>
          <a:xfrm>
            <a:off x="491679" y="319214"/>
            <a:ext cx="11208641" cy="585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788B1DFD-B7E9-D65B-0A47-8D442617B0D0}"/>
              </a:ext>
            </a:extLst>
          </p:cNvPr>
          <p:cNvCxnSpPr>
            <a:cxnSpLocks/>
          </p:cNvCxnSpPr>
          <p:nvPr userDrawn="1"/>
        </p:nvCxnSpPr>
        <p:spPr>
          <a:xfrm>
            <a:off x="837235" y="1767119"/>
            <a:ext cx="1051656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descr="A picture containing mollusk, insect&#10;&#10;Description automatically generated">
            <a:extLst>
              <a:ext uri="{FF2B5EF4-FFF2-40B4-BE49-F238E27FC236}">
                <a16:creationId xmlns:a16="http://schemas.microsoft.com/office/drawing/2014/main" id="{4190CCC3-E5E8-9E96-318B-F3F62E2328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5658" y="1631192"/>
            <a:ext cx="1207554" cy="354511"/>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124712"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124712" y="2629116"/>
            <a:ext cx="3200400" cy="3320861"/>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498848"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498848"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15" name="Text Placeholder 4">
            <a:extLst>
              <a:ext uri="{FF2B5EF4-FFF2-40B4-BE49-F238E27FC236}">
                <a16:creationId xmlns:a16="http://schemas.microsoft.com/office/drawing/2014/main" id="{F270D939-D128-D431-82CE-9C15D5A7AA9A}"/>
              </a:ext>
            </a:extLst>
          </p:cNvPr>
          <p:cNvSpPr>
            <a:spLocks noGrp="1"/>
          </p:cNvSpPr>
          <p:nvPr>
            <p:ph type="body" sz="quarter" idx="13"/>
          </p:nvPr>
        </p:nvSpPr>
        <p:spPr>
          <a:xfrm>
            <a:off x="7909560"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4AAE69C6-BB37-BC70-8424-BC928D19C91A}"/>
              </a:ext>
            </a:extLst>
          </p:cNvPr>
          <p:cNvSpPr>
            <a:spLocks noGrp="1"/>
          </p:cNvSpPr>
          <p:nvPr>
            <p:ph sz="quarter" idx="14"/>
          </p:nvPr>
        </p:nvSpPr>
        <p:spPr>
          <a:xfrm>
            <a:off x="7909560"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9908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6" name="Picture 5" descr="A picture containing fabric&#10;&#10;Description automatically generated">
            <a:extLst>
              <a:ext uri="{FF2B5EF4-FFF2-40B4-BE49-F238E27FC236}">
                <a16:creationId xmlns:a16="http://schemas.microsoft.com/office/drawing/2014/main" id="{E0606CB6-3E28-F128-51B5-3786D74048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8" name="Rectangle 17">
            <a:extLst>
              <a:ext uri="{FF2B5EF4-FFF2-40B4-BE49-F238E27FC236}">
                <a16:creationId xmlns:a16="http://schemas.microsoft.com/office/drawing/2014/main" id="{E64BBC1B-7DD9-DA00-15CC-B446DA472005}"/>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lower, plant&#10;&#10;Description automatically generated">
            <a:extLst>
              <a:ext uri="{FF2B5EF4-FFF2-40B4-BE49-F238E27FC236}">
                <a16:creationId xmlns:a16="http://schemas.microsoft.com/office/drawing/2014/main" id="{C88A03B2-8C41-A023-CB90-5F79A1F01AF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pic>
        <p:nvPicPr>
          <p:cNvPr id="10" name="Picture 9" descr="A close-up of a flower&#10;&#10;Description automatically generated with low confidence">
            <a:extLst>
              <a:ext uri="{FF2B5EF4-FFF2-40B4-BE49-F238E27FC236}">
                <a16:creationId xmlns:a16="http://schemas.microsoft.com/office/drawing/2014/main" id="{9EA6110C-517A-C447-DB03-9A264F112FB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19809" y="1695833"/>
            <a:ext cx="1155700" cy="4318000"/>
          </a:xfrm>
          <a:prstGeom prst="rect">
            <a:avLst/>
          </a:prstGeom>
        </p:spPr>
      </p:pic>
      <p:pic>
        <p:nvPicPr>
          <p:cNvPr id="12" name="Picture 11" descr="A close-up of a flower&#10;&#10;Description automatically generated with low confidence">
            <a:extLst>
              <a:ext uri="{FF2B5EF4-FFF2-40B4-BE49-F238E27FC236}">
                <a16:creationId xmlns:a16="http://schemas.microsoft.com/office/drawing/2014/main" id="{DC4249CD-2B45-A435-5B21-CFA70421386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66749" y="381916"/>
            <a:ext cx="1155700" cy="4318000"/>
          </a:xfrm>
          <a:prstGeom prst="rect">
            <a:avLst/>
          </a:prstGeom>
        </p:spPr>
      </p:pic>
      <p:sp>
        <p:nvSpPr>
          <p:cNvPr id="14" name="Rectangle 13">
            <a:extLst>
              <a:ext uri="{FF2B5EF4-FFF2-40B4-BE49-F238E27FC236}">
                <a16:creationId xmlns:a16="http://schemas.microsoft.com/office/drawing/2014/main" id="{7A7568A0-F819-551E-4780-20A651246990}"/>
              </a:ext>
            </a:extLst>
          </p:cNvPr>
          <p:cNvSpPr/>
          <p:nvPr userDrawn="1"/>
        </p:nvSpPr>
        <p:spPr>
          <a:xfrm>
            <a:off x="1024128" y="2162946"/>
            <a:ext cx="3794760" cy="2536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711D903-56F9-B09B-0443-A76786804823}"/>
              </a:ext>
            </a:extLst>
          </p:cNvPr>
          <p:cNvSpPr/>
          <p:nvPr userDrawn="1"/>
        </p:nvSpPr>
        <p:spPr>
          <a:xfrm>
            <a:off x="1131655" y="2264499"/>
            <a:ext cx="3585549" cy="23354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D91551-9B41-0ACF-0BE6-9D174E6957FD}"/>
              </a:ext>
            </a:extLst>
          </p:cNvPr>
          <p:cNvSpPr>
            <a:spLocks noGrp="1"/>
          </p:cNvSpPr>
          <p:nvPr>
            <p:ph type="title"/>
          </p:nvPr>
        </p:nvSpPr>
        <p:spPr>
          <a:xfrm>
            <a:off x="1472184" y="2889504"/>
            <a:ext cx="2852928" cy="1088136"/>
          </a:xfrm>
        </p:spPr>
        <p:txBody>
          <a:bodyPr/>
          <a:lstStyle>
            <a:lvl1pPr algn="ctr">
              <a:defRPr/>
            </a:lvl1pPr>
          </a:lstStyle>
          <a:p>
            <a:r>
              <a:rPr lang="en-US"/>
              <a:t>Click to edit Master title style</a:t>
            </a:r>
          </a:p>
        </p:txBody>
      </p:sp>
      <p:sp>
        <p:nvSpPr>
          <p:cNvPr id="19" name="Content Placeholder 2">
            <a:extLst>
              <a:ext uri="{FF2B5EF4-FFF2-40B4-BE49-F238E27FC236}">
                <a16:creationId xmlns:a16="http://schemas.microsoft.com/office/drawing/2014/main" id="{545D3FB1-678F-0A9A-CCB6-435CE57DA0F6}"/>
              </a:ext>
            </a:extLst>
          </p:cNvPr>
          <p:cNvSpPr>
            <a:spLocks noGrp="1"/>
          </p:cNvSpPr>
          <p:nvPr>
            <p:ph idx="1"/>
          </p:nvPr>
        </p:nvSpPr>
        <p:spPr>
          <a:xfrm>
            <a:off x="8211312" y="2011680"/>
            <a:ext cx="2999232" cy="2843784"/>
          </a:xfrm>
        </p:spPr>
        <p:txBody>
          <a:bodyPr anchor="ctr">
            <a:normAutofit/>
          </a:bodyPr>
          <a:lstStyle>
            <a:lvl1pPr marL="0" indent="0" algn="l">
              <a:lnSpc>
                <a:spcPct val="150000"/>
              </a:lnSpc>
              <a:buNone/>
              <a:defRPr sz="2400">
                <a:latin typeface="Gill Sans Nova Light" panose="020F0302020204030204" pitchFamily="34" charset="0"/>
                <a:cs typeface="Gill Sans Nova Light" panose="020F0302020204030204" pitchFamily="34" charset="0"/>
              </a:defRPr>
            </a:lvl1pPr>
            <a:lvl2pPr algn="l">
              <a:lnSpc>
                <a:spcPct val="150000"/>
              </a:lnSpc>
              <a:defRPr sz="20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482466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D362110-9E75-C1E6-F3D3-769A27CB658B}"/>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0E61109-4A99-6337-9E7D-6AE0370E2A33}"/>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3B4663F-72DF-CD37-DE9D-C35DFB37E8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12" name="Title 1">
            <a:extLst>
              <a:ext uri="{FF2B5EF4-FFF2-40B4-BE49-F238E27FC236}">
                <a16:creationId xmlns:a16="http://schemas.microsoft.com/office/drawing/2014/main" id="{C48BE494-2D3C-A618-4422-6EA9496986D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119B248-9F11-0A11-E6AF-776D371E14A3}"/>
              </a:ext>
            </a:extLst>
          </p:cNvPr>
          <p:cNvSpPr>
            <a:spLocks noGrp="1"/>
          </p:cNvSpPr>
          <p:nvPr>
            <p:ph type="ftr" sz="quarter" idx="10"/>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85EFD48A-F270-E4EE-7C35-F4304F3DDF3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7DEB86-4C56-EB31-FEEE-EC8AA99FB456}"/>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F3C19EDA-96E7-C255-DFF9-F36A187EBACD}"/>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mollusk, insect&#10;&#10;Description automatically generated">
            <a:extLst>
              <a:ext uri="{FF2B5EF4-FFF2-40B4-BE49-F238E27FC236}">
                <a16:creationId xmlns:a16="http://schemas.microsoft.com/office/drawing/2014/main" id="{FAD938FE-3B63-4832-B610-64346C069F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8" name="Title 1">
            <a:extLst>
              <a:ext uri="{FF2B5EF4-FFF2-40B4-BE49-F238E27FC236}">
                <a16:creationId xmlns:a16="http://schemas.microsoft.com/office/drawing/2014/main" id="{5B38128B-385C-B928-A4A8-BD98929D3DD4}"/>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pic>
        <p:nvPicPr>
          <p:cNvPr id="4" name="Picture 3" descr="A picture containing fabric&#10;&#10;Description automatically generated">
            <a:extLst>
              <a:ext uri="{FF2B5EF4-FFF2-40B4-BE49-F238E27FC236}">
                <a16:creationId xmlns:a16="http://schemas.microsoft.com/office/drawing/2014/main" id="{ABAD6905-AD97-1EAF-A4A3-D0BB13B128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0" name="Rectangle 9">
            <a:extLst>
              <a:ext uri="{FF2B5EF4-FFF2-40B4-BE49-F238E27FC236}">
                <a16:creationId xmlns:a16="http://schemas.microsoft.com/office/drawing/2014/main" id="{63BCB4CA-03FB-81F4-F8A2-FA9C0DBDEB11}"/>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group of flowers&#10;&#10;Description automatically generated with low confidence">
            <a:extLst>
              <a:ext uri="{FF2B5EF4-FFF2-40B4-BE49-F238E27FC236}">
                <a16:creationId xmlns:a16="http://schemas.microsoft.com/office/drawing/2014/main" id="{138EDBF7-FA56-2BF9-ECFA-6C39FEE8F88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959852" flipH="1">
            <a:off x="1760954" y="2048834"/>
            <a:ext cx="1230524" cy="22873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183880" y="978408"/>
            <a:ext cx="3749040"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8183880" y="2194560"/>
            <a:ext cx="3749040" cy="4306824"/>
          </a:xfrm>
        </p:spPr>
        <p:txBody>
          <a:bodyPr>
            <a:normAutofit/>
          </a:bodyPr>
          <a:lstStyle>
            <a:lvl1pPr marL="0" indent="0">
              <a:lnSpc>
                <a:spcPct val="150000"/>
              </a:lnSpc>
              <a:buClr>
                <a:srgbClr val="73292A"/>
              </a:buClr>
              <a:buNone/>
              <a:defRPr sz="2400"/>
            </a:lvl1pPr>
            <a:lvl2pPr marL="228600">
              <a:buClr>
                <a:srgbClr val="73292A"/>
              </a:buClr>
              <a:defRPr sz="2000"/>
            </a:lvl2pPr>
            <a:lvl3pPr marL="685800">
              <a:buClr>
                <a:srgbClr val="73292A"/>
              </a:buClr>
              <a:defRPr sz="1800"/>
            </a:lvl3pPr>
            <a:lvl4pPr marL="1143000">
              <a:buClr>
                <a:srgbClr val="73292A"/>
              </a:buClr>
              <a:defRPr sz="1600"/>
            </a:lvl4pPr>
            <a:lvl5pPr marL="1600200">
              <a:buClr>
                <a:srgbClr val="73292A"/>
              </a:buCl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descr="A picture containing flower, plant&#10;&#10;Description automatically generated">
            <a:extLst>
              <a:ext uri="{FF2B5EF4-FFF2-40B4-BE49-F238E27FC236}">
                <a16:creationId xmlns:a16="http://schemas.microsoft.com/office/drawing/2014/main" id="{0FE36A83-31CF-DF76-5708-55ED9FB707E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sp>
        <p:nvSpPr>
          <p:cNvPr id="11" name="Text Placeholder 33">
            <a:extLst>
              <a:ext uri="{FF2B5EF4-FFF2-40B4-BE49-F238E27FC236}">
                <a16:creationId xmlns:a16="http://schemas.microsoft.com/office/drawing/2014/main" id="{5BF6365E-74A9-6D7B-5F20-7C29F29017E5}"/>
              </a:ext>
            </a:extLst>
          </p:cNvPr>
          <p:cNvSpPr>
            <a:spLocks noGrp="1"/>
          </p:cNvSpPr>
          <p:nvPr>
            <p:ph type="body" sz="quarter" idx="13" hasCustomPrompt="1"/>
          </p:nvPr>
        </p:nvSpPr>
        <p:spPr>
          <a:xfrm>
            <a:off x="1225296"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953980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BB4DE27-1913-8274-9943-46641EA0DAB7}"/>
              </a:ext>
            </a:extLst>
          </p:cNvPr>
          <p:cNvSpPr/>
          <p:nvPr userDrawn="1"/>
        </p:nvSpPr>
        <p:spPr>
          <a:xfrm>
            <a:off x="1174276" y="-756"/>
            <a:ext cx="9843449" cy="5690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ectangle 8">
            <a:extLst>
              <a:ext uri="{FF2B5EF4-FFF2-40B4-BE49-F238E27FC236}">
                <a16:creationId xmlns:a16="http://schemas.microsoft.com/office/drawing/2014/main" id="{F901AB4A-AE17-BFA4-697C-75EC6407E147}"/>
              </a:ext>
            </a:extLst>
          </p:cNvPr>
          <p:cNvSpPr/>
          <p:nvPr userDrawn="1"/>
        </p:nvSpPr>
        <p:spPr>
          <a:xfrm>
            <a:off x="1604189" y="-13446"/>
            <a:ext cx="8983623" cy="525779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C7F01FE-99A8-35BD-05A1-6D93A2578EB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2833" y="5110810"/>
            <a:ext cx="1207554" cy="354511"/>
          </a:xfrm>
          <a:prstGeom prst="rect">
            <a:avLst/>
          </a:prstGeom>
        </p:spPr>
      </p:pic>
      <p:pic>
        <p:nvPicPr>
          <p:cNvPr id="13" name="Picture 12">
            <a:extLst>
              <a:ext uri="{FF2B5EF4-FFF2-40B4-BE49-F238E27FC236}">
                <a16:creationId xmlns:a16="http://schemas.microsoft.com/office/drawing/2014/main" id="{E66660DF-FD7A-4340-E854-B4680A6B88C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5202474" y="-1953000"/>
            <a:ext cx="1485900" cy="53721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748028" y="1389888"/>
            <a:ext cx="8695944"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2223516" y="2651760"/>
            <a:ext cx="7744968" cy="2697480"/>
          </a:xfrm>
        </p:spPr>
        <p:txBody>
          <a:bodyPr>
            <a:normAutofit/>
          </a:bodyPr>
          <a:lstStyle>
            <a:lvl1pPr marL="0" indent="0" algn="ctr">
              <a:lnSpc>
                <a:spcPct val="100000"/>
              </a:lnSpc>
              <a:buNone/>
              <a:defRPr sz="2000">
                <a:latin typeface="Gill Sans Nova Light" panose="020F0302020204030204" pitchFamily="34" charset="0"/>
                <a:cs typeface="Gill Sans Nova Light" panose="020F0302020204030204" pitchFamily="34" charset="0"/>
              </a:defRPr>
            </a:lvl1pPr>
            <a:lvl2pPr algn="ctr">
              <a:lnSpc>
                <a:spcPct val="100000"/>
              </a:lnSpc>
              <a:defRPr sz="18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
        <p:nvSpPr>
          <p:cNvPr id="14" name="Footer Placeholder 13">
            <a:extLst>
              <a:ext uri="{FF2B5EF4-FFF2-40B4-BE49-F238E27FC236}">
                <a16:creationId xmlns:a16="http://schemas.microsoft.com/office/drawing/2014/main" id="{2F05D25C-B703-1868-603E-D468EF44D794}"/>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D8FDB2CC-A975-BC07-042A-228D387E516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0268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8ADFA29-47E3-2E16-12B7-D8031DC04C0D}"/>
              </a:ext>
            </a:extLst>
          </p:cNvPr>
          <p:cNvSpPr/>
          <p:nvPr userDrawn="1"/>
        </p:nvSpPr>
        <p:spPr>
          <a:xfrm>
            <a:off x="0" y="3377183"/>
            <a:ext cx="12192000" cy="2326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close up of a plant&#10;&#10;Description automatically generated with low confidence">
            <a:extLst>
              <a:ext uri="{FF2B5EF4-FFF2-40B4-BE49-F238E27FC236}">
                <a16:creationId xmlns:a16="http://schemas.microsoft.com/office/drawing/2014/main" id="{D373DB44-C887-96AC-D32D-B7656F28FB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87322" y="3187511"/>
            <a:ext cx="1422400" cy="5283200"/>
          </a:xfrm>
          <a:prstGeom prst="rect">
            <a:avLst/>
          </a:prstGeom>
        </p:spPr>
      </p:pic>
      <p:pic>
        <p:nvPicPr>
          <p:cNvPr id="9" name="Picture 8" descr="A picture containing bedclothes, fabric&#10;&#10;Description automatically generated">
            <a:extLst>
              <a:ext uri="{FF2B5EF4-FFF2-40B4-BE49-F238E27FC236}">
                <a16:creationId xmlns:a16="http://schemas.microsoft.com/office/drawing/2014/main" id="{6A080FF9-A96B-AA38-428D-5F2CF533D06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5400022" y="287485"/>
            <a:ext cx="1485900" cy="5372100"/>
          </a:xfrm>
          <a:prstGeom prst="rect">
            <a:avLst/>
          </a:prstGeom>
        </p:spPr>
      </p:pic>
      <p:sp>
        <p:nvSpPr>
          <p:cNvPr id="13" name="Rectangle 12">
            <a:extLst>
              <a:ext uri="{FF2B5EF4-FFF2-40B4-BE49-F238E27FC236}">
                <a16:creationId xmlns:a16="http://schemas.microsoft.com/office/drawing/2014/main" id="{25150280-02E2-686D-A130-65EBDA15EF13}"/>
              </a:ext>
            </a:extLst>
          </p:cNvPr>
          <p:cNvSpPr/>
          <p:nvPr userDrawn="1"/>
        </p:nvSpPr>
        <p:spPr>
          <a:xfrm>
            <a:off x="232651" y="3633264"/>
            <a:ext cx="11740896" cy="178975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Light" panose="020B0302020104020203" pitchFamily="34" charset="-79"/>
              <a:cs typeface="Gill Sans Light" panose="020B0302020104020203" pitchFamily="34" charset="-79"/>
            </a:endParaRPr>
          </a:p>
        </p:txBody>
      </p:sp>
      <p:pic>
        <p:nvPicPr>
          <p:cNvPr id="15" name="Picture 14" descr="A picture containing ceramic ware, porcelain&#10;&#10;Description automatically generated">
            <a:extLst>
              <a:ext uri="{FF2B5EF4-FFF2-40B4-BE49-F238E27FC236}">
                <a16:creationId xmlns:a16="http://schemas.microsoft.com/office/drawing/2014/main" id="{3DD4D68C-6665-333E-98E8-785116A05A7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2590193">
            <a:off x="6957396" y="5090392"/>
            <a:ext cx="856832" cy="832525"/>
          </a:xfrm>
          <a:prstGeom prst="rect">
            <a:avLst/>
          </a:prstGeom>
        </p:spPr>
      </p:pic>
      <p:pic>
        <p:nvPicPr>
          <p:cNvPr id="17" name="Picture 16" descr="A picture containing text&#10;&#10;Description automatically generated">
            <a:extLst>
              <a:ext uri="{FF2B5EF4-FFF2-40B4-BE49-F238E27FC236}">
                <a16:creationId xmlns:a16="http://schemas.microsoft.com/office/drawing/2014/main" id="{27E0939A-D971-0D79-9B6D-834913C959B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62979" y="3252854"/>
            <a:ext cx="1206427" cy="621355"/>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userDrawn="1">
            <p:ph type="title"/>
          </p:nvPr>
        </p:nvSpPr>
        <p:spPr>
          <a:xfrm>
            <a:off x="1153668" y="3977640"/>
            <a:ext cx="9884664" cy="731520"/>
          </a:xfrm>
        </p:spPr>
        <p:txBody>
          <a:bodyPr anchor="b">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userDrawn="1">
            <p:ph type="body" idx="1"/>
          </p:nvPr>
        </p:nvSpPr>
        <p:spPr>
          <a:xfrm>
            <a:off x="1153668" y="4700016"/>
            <a:ext cx="9884664" cy="457200"/>
          </a:xfrm>
        </p:spPr>
        <p:txBody>
          <a:bodyPr anchor="ct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0263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1825625"/>
            <a:ext cx="10515600" cy="4370832"/>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gree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609600" y="1600200"/>
            <a:ext cx="10972800" cy="457200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25109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2F45E1C-47F6-0AF9-7468-BA613D681E1D}"/>
              </a:ext>
            </a:extLst>
          </p:cNvPr>
          <p:cNvSpPr/>
          <p:nvPr userDrawn="1"/>
        </p:nvSpPr>
        <p:spPr>
          <a:xfrm>
            <a:off x="0" y="1533950"/>
            <a:ext cx="12192000" cy="379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abric&#10;&#10;Description automatically generated">
            <a:extLst>
              <a:ext uri="{FF2B5EF4-FFF2-40B4-BE49-F238E27FC236}">
                <a16:creationId xmlns:a16="http://schemas.microsoft.com/office/drawing/2014/main" id="{AB9E0D8B-7031-366D-884B-EB3FABD78C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5056236" y="-1772981"/>
            <a:ext cx="2147050" cy="6039669"/>
          </a:xfrm>
          <a:prstGeom prst="rect">
            <a:avLst/>
          </a:prstGeom>
        </p:spPr>
      </p:pic>
      <p:sp>
        <p:nvSpPr>
          <p:cNvPr id="12" name="Rectangle 11">
            <a:extLst>
              <a:ext uri="{FF2B5EF4-FFF2-40B4-BE49-F238E27FC236}">
                <a16:creationId xmlns:a16="http://schemas.microsoft.com/office/drawing/2014/main" id="{1859314F-DCEF-A5A7-C5D9-F0D39AAC9FFA}"/>
              </a:ext>
            </a:extLst>
          </p:cNvPr>
          <p:cNvSpPr/>
          <p:nvPr userDrawn="1"/>
        </p:nvSpPr>
        <p:spPr>
          <a:xfrm>
            <a:off x="225552" y="1796143"/>
            <a:ext cx="11740896" cy="32657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A picture containing flower, plant&#10;&#10;Description automatically generated">
            <a:extLst>
              <a:ext uri="{FF2B5EF4-FFF2-40B4-BE49-F238E27FC236}">
                <a16:creationId xmlns:a16="http://schemas.microsoft.com/office/drawing/2014/main" id="{DAAE5EB8-5B6B-6FA6-E6E7-D2F58FDFB4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307543" y="-287017"/>
            <a:ext cx="1051334" cy="3866771"/>
          </a:xfrm>
          <a:prstGeom prst="rect">
            <a:avLst/>
          </a:prstGeom>
        </p:spPr>
      </p:pic>
      <p:pic>
        <p:nvPicPr>
          <p:cNvPr id="19" name="Picture 18" descr="A picture containing mollusk, insect&#10;&#10;Description automatically generated">
            <a:extLst>
              <a:ext uri="{FF2B5EF4-FFF2-40B4-BE49-F238E27FC236}">
                <a16:creationId xmlns:a16="http://schemas.microsoft.com/office/drawing/2014/main" id="{BB1368FF-AA1B-4423-30B1-BE082E6F191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492222" y="4923380"/>
            <a:ext cx="1207554" cy="354511"/>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1743456" y="2404872"/>
            <a:ext cx="8705088" cy="2002536"/>
          </a:xfrm>
        </p:spPr>
        <p:txBody>
          <a:bodyPr anchor="t">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743454" y="3964517"/>
            <a:ext cx="8705089" cy="457200"/>
          </a:xfrm>
        </p:spPr>
        <p:txBody>
          <a:bodyPr anchor="ctr"/>
          <a:lstStyle>
            <a:lvl1pPr marL="0" indent="0" algn="ctr">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7" name="Text Placeholder 24">
            <a:extLst>
              <a:ext uri="{FF2B5EF4-FFF2-40B4-BE49-F238E27FC236}">
                <a16:creationId xmlns:a16="http://schemas.microsoft.com/office/drawing/2014/main" id="{F5E2B84E-B4F2-ED93-8084-ECFC3B9C380F}"/>
              </a:ext>
            </a:extLst>
          </p:cNvPr>
          <p:cNvSpPr>
            <a:spLocks noGrp="1"/>
          </p:cNvSpPr>
          <p:nvPr>
            <p:ph type="body" sz="quarter" idx="11" hasCustomPrompt="1"/>
          </p:nvPr>
        </p:nvSpPr>
        <p:spPr>
          <a:xfrm>
            <a:off x="10149667" y="3189069"/>
            <a:ext cx="945473" cy="1936750"/>
          </a:xfrm>
        </p:spPr>
        <p:txBody>
          <a:bodyPr>
            <a:noAutofit/>
          </a:bodyPr>
          <a:lstStyle>
            <a:lvl1pPr marL="0" indent="0">
              <a:buNone/>
              <a:defRPr sz="14000" b="1">
                <a:solidFill>
                  <a:schemeClr val="tx2"/>
                </a:solidFill>
                <a:latin typeface="+mj-lt"/>
              </a:defRPr>
            </a:lvl1pPr>
          </a:lstStyle>
          <a:p>
            <a:pPr lvl="0"/>
            <a:r>
              <a:rPr lang="en-US" dirty="0"/>
              <a:t>”</a:t>
            </a:r>
          </a:p>
        </p:txBody>
      </p:sp>
      <p:sp>
        <p:nvSpPr>
          <p:cNvPr id="28" name="Text Placeholder 24">
            <a:extLst>
              <a:ext uri="{FF2B5EF4-FFF2-40B4-BE49-F238E27FC236}">
                <a16:creationId xmlns:a16="http://schemas.microsoft.com/office/drawing/2014/main" id="{FDD82133-EB75-7E07-A9CE-730CB7F6CD34}"/>
              </a:ext>
            </a:extLst>
          </p:cNvPr>
          <p:cNvSpPr>
            <a:spLocks noGrp="1"/>
          </p:cNvSpPr>
          <p:nvPr>
            <p:ph type="body" sz="quarter" idx="10" hasCustomPrompt="1"/>
          </p:nvPr>
        </p:nvSpPr>
        <p:spPr>
          <a:xfrm>
            <a:off x="1033184" y="2136567"/>
            <a:ext cx="941832" cy="1936750"/>
          </a:xfrm>
        </p:spPr>
        <p:txBody>
          <a:bodyPr>
            <a:noAutofit/>
          </a:bodyPr>
          <a:lstStyle>
            <a:lvl1pPr marL="0" indent="0">
              <a:buNone/>
              <a:defRPr sz="14000" b="1">
                <a:solidFill>
                  <a:schemeClr val="tx2"/>
                </a:solidFill>
                <a:latin typeface="+mj-lt"/>
              </a:defRPr>
            </a:lvl1pPr>
          </a:lstStyle>
          <a:p>
            <a:pPr lvl="0"/>
            <a:r>
              <a:rPr lang="en-US" dirty="0"/>
              <a:t>“</a:t>
            </a:r>
          </a:p>
        </p:txBody>
      </p:sp>
    </p:spTree>
    <p:extLst>
      <p:ext uri="{BB962C8B-B14F-4D97-AF65-F5344CB8AC3E}">
        <p14:creationId xmlns:p14="http://schemas.microsoft.com/office/powerpoint/2010/main" val="317870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375868"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326173"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328309"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3828270"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763663" y="3926721"/>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765799" y="4286611"/>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280672"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216065"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218201"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8733074"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666331"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668467"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19687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68136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106424"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106424"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6" name="Picture Placeholder 17">
            <a:extLst>
              <a:ext uri="{FF2B5EF4-FFF2-40B4-BE49-F238E27FC236}">
                <a16:creationId xmlns:a16="http://schemas.microsoft.com/office/drawing/2014/main" id="{B23EF08B-7D0C-7D96-413D-71C22E3F74D0}"/>
              </a:ext>
            </a:extLst>
          </p:cNvPr>
          <p:cNvSpPr>
            <a:spLocks noGrp="1" noChangeAspect="1"/>
          </p:cNvSpPr>
          <p:nvPr>
            <p:ph type="pic" sz="quarter" idx="26"/>
          </p:nvPr>
        </p:nvSpPr>
        <p:spPr>
          <a:xfrm>
            <a:off x="168136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5" name="Text Placeholder 19">
            <a:extLst>
              <a:ext uri="{FF2B5EF4-FFF2-40B4-BE49-F238E27FC236}">
                <a16:creationId xmlns:a16="http://schemas.microsoft.com/office/drawing/2014/main" id="{A6866782-6675-4F37-E5D2-68CB0191C1A7}"/>
              </a:ext>
            </a:extLst>
          </p:cNvPr>
          <p:cNvSpPr>
            <a:spLocks noGrp="1"/>
          </p:cNvSpPr>
          <p:nvPr>
            <p:ph type="body" sz="quarter" idx="25"/>
          </p:nvPr>
        </p:nvSpPr>
        <p:spPr>
          <a:xfrm>
            <a:off x="1106424"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4" name="Text Placeholder 19">
            <a:extLst>
              <a:ext uri="{FF2B5EF4-FFF2-40B4-BE49-F238E27FC236}">
                <a16:creationId xmlns:a16="http://schemas.microsoft.com/office/drawing/2014/main" id="{9F53AB27-DDFA-AA5D-8253-546C9BBA9CE7}"/>
              </a:ext>
            </a:extLst>
          </p:cNvPr>
          <p:cNvSpPr>
            <a:spLocks noGrp="1"/>
          </p:cNvSpPr>
          <p:nvPr>
            <p:ph type="body" sz="quarter" idx="24"/>
          </p:nvPr>
        </p:nvSpPr>
        <p:spPr>
          <a:xfrm>
            <a:off x="1106424"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422675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639312"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639312"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6" name="Picture Placeholder 17">
            <a:extLst>
              <a:ext uri="{FF2B5EF4-FFF2-40B4-BE49-F238E27FC236}">
                <a16:creationId xmlns:a16="http://schemas.microsoft.com/office/drawing/2014/main" id="{DD9CE7E9-3BC2-0321-457B-61D363708B38}"/>
              </a:ext>
            </a:extLst>
          </p:cNvPr>
          <p:cNvSpPr>
            <a:spLocks noGrp="1" noChangeAspect="1"/>
          </p:cNvSpPr>
          <p:nvPr>
            <p:ph type="pic" sz="quarter" idx="29"/>
          </p:nvPr>
        </p:nvSpPr>
        <p:spPr>
          <a:xfrm>
            <a:off x="422675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3" name="Text Placeholder 19">
            <a:extLst>
              <a:ext uri="{FF2B5EF4-FFF2-40B4-BE49-F238E27FC236}">
                <a16:creationId xmlns:a16="http://schemas.microsoft.com/office/drawing/2014/main" id="{70DD1941-A469-A457-B987-E0E2C300A8AE}"/>
              </a:ext>
            </a:extLst>
          </p:cNvPr>
          <p:cNvSpPr>
            <a:spLocks noGrp="1"/>
          </p:cNvSpPr>
          <p:nvPr>
            <p:ph type="body" sz="quarter" idx="31"/>
          </p:nvPr>
        </p:nvSpPr>
        <p:spPr>
          <a:xfrm>
            <a:off x="3639312"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18" name="Text Placeholder 19">
            <a:extLst>
              <a:ext uri="{FF2B5EF4-FFF2-40B4-BE49-F238E27FC236}">
                <a16:creationId xmlns:a16="http://schemas.microsoft.com/office/drawing/2014/main" id="{D6B84B7D-A7EC-6FE1-9925-F78AF0DE230F}"/>
              </a:ext>
            </a:extLst>
          </p:cNvPr>
          <p:cNvSpPr>
            <a:spLocks noGrp="1"/>
          </p:cNvSpPr>
          <p:nvPr>
            <p:ph type="body" sz="quarter" idx="30"/>
          </p:nvPr>
        </p:nvSpPr>
        <p:spPr>
          <a:xfrm>
            <a:off x="3639312"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77214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172200"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172200"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4" name="Picture Placeholder 17">
            <a:extLst>
              <a:ext uri="{FF2B5EF4-FFF2-40B4-BE49-F238E27FC236}">
                <a16:creationId xmlns:a16="http://schemas.microsoft.com/office/drawing/2014/main" id="{AA1AC2FE-336D-4E7F-2C86-6A8C29BA8F90}"/>
              </a:ext>
            </a:extLst>
          </p:cNvPr>
          <p:cNvSpPr>
            <a:spLocks noGrp="1" noChangeAspect="1"/>
          </p:cNvSpPr>
          <p:nvPr>
            <p:ph type="pic" sz="quarter" idx="28"/>
          </p:nvPr>
        </p:nvSpPr>
        <p:spPr>
          <a:xfrm>
            <a:off x="677214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7" name="Text Placeholder 19">
            <a:extLst>
              <a:ext uri="{FF2B5EF4-FFF2-40B4-BE49-F238E27FC236}">
                <a16:creationId xmlns:a16="http://schemas.microsoft.com/office/drawing/2014/main" id="{FA370BF1-09EC-DBE1-5118-8A92A0F90BC4}"/>
              </a:ext>
            </a:extLst>
          </p:cNvPr>
          <p:cNvSpPr>
            <a:spLocks noGrp="1"/>
          </p:cNvSpPr>
          <p:nvPr>
            <p:ph type="body" sz="quarter" idx="33"/>
          </p:nvPr>
        </p:nvSpPr>
        <p:spPr>
          <a:xfrm>
            <a:off x="6172200"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5" name="Text Placeholder 19">
            <a:extLst>
              <a:ext uri="{FF2B5EF4-FFF2-40B4-BE49-F238E27FC236}">
                <a16:creationId xmlns:a16="http://schemas.microsoft.com/office/drawing/2014/main" id="{5089D72C-E865-F5D3-CB1E-050AEF684453}"/>
              </a:ext>
            </a:extLst>
          </p:cNvPr>
          <p:cNvSpPr>
            <a:spLocks noGrp="1"/>
          </p:cNvSpPr>
          <p:nvPr>
            <p:ph type="body" sz="quarter" idx="32"/>
          </p:nvPr>
        </p:nvSpPr>
        <p:spPr>
          <a:xfrm>
            <a:off x="6172200"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9317533"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705088"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705088"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7" name="Picture Placeholder 17">
            <a:extLst>
              <a:ext uri="{FF2B5EF4-FFF2-40B4-BE49-F238E27FC236}">
                <a16:creationId xmlns:a16="http://schemas.microsoft.com/office/drawing/2014/main" id="{4F7ECA98-24CD-8CC5-A3EC-BFF5E9B11748}"/>
              </a:ext>
            </a:extLst>
          </p:cNvPr>
          <p:cNvSpPr>
            <a:spLocks noGrp="1" noChangeAspect="1"/>
          </p:cNvSpPr>
          <p:nvPr>
            <p:ph type="pic" sz="quarter" idx="27"/>
          </p:nvPr>
        </p:nvSpPr>
        <p:spPr>
          <a:xfrm>
            <a:off x="9317533"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2" name="Text Placeholder 19">
            <a:extLst>
              <a:ext uri="{FF2B5EF4-FFF2-40B4-BE49-F238E27FC236}">
                <a16:creationId xmlns:a16="http://schemas.microsoft.com/office/drawing/2014/main" id="{46CBECF2-D93E-3DF9-064C-CB4A3262B691}"/>
              </a:ext>
            </a:extLst>
          </p:cNvPr>
          <p:cNvSpPr>
            <a:spLocks noGrp="1"/>
          </p:cNvSpPr>
          <p:nvPr>
            <p:ph type="body" sz="quarter" idx="35"/>
          </p:nvPr>
        </p:nvSpPr>
        <p:spPr>
          <a:xfrm>
            <a:off x="8705088"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1" name="Text Placeholder 19">
            <a:extLst>
              <a:ext uri="{FF2B5EF4-FFF2-40B4-BE49-F238E27FC236}">
                <a16:creationId xmlns:a16="http://schemas.microsoft.com/office/drawing/2014/main" id="{71E06E16-A083-B853-8155-7FF97AD1DE8F}"/>
              </a:ext>
            </a:extLst>
          </p:cNvPr>
          <p:cNvSpPr>
            <a:spLocks noGrp="1"/>
          </p:cNvSpPr>
          <p:nvPr>
            <p:ph type="body" sz="quarter" idx="34"/>
          </p:nvPr>
        </p:nvSpPr>
        <p:spPr>
          <a:xfrm>
            <a:off x="8705088"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2232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228600" y="6356350"/>
            <a:ext cx="4114800" cy="365125"/>
          </a:xfrm>
          <a:prstGeom prst="rect">
            <a:avLst/>
          </a:prstGeom>
        </p:spPr>
        <p:txBody>
          <a:bodyPr vert="horz" lIns="91440" tIns="45720" rIns="91440" bIns="45720" rtlCol="0" anchor="ctr"/>
          <a:lstStyle>
            <a:lvl1pPr algn="l">
              <a:defRPr sz="1200">
                <a:solidFill>
                  <a:schemeClr val="tx1"/>
                </a:solidFill>
                <a:latin typeface="Gill Sans Nova Light" panose="020F0302020204030204" pitchFamily="34" charset="0"/>
                <a:cs typeface="Gill Sans Nova Light" panose="020F0302020204030204" pitchFamily="34" charset="0"/>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208008" y="6356350"/>
            <a:ext cx="2743200" cy="365125"/>
          </a:xfrm>
          <a:prstGeom prst="rect">
            <a:avLst/>
          </a:prstGeom>
        </p:spPr>
        <p:txBody>
          <a:bodyPr vert="horz" lIns="91440" tIns="45720" rIns="91440" bIns="45720" rtlCol="0" anchor="ctr"/>
          <a:lstStyle>
            <a:lvl1pPr algn="r">
              <a:defRPr sz="1200">
                <a:solidFill>
                  <a:schemeClr val="tx1"/>
                </a:solidFill>
                <a:latin typeface="Gill Sans Nova Light" panose="020F0302020204030204" pitchFamily="34" charset="0"/>
                <a:cs typeface="Gill Sans Nova Light" panose="020F03020202040302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59" r:id="rId3"/>
    <p:sldLayoutId id="2147483651" r:id="rId4"/>
    <p:sldLayoutId id="2147483650" r:id="rId5"/>
    <p:sldLayoutId id="2147483663" r:id="rId6"/>
    <p:sldLayoutId id="2147483665" r:id="rId7"/>
    <p:sldLayoutId id="2147483660" r:id="rId8"/>
    <p:sldLayoutId id="2147483661" r:id="rId9"/>
    <p:sldLayoutId id="2147483662" r:id="rId10"/>
    <p:sldLayoutId id="2147483666" r:id="rId11"/>
    <p:sldLayoutId id="2147483653" r:id="rId12"/>
    <p:sldLayoutId id="2147483664" r:id="rId13"/>
    <p:sldLayoutId id="2147483667"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400" kern="1200">
          <a:solidFill>
            <a:schemeClr val="accent3"/>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4180B-35BA-C28E-820F-59C84FBDD99A}"/>
              </a:ext>
            </a:extLst>
          </p:cNvPr>
          <p:cNvSpPr>
            <a:spLocks noGrp="1"/>
          </p:cNvSpPr>
          <p:nvPr>
            <p:ph type="ctrTitle"/>
          </p:nvPr>
        </p:nvSpPr>
        <p:spPr>
          <a:xfrm>
            <a:off x="2749296" y="1002575"/>
            <a:ext cx="6693408" cy="3324496"/>
          </a:xfrm>
        </p:spPr>
        <p:txBody>
          <a:bodyPr/>
          <a:lstStyle/>
          <a:p>
            <a:r>
              <a:rPr lang="en-US" sz="3200" dirty="0"/>
              <a:t>Department Of </a:t>
            </a:r>
            <a:br>
              <a:rPr lang="en-US" sz="3200" dirty="0"/>
            </a:br>
            <a:r>
              <a:rPr lang="en-US" sz="3200" dirty="0"/>
              <a:t>Information Technology</a:t>
            </a:r>
          </a:p>
        </p:txBody>
      </p:sp>
      <p:sp>
        <p:nvSpPr>
          <p:cNvPr id="3" name="Subtitle 2">
            <a:extLst>
              <a:ext uri="{FF2B5EF4-FFF2-40B4-BE49-F238E27FC236}">
                <a16:creationId xmlns:a16="http://schemas.microsoft.com/office/drawing/2014/main" id="{626260E8-21BF-1371-4767-5E86248A7A7B}"/>
              </a:ext>
            </a:extLst>
          </p:cNvPr>
          <p:cNvSpPr>
            <a:spLocks noGrp="1"/>
          </p:cNvSpPr>
          <p:nvPr>
            <p:ph type="subTitle" idx="1"/>
          </p:nvPr>
        </p:nvSpPr>
        <p:spPr>
          <a:xfrm>
            <a:off x="3450771" y="1905802"/>
            <a:ext cx="5144589" cy="1280161"/>
          </a:xfrm>
        </p:spPr>
        <p:txBody>
          <a:bodyPr>
            <a:normAutofit fontScale="25000" lnSpcReduction="20000"/>
          </a:bodyPr>
          <a:lstStyle/>
          <a:p>
            <a:r>
              <a:rPr lang="en-US" sz="9600" b="1" dirty="0">
                <a:latin typeface="Arial Black" panose="020B0A04020102020204" pitchFamily="34" charset="0"/>
                <a:ea typeface="MS UI Gothic" panose="020B0600070205080204" pitchFamily="34" charset="-128"/>
                <a:cs typeface="Cascadia Code" panose="020B0609020000020004" pitchFamily="49" charset="0"/>
              </a:rPr>
              <a:t> ARUNAI ENGINEERING </a:t>
            </a:r>
          </a:p>
          <a:p>
            <a:r>
              <a:rPr lang="en-IN" sz="9600" b="1" dirty="0">
                <a:latin typeface="Arial Black" panose="020B0A04020102020204" pitchFamily="34" charset="0"/>
                <a:ea typeface="MS UI Gothic" panose="020B0600070205080204" pitchFamily="34" charset="-128"/>
                <a:cs typeface="Cascadia Code" panose="020B0609020000020004" pitchFamily="49" charset="0"/>
              </a:rPr>
              <a:t> COLLEGE </a:t>
            </a:r>
          </a:p>
          <a:p>
            <a:endParaRPr lang="en-IN" sz="9600" b="1" dirty="0">
              <a:latin typeface="Times New Roman" panose="02020603050405020304" pitchFamily="18" charset="0"/>
              <a:ea typeface="MS UI Gothic" panose="020B0600070205080204" pitchFamily="34" charset="-128"/>
              <a:cs typeface="Times New Roman" panose="02020603050405020304" pitchFamily="18" charset="0"/>
            </a:endParaRPr>
          </a:p>
          <a:p>
            <a:r>
              <a:rPr lang="en-IN" sz="9600" b="1" dirty="0">
                <a:latin typeface="Times New Roman" panose="02020603050405020304" pitchFamily="18" charset="0"/>
                <a:ea typeface="MS UI Gothic" panose="020B0600070205080204" pitchFamily="34" charset="-128"/>
                <a:cs typeface="Times New Roman" panose="02020603050405020304" pitchFamily="18" charset="0"/>
              </a:rPr>
              <a:t>CODE : 5104</a:t>
            </a:r>
          </a:p>
          <a:p>
            <a:endParaRPr lang="en-US" sz="9600" b="1" dirty="0">
              <a:latin typeface="Arial Black" panose="020B0A04020102020204" pitchFamily="34" charset="0"/>
              <a:ea typeface="MS UI Gothic" panose="020B0600070205080204" pitchFamily="34" charset="-128"/>
              <a:cs typeface="Cascadia Code" panose="020B0609020000020004" pitchFamily="49" charset="0"/>
            </a:endParaRPr>
          </a:p>
          <a:p>
            <a:endParaRPr lang="en-US" sz="7000" b="1" dirty="0"/>
          </a:p>
          <a:p>
            <a:endParaRPr lang="en-US" sz="7000" b="1" dirty="0"/>
          </a:p>
          <a:p>
            <a:endParaRPr lang="en-US" sz="7000" b="1" dirty="0"/>
          </a:p>
          <a:p>
            <a:endParaRPr lang="en-US" sz="7000" b="1" dirty="0"/>
          </a:p>
        </p:txBody>
      </p:sp>
    </p:spTree>
    <p:extLst>
      <p:ext uri="{BB962C8B-B14F-4D97-AF65-F5344CB8AC3E}">
        <p14:creationId xmlns:p14="http://schemas.microsoft.com/office/powerpoint/2010/main" val="317718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BB10F09-D487-BDE1-456D-45867A48B972}"/>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96EF2497-0035-AB63-8918-D746036BB583}"/>
              </a:ext>
            </a:extLst>
          </p:cNvPr>
          <p:cNvSpPr>
            <a:spLocks noGrp="1"/>
          </p:cNvSpPr>
          <p:nvPr>
            <p:ph type="sldNum" sz="quarter" idx="11"/>
          </p:nvPr>
        </p:nvSpPr>
        <p:spPr/>
        <p:txBody>
          <a:bodyPr/>
          <a:lstStyle/>
          <a:p>
            <a:fld id="{294A09A9-5501-47C1-A89A-A340965A2BE2}" type="slidenum">
              <a:rPr lang="en-US" smtClean="0"/>
              <a:pPr/>
              <a:t>10</a:t>
            </a:fld>
            <a:endParaRPr lang="en-US" dirty="0"/>
          </a:p>
        </p:txBody>
      </p:sp>
      <p:sp>
        <p:nvSpPr>
          <p:cNvPr id="7" name="TextBox 6">
            <a:extLst>
              <a:ext uri="{FF2B5EF4-FFF2-40B4-BE49-F238E27FC236}">
                <a16:creationId xmlns:a16="http://schemas.microsoft.com/office/drawing/2014/main" id="{38B4B8ED-EB92-9980-4BC3-1F7D0999ACEC}"/>
              </a:ext>
            </a:extLst>
          </p:cNvPr>
          <p:cNvSpPr txBox="1"/>
          <p:nvPr/>
        </p:nvSpPr>
        <p:spPr>
          <a:xfrm>
            <a:off x="1265129" y="501041"/>
            <a:ext cx="8617907" cy="5537289"/>
          </a:xfrm>
          <a:prstGeom prst="rect">
            <a:avLst/>
          </a:prstGeom>
          <a:noFill/>
        </p:spPr>
        <p:txBody>
          <a:bodyPr wrap="square">
            <a:spAutoFit/>
          </a:bodyPr>
          <a:lstStyle/>
          <a:p>
            <a:pPr>
              <a:lnSpc>
                <a:spcPct val="150000"/>
              </a:lnSpc>
            </a:pPr>
            <a:r>
              <a:rPr lang="en-IN" dirty="0"/>
              <a:t># Simulate a successful disaster recovery scenario (e.g., failover to a backup server)</a:t>
            </a:r>
          </a:p>
          <a:p>
            <a:pPr>
              <a:lnSpc>
                <a:spcPct val="150000"/>
              </a:lnSpc>
            </a:pPr>
            <a:r>
              <a:rPr lang="en-IN" dirty="0" err="1"/>
              <a:t>cloud_graph.add_node</a:t>
            </a:r>
            <a:r>
              <a:rPr lang="en-IN" dirty="0"/>
              <a:t>("Database Server Backup")</a:t>
            </a:r>
          </a:p>
          <a:p>
            <a:pPr>
              <a:lnSpc>
                <a:spcPct val="150000"/>
              </a:lnSpc>
            </a:pPr>
            <a:r>
              <a:rPr lang="en-IN" dirty="0" err="1"/>
              <a:t>cloud_graph.add_edge</a:t>
            </a:r>
            <a:r>
              <a:rPr lang="en-IN" dirty="0"/>
              <a:t>("Application Server", "Database Server Backup")</a:t>
            </a:r>
          </a:p>
          <a:p>
            <a:pPr>
              <a:lnSpc>
                <a:spcPct val="150000"/>
              </a:lnSpc>
            </a:pPr>
            <a:r>
              <a:rPr lang="en-IN" dirty="0"/>
              <a:t># Check if there's a backup or failover strategy in place</a:t>
            </a:r>
          </a:p>
          <a:p>
            <a:pPr>
              <a:lnSpc>
                <a:spcPct val="150000"/>
              </a:lnSpc>
            </a:pPr>
            <a:r>
              <a:rPr lang="en-IN" dirty="0"/>
              <a:t>if "Database Server Backup" in </a:t>
            </a:r>
            <a:r>
              <a:rPr lang="en-IN" dirty="0" err="1"/>
              <a:t>cloud_graph</a:t>
            </a:r>
            <a:r>
              <a:rPr lang="en-IN" dirty="0"/>
              <a:t>:  </a:t>
            </a:r>
          </a:p>
          <a:p>
            <a:pPr>
              <a:lnSpc>
                <a:spcPct val="150000"/>
              </a:lnSpc>
            </a:pPr>
            <a:r>
              <a:rPr lang="en-IN" dirty="0"/>
              <a:t>       print("Disaster recovery successful. Database Server Backup is available.")</a:t>
            </a:r>
          </a:p>
          <a:p>
            <a:pPr>
              <a:lnSpc>
                <a:spcPct val="150000"/>
              </a:lnSpc>
            </a:pPr>
            <a:r>
              <a:rPr lang="en-IN" dirty="0"/>
              <a:t>else:   </a:t>
            </a:r>
          </a:p>
          <a:p>
            <a:pPr>
              <a:lnSpc>
                <a:spcPct val="150000"/>
              </a:lnSpc>
            </a:pPr>
            <a:r>
              <a:rPr lang="en-IN" dirty="0"/>
              <a:t>       print("Disaster recovery failed. Implement a backup or failover strategy.")</a:t>
            </a:r>
          </a:p>
          <a:p>
            <a:pPr>
              <a:lnSpc>
                <a:spcPct val="150000"/>
              </a:lnSpc>
            </a:pPr>
            <a:r>
              <a:rPr lang="en-IN" dirty="0"/>
              <a:t># Visualize the cloud graph (requires additional libraries and setup)</a:t>
            </a:r>
          </a:p>
          <a:p>
            <a:pPr>
              <a:lnSpc>
                <a:spcPct val="150000"/>
              </a:lnSpc>
            </a:pPr>
            <a:r>
              <a:rPr lang="en-IN" dirty="0" err="1"/>
              <a:t>nx.draw</a:t>
            </a:r>
            <a:r>
              <a:rPr lang="en-IN" dirty="0"/>
              <a:t>(</a:t>
            </a:r>
            <a:r>
              <a:rPr lang="en-IN" dirty="0" err="1"/>
              <a:t>cloud_graph</a:t>
            </a:r>
            <a:r>
              <a:rPr lang="en-IN" dirty="0"/>
              <a:t>, </a:t>
            </a:r>
            <a:r>
              <a:rPr lang="en-IN" dirty="0" err="1"/>
              <a:t>with_labels</a:t>
            </a:r>
            <a:r>
              <a:rPr lang="en-IN" dirty="0"/>
              <a:t>=True, </a:t>
            </a:r>
            <a:r>
              <a:rPr lang="en-IN" dirty="0" err="1"/>
              <a:t>node_color</a:t>
            </a:r>
            <a:r>
              <a:rPr lang="en-IN" dirty="0"/>
              <a:t>="</a:t>
            </a:r>
            <a:r>
              <a:rPr lang="en-IN" dirty="0" err="1"/>
              <a:t>lightblue</a:t>
            </a:r>
            <a:r>
              <a:rPr lang="en-IN" dirty="0"/>
              <a:t>")</a:t>
            </a:r>
          </a:p>
          <a:p>
            <a:pPr>
              <a:lnSpc>
                <a:spcPct val="150000"/>
              </a:lnSpc>
            </a:pPr>
            <a:r>
              <a:rPr lang="en-IN" dirty="0" err="1"/>
              <a:t>plt.show</a:t>
            </a:r>
            <a:r>
              <a:rPr lang="en-IN" dirty="0"/>
              <a:t>()</a:t>
            </a:r>
            <a:endParaRPr lang="en-IN" sz="1600" dirty="0"/>
          </a:p>
          <a:p>
            <a:pPr>
              <a:lnSpc>
                <a:spcPct val="150000"/>
              </a:lnSpc>
            </a:pPr>
            <a:r>
              <a:rPr lang="en-IN" sz="2000" b="1" dirty="0">
                <a:latin typeface="Aptos Display" panose="020B0004020202020204" pitchFamily="34" charset="0"/>
                <a:cs typeface="Dubai Medium" panose="020B0603030403030204" pitchFamily="34" charset="-78"/>
              </a:rPr>
              <a:t>Output:</a:t>
            </a:r>
          </a:p>
          <a:p>
            <a:pPr>
              <a:lnSpc>
                <a:spcPct val="150000"/>
              </a:lnSpc>
            </a:pPr>
            <a:r>
              <a:rPr lang="en-IN" sz="1600" dirty="0"/>
              <a:t>       </a:t>
            </a:r>
            <a:r>
              <a:rPr lang="en-US" dirty="0"/>
              <a:t>Disaster recovery successful. Database Server Backup is available</a:t>
            </a:r>
            <a:endParaRPr lang="en-IN" dirty="0"/>
          </a:p>
        </p:txBody>
      </p:sp>
    </p:spTree>
    <p:extLst>
      <p:ext uri="{BB962C8B-B14F-4D97-AF65-F5344CB8AC3E}">
        <p14:creationId xmlns:p14="http://schemas.microsoft.com/office/powerpoint/2010/main" val="2249565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62A09DF-C42F-65F8-F63F-0F9C1FB47A71}"/>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111AB302-A861-E4D7-62CA-6AB6167B4827}"/>
              </a:ext>
            </a:extLst>
          </p:cNvPr>
          <p:cNvSpPr>
            <a:spLocks noGrp="1"/>
          </p:cNvSpPr>
          <p:nvPr>
            <p:ph type="sldNum" sz="quarter" idx="11"/>
          </p:nvPr>
        </p:nvSpPr>
        <p:spPr/>
        <p:txBody>
          <a:bodyPr/>
          <a:lstStyle/>
          <a:p>
            <a:fld id="{294A09A9-5501-47C1-A89A-A340965A2BE2}" type="slidenum">
              <a:rPr lang="en-US" smtClean="0"/>
              <a:pPr/>
              <a:t>11</a:t>
            </a:fld>
            <a:endParaRPr lang="en-US" dirty="0"/>
          </a:p>
        </p:txBody>
      </p:sp>
      <p:sp>
        <p:nvSpPr>
          <p:cNvPr id="7" name="TextBox 6">
            <a:extLst>
              <a:ext uri="{FF2B5EF4-FFF2-40B4-BE49-F238E27FC236}">
                <a16:creationId xmlns:a16="http://schemas.microsoft.com/office/drawing/2014/main" id="{CECDD3AB-4C4C-5389-E6F6-878BA972D118}"/>
              </a:ext>
            </a:extLst>
          </p:cNvPr>
          <p:cNvSpPr txBox="1"/>
          <p:nvPr/>
        </p:nvSpPr>
        <p:spPr>
          <a:xfrm>
            <a:off x="635267" y="136525"/>
            <a:ext cx="10578164" cy="6063198"/>
          </a:xfrm>
          <a:prstGeom prst="rect">
            <a:avLst/>
          </a:prstGeom>
          <a:noFill/>
        </p:spPr>
        <p:txBody>
          <a:bodyPr wrap="square">
            <a:spAutoFit/>
          </a:bodyPr>
          <a:lstStyle/>
          <a:p>
            <a:pPr algn="ctr"/>
            <a:r>
              <a:rPr lang="en-IN" sz="2800" b="1" u="sng" dirty="0">
                <a:latin typeface="Book Antiqua" panose="02040602050305030304" pitchFamily="18" charset="0"/>
                <a:ea typeface="Cambria" panose="02040503050406030204" pitchFamily="18" charset="0"/>
                <a:cs typeface="Dubai Medium" panose="020B0603030403030204" pitchFamily="34" charset="-78"/>
              </a:rPr>
              <a:t>EXPLANATION</a:t>
            </a:r>
          </a:p>
          <a:p>
            <a:endParaRPr lang="en-IN" dirty="0">
              <a:latin typeface="Dubai Medium" panose="020B0603030403030204" pitchFamily="34" charset="-78"/>
              <a:ea typeface="Cambria" panose="02040503050406030204" pitchFamily="18" charset="0"/>
              <a:cs typeface="Dubai Medium" panose="020B0603030403030204" pitchFamily="34" charset="-78"/>
            </a:endParaRPr>
          </a:p>
          <a:p>
            <a:r>
              <a:rPr lang="en-IN" dirty="0">
                <a:latin typeface="Dubai Medium" panose="020B0603030403030204" pitchFamily="34" charset="-78"/>
                <a:ea typeface="Cambria" panose="02040503050406030204" pitchFamily="18" charset="0"/>
                <a:cs typeface="Dubai Medium" panose="020B0603030403030204" pitchFamily="34" charset="-78"/>
              </a:rPr>
              <a:t>Importing Libraries:</a:t>
            </a:r>
          </a:p>
          <a:p>
            <a:r>
              <a:rPr lang="en-IN" dirty="0">
                <a:latin typeface="Cambria" panose="02040503050406030204" pitchFamily="18" charset="0"/>
                <a:ea typeface="Cambria" panose="02040503050406030204" pitchFamily="18" charset="0"/>
              </a:rPr>
              <a:t>       The program begins by importing the necessary libraries: </a:t>
            </a:r>
            <a:r>
              <a:rPr lang="en-IN" dirty="0" err="1">
                <a:latin typeface="Cambria" panose="02040503050406030204" pitchFamily="18" charset="0"/>
                <a:ea typeface="Cambria" panose="02040503050406030204" pitchFamily="18" charset="0"/>
              </a:rPr>
              <a:t>networkx</a:t>
            </a:r>
            <a:r>
              <a:rPr lang="en-IN" dirty="0">
                <a:latin typeface="Cambria" panose="02040503050406030204" pitchFamily="18" charset="0"/>
                <a:ea typeface="Cambria" panose="02040503050406030204" pitchFamily="18" charset="0"/>
              </a:rPr>
              <a:t> for creating and manipulating graphs and </a:t>
            </a:r>
            <a:r>
              <a:rPr lang="en-IN" dirty="0" err="1">
                <a:latin typeface="Cambria" panose="02040503050406030204" pitchFamily="18" charset="0"/>
                <a:ea typeface="Cambria" panose="02040503050406030204" pitchFamily="18" charset="0"/>
              </a:rPr>
              <a:t>matplotlib.pyplot</a:t>
            </a:r>
            <a:r>
              <a:rPr lang="en-IN" dirty="0">
                <a:latin typeface="Cambria" panose="02040503050406030204" pitchFamily="18" charset="0"/>
                <a:ea typeface="Cambria" panose="02040503050406030204" pitchFamily="18" charset="0"/>
              </a:rPr>
              <a:t> for graph visualization.</a:t>
            </a:r>
          </a:p>
          <a:p>
            <a:endParaRPr lang="en-IN" dirty="0">
              <a:latin typeface="Cambria" panose="02040503050406030204" pitchFamily="18" charset="0"/>
              <a:ea typeface="Cambria" panose="02040503050406030204" pitchFamily="18" charset="0"/>
            </a:endParaRPr>
          </a:p>
          <a:p>
            <a:r>
              <a:rPr lang="en-IN" dirty="0">
                <a:latin typeface="Dubai Medium" panose="020B0603030403030204" pitchFamily="34" charset="-78"/>
                <a:ea typeface="Cambria" panose="02040503050406030204" pitchFamily="18" charset="0"/>
                <a:cs typeface="Dubai Medium" panose="020B0603030403030204" pitchFamily="34" charset="-78"/>
              </a:rPr>
              <a:t>Creating a Directed Graph:</a:t>
            </a:r>
          </a:p>
          <a:p>
            <a:r>
              <a:rPr lang="en-IN" dirty="0">
                <a:latin typeface="Cambria" panose="02040503050406030204" pitchFamily="18" charset="0"/>
                <a:ea typeface="Cambria" panose="02040503050406030204" pitchFamily="18" charset="0"/>
              </a:rPr>
              <a:t>        It creates a directed graph called </a:t>
            </a:r>
            <a:r>
              <a:rPr lang="en-IN" dirty="0" err="1">
                <a:latin typeface="Cambria" panose="02040503050406030204" pitchFamily="18" charset="0"/>
                <a:ea typeface="Cambria" panose="02040503050406030204" pitchFamily="18" charset="0"/>
              </a:rPr>
              <a:t>cloud_graph</a:t>
            </a:r>
            <a:r>
              <a:rPr lang="en-IN" dirty="0">
                <a:latin typeface="Cambria" panose="02040503050406030204" pitchFamily="18" charset="0"/>
                <a:ea typeface="Cambria" panose="02040503050406030204" pitchFamily="18" charset="0"/>
              </a:rPr>
              <a:t> to represent cloud resources and their dependencies. In this case, there are three nodes: "Web Server,“ "Application Server," and "Database Server.“</a:t>
            </a:r>
          </a:p>
          <a:p>
            <a:r>
              <a:rPr lang="en-IN" dirty="0">
                <a:latin typeface="Cambria" panose="02040503050406030204" pitchFamily="18" charset="0"/>
                <a:ea typeface="Cambria" panose="02040503050406030204" pitchFamily="18" charset="0"/>
              </a:rPr>
              <a:t>        </a:t>
            </a:r>
          </a:p>
          <a:p>
            <a:r>
              <a:rPr lang="en-IN" dirty="0">
                <a:latin typeface="Dubai Medium" panose="020B0603030403030204" pitchFamily="34" charset="-78"/>
                <a:ea typeface="Cambria" panose="02040503050406030204" pitchFamily="18" charset="0"/>
                <a:cs typeface="Dubai Medium" panose="020B0603030403030204" pitchFamily="34" charset="-78"/>
              </a:rPr>
              <a:t>Simulating Disaster Recovery:</a:t>
            </a:r>
          </a:p>
          <a:p>
            <a:r>
              <a:rPr lang="en-IN" dirty="0">
                <a:latin typeface="Cambria" panose="02040503050406030204" pitchFamily="18" charset="0"/>
                <a:ea typeface="Cambria" panose="02040503050406030204" pitchFamily="18" charset="0"/>
              </a:rPr>
              <a:t>       The program simulates a successful disaster recovery scenario by adding a new node called "Database Server Backup" to the graph. </a:t>
            </a:r>
            <a:r>
              <a:rPr lang="en-US" dirty="0">
                <a:latin typeface="Cambria" panose="02040503050406030204" pitchFamily="18" charset="0"/>
                <a:ea typeface="Cambria" panose="02040503050406030204" pitchFamily="18" charset="0"/>
              </a:rPr>
              <a:t>This simulates a failover to a backup </a:t>
            </a:r>
            <a:r>
              <a:rPr lang="en-US" dirty="0" err="1">
                <a:latin typeface="Cambria" panose="02040503050406030204" pitchFamily="18" charset="0"/>
                <a:ea typeface="Cambria" panose="02040503050406030204" pitchFamily="18" charset="0"/>
              </a:rPr>
              <a:t>server.An</a:t>
            </a:r>
            <a:r>
              <a:rPr lang="en-US" dirty="0">
                <a:latin typeface="Cambria" panose="02040503050406030204" pitchFamily="18" charset="0"/>
                <a:ea typeface="Cambria" panose="02040503050406030204" pitchFamily="18" charset="0"/>
              </a:rPr>
              <a:t> edge is created from the "Application Server" to the "Database Server Backup" to indicate that the application server now uses the backup database server in the recovery scenario.</a:t>
            </a:r>
          </a:p>
          <a:p>
            <a:endParaRPr lang="en-US" dirty="0">
              <a:latin typeface="Cambria" panose="02040503050406030204" pitchFamily="18" charset="0"/>
              <a:ea typeface="Cambria" panose="02040503050406030204" pitchFamily="18" charset="0"/>
            </a:endParaRPr>
          </a:p>
          <a:p>
            <a:r>
              <a:rPr lang="en-US" dirty="0">
                <a:latin typeface="Dubai Medium" panose="020B0603030403030204" pitchFamily="34" charset="-78"/>
                <a:ea typeface="Cambria" panose="02040503050406030204" pitchFamily="18" charset="0"/>
                <a:cs typeface="Dubai Medium" panose="020B0603030403030204" pitchFamily="34" charset="-78"/>
              </a:rPr>
              <a:t>Visualizing the Graph:</a:t>
            </a:r>
          </a:p>
          <a:p>
            <a:r>
              <a:rPr lang="en-US" dirty="0">
                <a:latin typeface="Cambria" panose="02040503050406030204" pitchFamily="18" charset="0"/>
                <a:ea typeface="Cambria" panose="02040503050406030204" pitchFamily="18" charset="0"/>
              </a:rPr>
              <a:t>         Finally, the program attempts to visualize the cloud resource graph using </a:t>
            </a:r>
            <a:r>
              <a:rPr lang="en-US" dirty="0" err="1">
                <a:latin typeface="Cambria" panose="02040503050406030204" pitchFamily="18" charset="0"/>
                <a:ea typeface="Cambria" panose="02040503050406030204" pitchFamily="18" charset="0"/>
              </a:rPr>
              <a:t>nx.draw</a:t>
            </a:r>
            <a:r>
              <a:rPr lang="en-US" dirty="0">
                <a:latin typeface="Cambria" panose="02040503050406030204" pitchFamily="18" charset="0"/>
                <a:ea typeface="Cambria" panose="02040503050406030204" pitchFamily="18" charset="0"/>
              </a:rPr>
              <a:t>. However, please note that this part of the code requires additional libraries and setup, which are not shown in this snippet. Overall, the program provides a basic simulation of a disaster recovery scenario in a cloud environment with a graphical representation of the resource dependencies.</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62785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DC4AE-C2C4-A814-CC59-BD002AEF46FC}"/>
              </a:ext>
            </a:extLst>
          </p:cNvPr>
          <p:cNvSpPr>
            <a:spLocks noGrp="1"/>
          </p:cNvSpPr>
          <p:nvPr>
            <p:ph type="title"/>
          </p:nvPr>
        </p:nvSpPr>
        <p:spPr/>
        <p:txBody>
          <a:bodyPr/>
          <a:lstStyle/>
          <a:p>
            <a:r>
              <a:rPr lang="en-US" dirty="0">
                <a:latin typeface="Arial Black" panose="020B0A04020102020204" pitchFamily="34" charset="0"/>
              </a:rPr>
              <a:t>Conclusion</a:t>
            </a:r>
          </a:p>
        </p:txBody>
      </p:sp>
      <p:sp>
        <p:nvSpPr>
          <p:cNvPr id="4" name="Footer Placeholder 3">
            <a:extLst>
              <a:ext uri="{FF2B5EF4-FFF2-40B4-BE49-F238E27FC236}">
                <a16:creationId xmlns:a16="http://schemas.microsoft.com/office/drawing/2014/main" id="{8C2F00B7-F64B-BD9F-339A-EE343262F312}"/>
              </a:ext>
            </a:extLst>
          </p:cNvPr>
          <p:cNvSpPr>
            <a:spLocks noGrp="1"/>
          </p:cNvSpPr>
          <p:nvPr>
            <p:ph type="ftr" sz="quarter" idx="10"/>
          </p:nvPr>
        </p:nvSpPr>
        <p:spPr>
          <a:xfrm>
            <a:off x="398664" y="6356350"/>
            <a:ext cx="4114800" cy="365125"/>
          </a:xfrm>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C67CEE5A-421C-AB04-0186-6EC788070186}"/>
              </a:ext>
            </a:extLst>
          </p:cNvPr>
          <p:cNvSpPr>
            <a:spLocks noGrp="1"/>
          </p:cNvSpPr>
          <p:nvPr>
            <p:ph type="sldNum" sz="quarter" idx="11"/>
          </p:nvPr>
        </p:nvSpPr>
        <p:spPr>
          <a:xfrm>
            <a:off x="9067797" y="6356350"/>
            <a:ext cx="2743200" cy="365125"/>
          </a:xfrm>
        </p:spPr>
        <p:txBody>
          <a:bodyPr/>
          <a:lstStyle/>
          <a:p>
            <a:fld id="{294A09A9-5501-47C1-A89A-A340965A2BE2}" type="slidenum">
              <a:rPr lang="en-US" smtClean="0"/>
              <a:t>12</a:t>
            </a:fld>
            <a:endParaRPr lang="en-US" dirty="0"/>
          </a:p>
        </p:txBody>
      </p:sp>
      <p:sp>
        <p:nvSpPr>
          <p:cNvPr id="9" name="TextBox 8">
            <a:extLst>
              <a:ext uri="{FF2B5EF4-FFF2-40B4-BE49-F238E27FC236}">
                <a16:creationId xmlns:a16="http://schemas.microsoft.com/office/drawing/2014/main" id="{2D6C88A5-B779-3487-7637-8B3B54106F3F}"/>
              </a:ext>
            </a:extLst>
          </p:cNvPr>
          <p:cNvSpPr txBox="1"/>
          <p:nvPr/>
        </p:nvSpPr>
        <p:spPr>
          <a:xfrm>
            <a:off x="1068403" y="2752825"/>
            <a:ext cx="10742593" cy="3139321"/>
          </a:xfrm>
          <a:prstGeom prst="rect">
            <a:avLst/>
          </a:prstGeom>
          <a:noFill/>
        </p:spPr>
        <p:txBody>
          <a:bodyPr wrap="square">
            <a:spAutoFit/>
          </a:bodyPr>
          <a:lstStyle/>
          <a:p>
            <a:r>
              <a:rPr lang="en-US" dirty="0"/>
              <a:t>In conclusion, disaster recovery in cloud computing is a critical aspect of ensuring business continuity and data integrity. It involves creating strategies and mechanisms to recover from various disasters, such as hardware failures, data corruption, or service outages, in a cloud-based environment. Key components include data backup, replication, automated failover, and rapid recovery to minimize downtime. Disaster recovery plans should be regularly tested and updated to adapt to evolving cloud technologies and security threats, ultimately safeguarding organizations against disruptions and data loss.</a:t>
            </a:r>
            <a:r>
              <a:rPr lang="en-IN" dirty="0"/>
              <a:t>In conclusion, disaster recovery in cloud computing is a critical aspect of ensuring business continuity and data integrity. It involves creating strategies and mechanisms to recover from various disasters, such as hardware failures, data corruption, or service outages, in a cloud-based environment. Key components include data backup, replication, automated failover, and rapid recovery to minimize downtime. Disaster recovery plans should be regularly tested and updated to adapt to evolving cloud technologies and security threats, ultimately safeguarding organizations against disruptions and data loss.</a:t>
            </a:r>
          </a:p>
        </p:txBody>
      </p:sp>
    </p:spTree>
    <p:extLst>
      <p:ext uri="{BB962C8B-B14F-4D97-AF65-F5344CB8AC3E}">
        <p14:creationId xmlns:p14="http://schemas.microsoft.com/office/powerpoint/2010/main" val="3619058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FA47ED29-D9DA-9DC6-8B43-80EC2A2E5B50}"/>
              </a:ext>
            </a:extLst>
          </p:cNvPr>
          <p:cNvSpPr>
            <a:spLocks noGrp="1"/>
          </p:cNvSpPr>
          <p:nvPr>
            <p:ph type="body" sz="quarter" idx="10"/>
          </p:nvPr>
        </p:nvSpPr>
        <p:spPr>
          <a:xfrm>
            <a:off x="1754458" y="2136567"/>
            <a:ext cx="1077951" cy="1936750"/>
          </a:xfrm>
        </p:spPr>
        <p:txBody>
          <a:bodyPr/>
          <a:lstStyle/>
          <a:p>
            <a:r>
              <a:rPr lang="en-US" dirty="0"/>
              <a:t>“</a:t>
            </a:r>
          </a:p>
        </p:txBody>
      </p:sp>
      <p:sp>
        <p:nvSpPr>
          <p:cNvPr id="11" name="Text Placeholder 10">
            <a:extLst>
              <a:ext uri="{FF2B5EF4-FFF2-40B4-BE49-F238E27FC236}">
                <a16:creationId xmlns:a16="http://schemas.microsoft.com/office/drawing/2014/main" id="{CB634FAD-36DD-9FB0-7030-266A29178C42}"/>
              </a:ext>
            </a:extLst>
          </p:cNvPr>
          <p:cNvSpPr>
            <a:spLocks noGrp="1"/>
          </p:cNvSpPr>
          <p:nvPr>
            <p:ph type="body" sz="quarter" idx="11"/>
          </p:nvPr>
        </p:nvSpPr>
        <p:spPr>
          <a:xfrm>
            <a:off x="9062225" y="4073317"/>
            <a:ext cx="944136" cy="1052502"/>
          </a:xfrm>
        </p:spPr>
        <p:txBody>
          <a:bodyPr/>
          <a:lstStyle/>
          <a:p>
            <a:r>
              <a:rPr lang="en-US" dirty="0"/>
              <a:t>”</a:t>
            </a:r>
          </a:p>
        </p:txBody>
      </p:sp>
      <p:sp>
        <p:nvSpPr>
          <p:cNvPr id="7" name="TextBox 6">
            <a:extLst>
              <a:ext uri="{FF2B5EF4-FFF2-40B4-BE49-F238E27FC236}">
                <a16:creationId xmlns:a16="http://schemas.microsoft.com/office/drawing/2014/main" id="{DCD69474-23D3-2B2D-7AF4-BB8BAC0A2898}"/>
              </a:ext>
            </a:extLst>
          </p:cNvPr>
          <p:cNvSpPr txBox="1"/>
          <p:nvPr/>
        </p:nvSpPr>
        <p:spPr>
          <a:xfrm>
            <a:off x="3546087" y="2551837"/>
            <a:ext cx="6385932" cy="1754326"/>
          </a:xfrm>
          <a:prstGeom prst="rect">
            <a:avLst/>
          </a:prstGeom>
          <a:noFill/>
        </p:spPr>
        <p:txBody>
          <a:bodyPr wrap="square">
            <a:spAutoFit/>
          </a:bodyPr>
          <a:lstStyle/>
          <a:p>
            <a:r>
              <a:rPr lang="en-IN" sz="3600" i="1" dirty="0">
                <a:latin typeface="+mj-lt"/>
              </a:rPr>
              <a:t>WE WERE OBLIGED  </a:t>
            </a:r>
          </a:p>
          <a:p>
            <a:r>
              <a:rPr lang="en-IN" sz="3600" i="1" dirty="0">
                <a:latin typeface="+mj-lt"/>
              </a:rPr>
              <a:t>           FOR THIS</a:t>
            </a:r>
          </a:p>
          <a:p>
            <a:r>
              <a:rPr lang="en-IN" sz="3600" i="1">
                <a:latin typeface="+mj-lt"/>
              </a:rPr>
              <a:t>     OPPORTUNITY…</a:t>
            </a:r>
            <a:endParaRPr lang="en-IN" sz="3600" i="1" dirty="0">
              <a:latin typeface="+mj-lt"/>
            </a:endParaRPr>
          </a:p>
        </p:txBody>
      </p:sp>
    </p:spTree>
    <p:extLst>
      <p:ext uri="{BB962C8B-B14F-4D97-AF65-F5344CB8AC3E}">
        <p14:creationId xmlns:p14="http://schemas.microsoft.com/office/powerpoint/2010/main" val="224497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090AC0D-F624-B281-1AB5-687E5F6B3291}"/>
              </a:ext>
            </a:extLst>
          </p:cNvPr>
          <p:cNvSpPr>
            <a:spLocks noGrp="1"/>
          </p:cNvSpPr>
          <p:nvPr>
            <p:ph type="body" sz="quarter" idx="13"/>
          </p:nvPr>
        </p:nvSpPr>
        <p:spPr/>
        <p:txBody>
          <a:bodyPr/>
          <a:lstStyle/>
          <a:p>
            <a:endParaRPr lang="en-US" dirty="0"/>
          </a:p>
        </p:txBody>
      </p:sp>
      <p:sp>
        <p:nvSpPr>
          <p:cNvPr id="5" name="Footer Placeholder 4">
            <a:extLst>
              <a:ext uri="{FF2B5EF4-FFF2-40B4-BE49-F238E27FC236}">
                <a16:creationId xmlns:a16="http://schemas.microsoft.com/office/drawing/2014/main" id="{4A947406-5839-A735-732D-5690E6315B95}"/>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62884A3-BD82-0FC6-A582-54DD17DBCB4A}"/>
              </a:ext>
            </a:extLst>
          </p:cNvPr>
          <p:cNvSpPr>
            <a:spLocks noGrp="1"/>
          </p:cNvSpPr>
          <p:nvPr>
            <p:ph type="sldNum" sz="quarter" idx="12"/>
          </p:nvPr>
        </p:nvSpPr>
        <p:spPr/>
        <p:txBody>
          <a:bodyPr/>
          <a:lstStyle/>
          <a:p>
            <a:fld id="{294A09A9-5501-47C1-A89A-A340965A2BE2}" type="slidenum">
              <a:rPr lang="en-US" smtClean="0"/>
              <a:t>2</a:t>
            </a:fld>
            <a:endParaRPr lang="en-US" dirty="0"/>
          </a:p>
        </p:txBody>
      </p:sp>
      <p:sp>
        <p:nvSpPr>
          <p:cNvPr id="8" name="Title 7">
            <a:extLst>
              <a:ext uri="{FF2B5EF4-FFF2-40B4-BE49-F238E27FC236}">
                <a16:creationId xmlns:a16="http://schemas.microsoft.com/office/drawing/2014/main" id="{0E343296-726E-4FB1-19DE-6753D85518D9}"/>
              </a:ext>
            </a:extLst>
          </p:cNvPr>
          <p:cNvSpPr>
            <a:spLocks noGrp="1"/>
          </p:cNvSpPr>
          <p:nvPr>
            <p:ph type="title"/>
          </p:nvPr>
        </p:nvSpPr>
        <p:spPr>
          <a:xfrm>
            <a:off x="6928826" y="895149"/>
            <a:ext cx="4114800" cy="1427587"/>
          </a:xfrm>
        </p:spPr>
        <p:txBody>
          <a:bodyPr/>
          <a:lstStyle/>
          <a:p>
            <a:r>
              <a:rPr lang="en-IN" i="1" dirty="0">
                <a:effectLst>
                  <a:outerShdw blurRad="38100" dist="38100" dir="2700000" algn="tl">
                    <a:srgbClr val="000000">
                      <a:alpha val="43137"/>
                    </a:srgbClr>
                  </a:outerShdw>
                </a:effectLst>
                <a:latin typeface="Bookman Old Style" panose="02050604050505020204" pitchFamily="18" charset="0"/>
                <a:cs typeface="Times New Roman" panose="02020603050405020304" pitchFamily="18" charset="0"/>
              </a:rPr>
              <a:t>Batch No:3</a:t>
            </a:r>
          </a:p>
        </p:txBody>
      </p:sp>
      <p:pic>
        <p:nvPicPr>
          <p:cNvPr id="12" name="Content Placeholder 10">
            <a:extLst>
              <a:ext uri="{FF2B5EF4-FFF2-40B4-BE49-F238E27FC236}">
                <a16:creationId xmlns:a16="http://schemas.microsoft.com/office/drawing/2014/main" id="{23D7C5E1-3CDB-2402-2056-BB025C3BFA28}"/>
              </a:ext>
            </a:extLst>
          </p:cNvPr>
          <p:cNvPicPr>
            <a:picLocks noGrp="1" noChangeAspect="1"/>
          </p:cNvPicPr>
          <p:nvPr>
            <p:ph sz="quarter" idx="4"/>
          </p:nvPr>
        </p:nvPicPr>
        <p:blipFill>
          <a:blip r:embed="rId3"/>
          <a:stretch>
            <a:fillRect/>
          </a:stretch>
        </p:blipFill>
        <p:spPr>
          <a:xfrm>
            <a:off x="1033272" y="1426464"/>
            <a:ext cx="4114800" cy="4586299"/>
          </a:xfrm>
        </p:spPr>
      </p:pic>
      <p:sp>
        <p:nvSpPr>
          <p:cNvPr id="14" name="Content Placeholder 13">
            <a:extLst>
              <a:ext uri="{FF2B5EF4-FFF2-40B4-BE49-F238E27FC236}">
                <a16:creationId xmlns:a16="http://schemas.microsoft.com/office/drawing/2014/main" id="{1B9EFFF8-F586-DEF5-EA0C-E9D4453A23AE}"/>
              </a:ext>
            </a:extLst>
          </p:cNvPr>
          <p:cNvSpPr>
            <a:spLocks noGrp="1"/>
          </p:cNvSpPr>
          <p:nvPr>
            <p:ph sz="quarter" idx="4"/>
          </p:nvPr>
        </p:nvSpPr>
        <p:spPr>
          <a:xfrm>
            <a:off x="7642459" y="2165684"/>
            <a:ext cx="4549541" cy="4258697"/>
          </a:xfrm>
        </p:spPr>
        <p:txBody>
          <a:bodyPr/>
          <a:lstStyle/>
          <a:p>
            <a:r>
              <a:rPr lang="en-IN" sz="3200" dirty="0">
                <a:latin typeface="Aptos Narrow" panose="020B0004020202020204" pitchFamily="34" charset="0"/>
                <a:cs typeface="Times New Roman" panose="02020603050405020304" pitchFamily="18" charset="0"/>
              </a:rPr>
              <a:t>Presented by: </a:t>
            </a:r>
          </a:p>
          <a:p>
            <a:pPr marL="1028700" lvl="2" indent="-342900">
              <a:buFont typeface="Wingdings" panose="05000000000000000000" pitchFamily="2" charset="2"/>
              <a:buChar char="v"/>
            </a:pPr>
            <a:r>
              <a:rPr lang="en-IN" sz="2400" dirty="0">
                <a:latin typeface="Aptos" panose="020B0004020202020204" pitchFamily="34" charset="0"/>
                <a:cs typeface="Times New Roman" panose="02020603050405020304" pitchFamily="18" charset="0"/>
              </a:rPr>
              <a:t> </a:t>
            </a:r>
            <a:r>
              <a:rPr lang="en-IN" sz="2400" dirty="0" err="1">
                <a:latin typeface="Aptos" panose="020B0004020202020204" pitchFamily="34" charset="0"/>
                <a:cs typeface="Times New Roman" panose="02020603050405020304" pitchFamily="18" charset="0"/>
              </a:rPr>
              <a:t>V.Aishwarya</a:t>
            </a:r>
            <a:r>
              <a:rPr lang="en-IN" sz="2400" dirty="0">
                <a:latin typeface="Aptos" panose="020B0004020202020204" pitchFamily="34" charset="0"/>
                <a:cs typeface="Times New Roman" panose="02020603050405020304" pitchFamily="18" charset="0"/>
              </a:rPr>
              <a:t> </a:t>
            </a:r>
            <a:r>
              <a:rPr lang="en-IN" sz="2400" dirty="0" err="1">
                <a:latin typeface="Aptos" panose="020B0004020202020204" pitchFamily="34" charset="0"/>
                <a:cs typeface="Times New Roman" panose="02020603050405020304" pitchFamily="18" charset="0"/>
              </a:rPr>
              <a:t>sri</a:t>
            </a:r>
            <a:endParaRPr lang="en-IN" sz="2400" dirty="0">
              <a:latin typeface="Aptos" panose="020B0004020202020204" pitchFamily="34" charset="0"/>
              <a:cs typeface="Times New Roman" panose="02020603050405020304" pitchFamily="18" charset="0"/>
            </a:endParaRPr>
          </a:p>
          <a:p>
            <a:pPr marL="1028700" lvl="2" indent="-342900">
              <a:buFont typeface="Wingdings" panose="05000000000000000000" pitchFamily="2" charset="2"/>
              <a:buChar char="v"/>
            </a:pPr>
            <a:r>
              <a:rPr lang="en-IN" sz="2400" dirty="0">
                <a:latin typeface="Aptos" panose="020B0004020202020204" pitchFamily="34" charset="0"/>
                <a:cs typeface="Times New Roman" panose="02020603050405020304" pitchFamily="18" charset="0"/>
              </a:rPr>
              <a:t> </a:t>
            </a:r>
            <a:r>
              <a:rPr lang="en-IN" sz="2400" dirty="0" err="1">
                <a:latin typeface="Aptos" panose="020B0004020202020204" pitchFamily="34" charset="0"/>
                <a:cs typeface="Times New Roman" panose="02020603050405020304" pitchFamily="18" charset="0"/>
              </a:rPr>
              <a:t>R.Dhanalakshmi</a:t>
            </a:r>
            <a:endParaRPr lang="en-IN" sz="2400" dirty="0">
              <a:latin typeface="Aptos" panose="020B0004020202020204" pitchFamily="34" charset="0"/>
              <a:cs typeface="Times New Roman" panose="02020603050405020304" pitchFamily="18" charset="0"/>
            </a:endParaRPr>
          </a:p>
          <a:p>
            <a:pPr marL="1028700" lvl="2" indent="-342900">
              <a:buFont typeface="Wingdings" panose="05000000000000000000" pitchFamily="2" charset="2"/>
              <a:buChar char="v"/>
            </a:pPr>
            <a:r>
              <a:rPr lang="en-IN" sz="2400" dirty="0">
                <a:latin typeface="Aptos" panose="020B0004020202020204" pitchFamily="34" charset="0"/>
                <a:cs typeface="Times New Roman" panose="02020603050405020304" pitchFamily="18" charset="0"/>
              </a:rPr>
              <a:t> </a:t>
            </a:r>
            <a:r>
              <a:rPr lang="en-IN" sz="2400" dirty="0" err="1">
                <a:latin typeface="Aptos" panose="020B0004020202020204" pitchFamily="34" charset="0"/>
                <a:cs typeface="Times New Roman" panose="02020603050405020304" pitchFamily="18" charset="0"/>
              </a:rPr>
              <a:t>G.Gopika</a:t>
            </a:r>
            <a:endParaRPr lang="en-IN" sz="2400" dirty="0">
              <a:latin typeface="Aptos" panose="020B0004020202020204" pitchFamily="34" charset="0"/>
              <a:cs typeface="Times New Roman" panose="02020603050405020304" pitchFamily="18" charset="0"/>
            </a:endParaRPr>
          </a:p>
          <a:p>
            <a:pPr marL="1028700" lvl="2" indent="-342900">
              <a:buFont typeface="Wingdings" panose="05000000000000000000" pitchFamily="2" charset="2"/>
              <a:buChar char="v"/>
            </a:pPr>
            <a:r>
              <a:rPr lang="en-IN" sz="2400" dirty="0">
                <a:latin typeface="Aptos" panose="020B0004020202020204" pitchFamily="34" charset="0"/>
                <a:cs typeface="Times New Roman" panose="02020603050405020304" pitchFamily="18" charset="0"/>
              </a:rPr>
              <a:t> </a:t>
            </a:r>
            <a:r>
              <a:rPr lang="en-IN" sz="2400" dirty="0" err="1">
                <a:latin typeface="Aptos" panose="020B0004020202020204" pitchFamily="34" charset="0"/>
                <a:cs typeface="Times New Roman" panose="02020603050405020304" pitchFamily="18" charset="0"/>
              </a:rPr>
              <a:t>D.Kiruthiga</a:t>
            </a:r>
            <a:endParaRPr lang="en-IN" sz="2400" dirty="0">
              <a:latin typeface="Aptos" panose="020B0004020202020204" pitchFamily="34" charset="0"/>
              <a:cs typeface="Times New Roman" panose="02020603050405020304" pitchFamily="18" charset="0"/>
            </a:endParaRPr>
          </a:p>
          <a:p>
            <a:pPr marL="1028700" lvl="2" indent="-342900">
              <a:buFont typeface="Wingdings" panose="05000000000000000000" pitchFamily="2" charset="2"/>
              <a:buChar char="v"/>
            </a:pPr>
            <a:r>
              <a:rPr lang="en-IN" sz="2400" dirty="0">
                <a:latin typeface="Aptos" panose="020B0004020202020204" pitchFamily="34" charset="0"/>
                <a:cs typeface="Times New Roman" panose="02020603050405020304" pitchFamily="18" charset="0"/>
              </a:rPr>
              <a:t> </a:t>
            </a:r>
            <a:r>
              <a:rPr lang="en-IN" sz="2400" dirty="0" err="1">
                <a:latin typeface="Aptos" panose="020B0004020202020204" pitchFamily="34" charset="0"/>
                <a:cs typeface="Times New Roman" panose="02020603050405020304" pitchFamily="18" charset="0"/>
              </a:rPr>
              <a:t>A.Sameera</a:t>
            </a:r>
            <a:r>
              <a:rPr lang="en-IN" sz="2400" dirty="0">
                <a:latin typeface="Aptos" panose="020B0004020202020204" pitchFamily="34" charset="0"/>
                <a:cs typeface="Times New Roman" panose="02020603050405020304" pitchFamily="18" charset="0"/>
              </a:rPr>
              <a:t>    </a:t>
            </a:r>
          </a:p>
          <a:p>
            <a:pPr lvl="2" indent="0">
              <a:buNone/>
            </a:pPr>
            <a:endParaRPr lang="en-IN" sz="2400" dirty="0">
              <a:latin typeface="Aptos" panose="020B0004020202020204" pitchFamily="34" charset="0"/>
              <a:cs typeface="Times New Roman" panose="02020603050405020304" pitchFamily="18" charset="0"/>
            </a:endParaRPr>
          </a:p>
          <a:p>
            <a:pPr lvl="2" indent="0">
              <a:buNone/>
            </a:pPr>
            <a:r>
              <a:rPr lang="en-IN" sz="2400" dirty="0">
                <a:latin typeface="Aptos" panose="020B0004020202020204" pitchFamily="34" charset="0"/>
                <a:cs typeface="Times New Roman" panose="02020603050405020304" pitchFamily="18" charset="0"/>
              </a:rPr>
              <a:t>                     </a:t>
            </a:r>
            <a:r>
              <a:rPr lang="en-IN" sz="2400" dirty="0">
                <a:latin typeface="Dubai Medium" panose="020B0603030403030204" pitchFamily="34" charset="-78"/>
                <a:cs typeface="Dubai Medium" panose="020B0603030403030204" pitchFamily="34" charset="-78"/>
              </a:rPr>
              <a:t>MENTORED BY</a:t>
            </a:r>
          </a:p>
          <a:p>
            <a:pPr lvl="2" indent="0">
              <a:buNone/>
            </a:pPr>
            <a:r>
              <a:rPr lang="en-IN" sz="2400" dirty="0">
                <a:latin typeface="Aptos" panose="020B0004020202020204" pitchFamily="34" charset="0"/>
                <a:cs typeface="Times New Roman" panose="02020603050405020304" pitchFamily="18" charset="0"/>
              </a:rPr>
              <a:t>                        </a:t>
            </a:r>
            <a:r>
              <a:rPr lang="en-IN" sz="2400" dirty="0" err="1">
                <a:latin typeface="Aptos" panose="020B0004020202020204" pitchFamily="34" charset="0"/>
                <a:cs typeface="Times New Roman" panose="02020603050405020304" pitchFamily="18" charset="0"/>
              </a:rPr>
              <a:t>K.Haripriya</a:t>
            </a:r>
            <a:endParaRPr lang="en-IN" sz="2400" dirty="0">
              <a:latin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859527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6" name="Title 4">
            <a:extLst>
              <a:ext uri="{FF2B5EF4-FFF2-40B4-BE49-F238E27FC236}">
                <a16:creationId xmlns:a16="http://schemas.microsoft.com/office/drawing/2014/main" id="{8EE8E266-B127-6666-46BB-736A5AEE7867}"/>
              </a:ext>
            </a:extLst>
          </p:cNvPr>
          <p:cNvSpPr>
            <a:spLocks noGrp="1"/>
          </p:cNvSpPr>
          <p:nvPr>
            <p:ph type="body" idx="1"/>
          </p:nvPr>
        </p:nvSpPr>
        <p:spPr>
          <a:xfrm>
            <a:off x="1906588" y="3955983"/>
            <a:ext cx="9131300" cy="1201805"/>
          </a:xfrm>
        </p:spPr>
        <p:txBody>
          <a:bodyPr>
            <a:normAutofit/>
          </a:bodyPr>
          <a:lstStyle/>
          <a:p>
            <a:r>
              <a:rPr lang="en-US" sz="3600" b="1" dirty="0">
                <a:latin typeface="Times New Roman" panose="02020603050405020304" pitchFamily="18" charset="0"/>
                <a:cs typeface="Times New Roman" panose="02020603050405020304" pitchFamily="18" charset="0"/>
              </a:rPr>
              <a:t>DISASTER RECOVERY WITH IBM </a:t>
            </a:r>
            <a:br>
              <a:rPr lang="en-US" sz="3600"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CLOUD VIRTUAL SERVER</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6797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996C2F-148B-83F5-82B4-10B18181FCAF}"/>
              </a:ext>
            </a:extLst>
          </p:cNvPr>
          <p:cNvSpPr>
            <a:spLocks noGrp="1"/>
          </p:cNvSpPr>
          <p:nvPr>
            <p:ph idx="1"/>
          </p:nvPr>
        </p:nvSpPr>
        <p:spPr>
          <a:xfrm>
            <a:off x="852754" y="1253447"/>
            <a:ext cx="10501045" cy="4963583"/>
          </a:xfrm>
        </p:spPr>
        <p:txBody>
          <a:bodyPr>
            <a:normAutofit/>
          </a:bodyPr>
          <a:lstStyle/>
          <a:p>
            <a:pPr marL="0" indent="0">
              <a:buNone/>
            </a:pPr>
            <a:r>
              <a:rPr lang="en-IN" sz="3200" b="1" u="sng" dirty="0">
                <a:latin typeface="Book Antiqua" panose="02040602050305030304" pitchFamily="18" charset="0"/>
              </a:rPr>
              <a:t>AGENDA :</a:t>
            </a:r>
          </a:p>
          <a:p>
            <a:pPr marL="914400" lvl="2" indent="0">
              <a:buNone/>
            </a:pPr>
            <a:r>
              <a:rPr lang="en-IN" sz="2800" b="1" dirty="0">
                <a:latin typeface="Bookman Old Style" panose="02050604050505020204" pitchFamily="18" charset="0"/>
              </a:rPr>
              <a:t>    </a:t>
            </a:r>
          </a:p>
          <a:p>
            <a:pPr lvl="2">
              <a:buFont typeface="Wingdings" panose="05000000000000000000" pitchFamily="2" charset="2"/>
              <a:buChar char="Ø"/>
            </a:pPr>
            <a:r>
              <a:rPr lang="en-IN" sz="2800" dirty="0">
                <a:latin typeface="Bookman Old Style" panose="02050604050505020204" pitchFamily="18" charset="0"/>
              </a:rPr>
              <a:t>        Introduction</a:t>
            </a:r>
          </a:p>
          <a:p>
            <a:pPr lvl="2">
              <a:buFont typeface="Wingdings" panose="05000000000000000000" pitchFamily="2" charset="2"/>
              <a:buChar char="Ø"/>
            </a:pPr>
            <a:r>
              <a:rPr lang="en-IN" sz="2800" dirty="0">
                <a:latin typeface="Bookman Old Style" panose="02050604050505020204" pitchFamily="18" charset="0"/>
              </a:rPr>
              <a:t>        Design Thinking</a:t>
            </a:r>
          </a:p>
          <a:p>
            <a:pPr lvl="2">
              <a:buFont typeface="Wingdings" panose="05000000000000000000" pitchFamily="2" charset="2"/>
              <a:buChar char="Ø"/>
            </a:pPr>
            <a:r>
              <a:rPr lang="en-IN" sz="2800" dirty="0">
                <a:latin typeface="Bookman Old Style" panose="02050604050505020204" pitchFamily="18" charset="0"/>
              </a:rPr>
              <a:t>        Problem</a:t>
            </a:r>
          </a:p>
          <a:p>
            <a:pPr lvl="2">
              <a:buFont typeface="Wingdings" panose="05000000000000000000" pitchFamily="2" charset="2"/>
              <a:buChar char="Ø"/>
            </a:pPr>
            <a:r>
              <a:rPr lang="en-IN" sz="2800" dirty="0">
                <a:latin typeface="Bookman Old Style" panose="02050604050505020204" pitchFamily="18" charset="0"/>
              </a:rPr>
              <a:t>        Solution</a:t>
            </a:r>
          </a:p>
          <a:p>
            <a:pPr lvl="2">
              <a:buFont typeface="Wingdings" panose="05000000000000000000" pitchFamily="2" charset="2"/>
              <a:buChar char="Ø"/>
            </a:pPr>
            <a:r>
              <a:rPr lang="en-IN" sz="2800" dirty="0">
                <a:latin typeface="Bookman Old Style" panose="02050604050505020204" pitchFamily="18" charset="0"/>
              </a:rPr>
              <a:t>        Coding</a:t>
            </a:r>
          </a:p>
          <a:p>
            <a:pPr lvl="2">
              <a:buFont typeface="Wingdings" panose="05000000000000000000" pitchFamily="2" charset="2"/>
              <a:buChar char="Ø"/>
            </a:pPr>
            <a:r>
              <a:rPr lang="en-IN" sz="2800" dirty="0">
                <a:latin typeface="Bookman Old Style" panose="02050604050505020204" pitchFamily="18" charset="0"/>
              </a:rPr>
              <a:t>        Explanation</a:t>
            </a:r>
          </a:p>
          <a:p>
            <a:pPr lvl="2">
              <a:buFont typeface="Wingdings" panose="05000000000000000000" pitchFamily="2" charset="2"/>
              <a:buChar char="Ø"/>
            </a:pPr>
            <a:r>
              <a:rPr lang="en-IN" sz="2800" dirty="0">
                <a:latin typeface="Bookman Old Style" panose="02050604050505020204" pitchFamily="18" charset="0"/>
              </a:rPr>
              <a:t>        Conclusion</a:t>
            </a:r>
          </a:p>
        </p:txBody>
      </p:sp>
      <p:sp>
        <p:nvSpPr>
          <p:cNvPr id="4" name="Footer Placeholder 3">
            <a:extLst>
              <a:ext uri="{FF2B5EF4-FFF2-40B4-BE49-F238E27FC236}">
                <a16:creationId xmlns:a16="http://schemas.microsoft.com/office/drawing/2014/main" id="{BAA2480F-3453-F473-C11B-09677BA24F40}"/>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D3F34183-C79A-8F3D-47CD-791A15CBD1D6}"/>
              </a:ext>
            </a:extLst>
          </p:cNvPr>
          <p:cNvSpPr>
            <a:spLocks noGrp="1"/>
          </p:cNvSpPr>
          <p:nvPr>
            <p:ph type="sldNum" sz="quarter" idx="11"/>
          </p:nvPr>
        </p:nvSpPr>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3953517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a:xfrm>
            <a:off x="1748028" y="1325880"/>
            <a:ext cx="8695944" cy="1325880"/>
          </a:xfrm>
        </p:spPr>
        <p:txBody>
          <a:bodyPr>
            <a:normAutofit/>
          </a:bodyPr>
          <a:lstStyle/>
          <a:p>
            <a:r>
              <a:rPr lang="en-IN" sz="4000" b="1" u="sng" dirty="0">
                <a:latin typeface="Book Antiqua" panose="02040602050305030304" pitchFamily="18" charset="0"/>
                <a:cs typeface="Times New Roman" panose="02020603050405020304" pitchFamily="18" charset="0"/>
              </a:rPr>
              <a:t>INTRODUCTION </a:t>
            </a:r>
            <a:endParaRPr lang="en-US" sz="4000" b="1" u="sng" dirty="0">
              <a:latin typeface="Book Antiqua" panose="0204060205030503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A3609A75-5E9A-C165-5A1D-764F9E96B722}"/>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5</a:t>
            </a:fld>
            <a:endParaRPr lang="en-US" dirty="0"/>
          </a:p>
        </p:txBody>
      </p:sp>
      <p:sp>
        <p:nvSpPr>
          <p:cNvPr id="8" name="Content Placeholder 7">
            <a:extLst>
              <a:ext uri="{FF2B5EF4-FFF2-40B4-BE49-F238E27FC236}">
                <a16:creationId xmlns:a16="http://schemas.microsoft.com/office/drawing/2014/main" id="{F720380D-DBDB-1826-E819-F1A33F4EF7EE}"/>
              </a:ext>
            </a:extLst>
          </p:cNvPr>
          <p:cNvSpPr>
            <a:spLocks noGrp="1"/>
          </p:cNvSpPr>
          <p:nvPr>
            <p:ph idx="1"/>
          </p:nvPr>
        </p:nvSpPr>
        <p:spPr/>
        <p:txBody>
          <a:bodyPr>
            <a:normAutofit lnSpcReduction="10000"/>
          </a:bodyPr>
          <a:lstStyle/>
          <a:p>
            <a:pPr algn="l"/>
            <a:r>
              <a:rPr lang="en-US" sz="2600" dirty="0">
                <a:solidFill>
                  <a:srgbClr val="202124"/>
                </a:solidFill>
                <a:effectLst/>
                <a:latin typeface="Times New Roman" panose="02020603050405020304" pitchFamily="18" charset="0"/>
                <a:cs typeface="Times New Roman" panose="02020603050405020304" pitchFamily="18" charset="0"/>
              </a:rPr>
              <a:t>Data replication and computer processing in an off-premises location unaffected by the accident are essential to disaster recovery. A firm has to restore lost data from a second location where the data is backed up when servers fail due to a natural disaster, equipment failure, or cyberattack.</a:t>
            </a:r>
            <a:br>
              <a:rPr lang="en-IN" b="0" i="0" dirty="0">
                <a:solidFill>
                  <a:srgbClr val="202124"/>
                </a:solidFill>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2999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0712D-83C9-7B91-F708-5D07E4C2815D}"/>
              </a:ext>
            </a:extLst>
          </p:cNvPr>
          <p:cNvSpPr>
            <a:spLocks noGrp="1"/>
          </p:cNvSpPr>
          <p:nvPr>
            <p:ph type="title"/>
          </p:nvPr>
        </p:nvSpPr>
        <p:spPr>
          <a:xfrm>
            <a:off x="228600" y="404261"/>
            <a:ext cx="5296301" cy="5767939"/>
          </a:xfrm>
        </p:spPr>
        <p:txBody>
          <a:bodyPr>
            <a:normAutofit fontScale="90000"/>
          </a:bodyPr>
          <a:lstStyle/>
          <a:p>
            <a:pPr algn="l"/>
            <a:r>
              <a:rPr lang="en-US" sz="2700" b="1" u="sng" dirty="0">
                <a:latin typeface="Book Antiqua" panose="02040602050305030304" pitchFamily="18" charset="0"/>
                <a:cs typeface="Dubai Medium" panose="020B0603030403030204" pitchFamily="34" charset="-78"/>
              </a:rPr>
              <a:t>DESIGN THINKING </a:t>
            </a:r>
            <a:br>
              <a:rPr lang="en-US" sz="2700" b="1" u="sng" dirty="0">
                <a:latin typeface="Book Antiqua" panose="02040602050305030304" pitchFamily="18" charset="0"/>
                <a:cs typeface="Dubai Medium" panose="020B0603030403030204" pitchFamily="34" charset="-78"/>
              </a:rPr>
            </a:br>
            <a:br>
              <a:rPr lang="en-US" sz="2700" b="1" u="sng" dirty="0">
                <a:latin typeface="Book Antiqua" panose="02040602050305030304" pitchFamily="18" charset="0"/>
                <a:cs typeface="Dubai Medium" panose="020B0603030403030204" pitchFamily="34" charset="-78"/>
              </a:rPr>
            </a:br>
            <a:r>
              <a:rPr lang="en-US" sz="2400" dirty="0">
                <a:latin typeface="Dubai Medium" panose="020B0603030403030204" pitchFamily="34" charset="-78"/>
                <a:cs typeface="Dubai Medium" panose="020B0603030403030204" pitchFamily="34" charset="-78"/>
              </a:rPr>
              <a:t>Empathize: </a:t>
            </a:r>
            <a:r>
              <a:rPr lang="en-US" sz="2000" dirty="0"/>
              <a:t>Understand the needs and challenges of IBM's cloud clients in disaster recovery.</a:t>
            </a:r>
            <a:br>
              <a:rPr lang="en-US" sz="2000" dirty="0"/>
            </a:br>
            <a:br>
              <a:rPr lang="en-US" sz="2000" dirty="0"/>
            </a:br>
            <a:r>
              <a:rPr lang="en-US" sz="2400" dirty="0">
                <a:latin typeface="Dubai Medium" panose="020B0603030403030204" pitchFamily="34" charset="-78"/>
                <a:cs typeface="Dubai Medium" panose="020B0603030403030204" pitchFamily="34" charset="-78"/>
              </a:rPr>
              <a:t>Define: </a:t>
            </a:r>
            <a:r>
              <a:rPr lang="en-US" sz="2000" dirty="0"/>
              <a:t>Clearly define the problem and identify key stakeholders.</a:t>
            </a:r>
            <a:br>
              <a:rPr lang="en-US" sz="2000" dirty="0"/>
            </a:br>
            <a:br>
              <a:rPr lang="en-US" sz="2000" dirty="0"/>
            </a:br>
            <a:r>
              <a:rPr lang="en-US" sz="2400" dirty="0">
                <a:latin typeface="Dubai Medium" panose="020B0603030403030204" pitchFamily="34" charset="-78"/>
                <a:cs typeface="Dubai Medium" panose="020B0603030403030204" pitchFamily="34" charset="-78"/>
              </a:rPr>
              <a:t>Ideate:</a:t>
            </a:r>
            <a:r>
              <a:rPr lang="en-US" sz="2000" dirty="0"/>
              <a:t> Brainstorm innovative solutions, considering data replication, backup, and failover strategies.</a:t>
            </a:r>
            <a:br>
              <a:rPr lang="en-US" sz="2000" dirty="0"/>
            </a:br>
            <a:br>
              <a:rPr lang="en-US" sz="2000" dirty="0"/>
            </a:br>
            <a:r>
              <a:rPr lang="en-US" sz="2400" dirty="0">
                <a:latin typeface="Dubai Medium" panose="020B0603030403030204" pitchFamily="34" charset="-78"/>
                <a:cs typeface="Dubai Medium" panose="020B0603030403030204" pitchFamily="34" charset="-78"/>
              </a:rPr>
              <a:t>Prototype:</a:t>
            </a:r>
            <a:r>
              <a:rPr lang="en-US" sz="2000" dirty="0"/>
              <a:t> Create and test mock-ups or proof-of-concept designs.</a:t>
            </a:r>
            <a:br>
              <a:rPr lang="en-US" sz="2000" dirty="0"/>
            </a:br>
            <a:br>
              <a:rPr lang="en-US" sz="2000" dirty="0"/>
            </a:br>
            <a:r>
              <a:rPr lang="en-US" sz="2400" dirty="0">
                <a:latin typeface="Dubai Medium" panose="020B0603030403030204" pitchFamily="34" charset="-78"/>
                <a:cs typeface="Dubai Medium" panose="020B0603030403030204" pitchFamily="34" charset="-78"/>
              </a:rPr>
              <a:t>Test:</a:t>
            </a:r>
            <a:r>
              <a:rPr lang="en-US" sz="2000" dirty="0"/>
              <a:t> Conduct real-world testing and gather feedback for refinement.</a:t>
            </a:r>
            <a:br>
              <a:rPr lang="en-US" sz="2000" dirty="0"/>
            </a:br>
            <a:br>
              <a:rPr lang="en-US" sz="2000" dirty="0"/>
            </a:br>
            <a:r>
              <a:rPr lang="en-US" sz="2400" dirty="0">
                <a:latin typeface="Dubai Medium" panose="020B0603030403030204" pitchFamily="34" charset="-78"/>
                <a:cs typeface="Dubai Medium" panose="020B0603030403030204" pitchFamily="34" charset="-78"/>
              </a:rPr>
              <a:t>Implement:</a:t>
            </a:r>
            <a:r>
              <a:rPr lang="en-US" sz="2000" dirty="0"/>
              <a:t> Develop and deploy the chosen disaster recovery solutions, ensuring integration with IBM's cloud services.</a:t>
            </a:r>
          </a:p>
        </p:txBody>
      </p:sp>
      <p:sp>
        <p:nvSpPr>
          <p:cNvPr id="4" name="Footer Placeholder 3">
            <a:extLst>
              <a:ext uri="{FF2B5EF4-FFF2-40B4-BE49-F238E27FC236}">
                <a16:creationId xmlns:a16="http://schemas.microsoft.com/office/drawing/2014/main" id="{00F8B86A-A576-98F0-BAD4-3F0C0919C5C7}"/>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19143C50-6937-DD3E-B402-4ABB2469E63E}"/>
              </a:ext>
            </a:extLst>
          </p:cNvPr>
          <p:cNvSpPr>
            <a:spLocks noGrp="1"/>
          </p:cNvSpPr>
          <p:nvPr>
            <p:ph type="sldNum" sz="quarter" idx="11"/>
          </p:nvPr>
        </p:nvSpPr>
        <p:spPr/>
        <p:txBody>
          <a:bodyPr/>
          <a:lstStyle/>
          <a:p>
            <a:fld id="{294A09A9-5501-47C1-A89A-A340965A2BE2}" type="slidenum">
              <a:rPr lang="en-US" smtClean="0"/>
              <a:pPr/>
              <a:t>6</a:t>
            </a:fld>
            <a:endParaRPr lang="en-US" dirty="0"/>
          </a:p>
        </p:txBody>
      </p:sp>
      <p:pic>
        <p:nvPicPr>
          <p:cNvPr id="13" name="Content Placeholder 12">
            <a:extLst>
              <a:ext uri="{FF2B5EF4-FFF2-40B4-BE49-F238E27FC236}">
                <a16:creationId xmlns:a16="http://schemas.microsoft.com/office/drawing/2014/main" id="{7C576FC7-2F6C-D70F-64B0-215EEE7AA785}"/>
              </a:ext>
            </a:extLst>
          </p:cNvPr>
          <p:cNvPicPr>
            <a:picLocks noGrp="1" noChangeAspect="1"/>
          </p:cNvPicPr>
          <p:nvPr>
            <p:ph idx="1"/>
          </p:nvPr>
        </p:nvPicPr>
        <p:blipFill>
          <a:blip r:embed="rId2"/>
          <a:stretch>
            <a:fillRect/>
          </a:stretch>
        </p:blipFill>
        <p:spPr>
          <a:xfrm>
            <a:off x="5852160" y="558265"/>
            <a:ext cx="6099048" cy="5476775"/>
          </a:xfrm>
        </p:spPr>
      </p:pic>
    </p:spTree>
    <p:extLst>
      <p:ext uri="{BB962C8B-B14F-4D97-AF65-F5344CB8AC3E}">
        <p14:creationId xmlns:p14="http://schemas.microsoft.com/office/powerpoint/2010/main" val="871201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55E8E-F6B7-9585-701B-8662AFF35CD6}"/>
              </a:ext>
            </a:extLst>
          </p:cNvPr>
          <p:cNvSpPr>
            <a:spLocks noGrp="1"/>
          </p:cNvSpPr>
          <p:nvPr>
            <p:ph type="title"/>
          </p:nvPr>
        </p:nvSpPr>
        <p:spPr>
          <a:xfrm>
            <a:off x="838200" y="339903"/>
            <a:ext cx="10515600" cy="1325880"/>
          </a:xfrm>
        </p:spPr>
        <p:txBody>
          <a:bodyPr/>
          <a:lstStyle/>
          <a:p>
            <a:r>
              <a:rPr lang="en-IN" sz="4000" b="1" u="sng" dirty="0">
                <a:latin typeface="Book Antiqua" panose="02040602050305030304" pitchFamily="18" charset="0"/>
              </a:rPr>
              <a:t>PROBLEM</a:t>
            </a:r>
            <a:r>
              <a:rPr lang="en-IN" dirty="0"/>
              <a:t> </a:t>
            </a:r>
          </a:p>
        </p:txBody>
      </p:sp>
      <p:sp>
        <p:nvSpPr>
          <p:cNvPr id="3" name="Content Placeholder 2">
            <a:extLst>
              <a:ext uri="{FF2B5EF4-FFF2-40B4-BE49-F238E27FC236}">
                <a16:creationId xmlns:a16="http://schemas.microsoft.com/office/drawing/2014/main" id="{CEB83747-13D2-27B5-98A2-AD5E0AE1A1C9}"/>
              </a:ext>
            </a:extLst>
          </p:cNvPr>
          <p:cNvSpPr>
            <a:spLocks noGrp="1"/>
          </p:cNvSpPr>
          <p:nvPr>
            <p:ph idx="1"/>
          </p:nvPr>
        </p:nvSpPr>
        <p:spPr>
          <a:xfrm>
            <a:off x="4253501" y="1484697"/>
            <a:ext cx="7304925" cy="4572000"/>
          </a:xfrm>
        </p:spPr>
        <p:txBody>
          <a:bodyPr>
            <a:normAutofit fontScale="85000" lnSpcReduction="10000"/>
          </a:bodyPr>
          <a:lstStyle/>
          <a:p>
            <a:pPr marL="0" indent="0">
              <a:buNone/>
            </a:pPr>
            <a:br>
              <a:rPr lang="en-US" sz="2800" dirty="0">
                <a:latin typeface="Arial Black" panose="020B0A04020102020204" pitchFamily="34" charset="0"/>
              </a:rPr>
            </a:br>
            <a:r>
              <a:rPr lang="en-US" sz="2800" dirty="0">
                <a:latin typeface="Dubai Medium" panose="020B0603030403030204" pitchFamily="34" charset="-78"/>
                <a:ea typeface="MS UI Gothic" panose="020B0600070205080204" pitchFamily="34" charset="-128"/>
                <a:cs typeface="Dubai Medium" panose="020B0603030403030204" pitchFamily="34" charset="-78"/>
              </a:rPr>
              <a:t>Data Loss:</a:t>
            </a:r>
          </a:p>
          <a:p>
            <a:pPr marL="0" indent="0">
              <a:buNone/>
            </a:pPr>
            <a:r>
              <a:rPr lang="en-US" sz="2800" dirty="0">
                <a:latin typeface="Book Antiqua" panose="02040602050305030304" pitchFamily="18" charset="0"/>
                <a:cs typeface="Dubai Medium" panose="020B0603030403030204" pitchFamily="34" charset="-78"/>
              </a:rPr>
              <a:t>              </a:t>
            </a:r>
            <a:r>
              <a:rPr lang="en-US" sz="2600" dirty="0">
                <a:latin typeface="Book Antiqua" panose="02040602050305030304" pitchFamily="18" charset="0"/>
                <a:cs typeface="Arial" panose="020B0604020202020204" pitchFamily="34" charset="0"/>
              </a:rPr>
              <a:t>Data stored in the cloud can be vulnerable to loss due to hardware failures, data corruption, or accidental deletions</a:t>
            </a:r>
            <a:endParaRPr lang="en-US" sz="2600" dirty="0">
              <a:latin typeface="Arial" panose="020B0604020202020204" pitchFamily="34" charset="0"/>
              <a:cs typeface="Arial" panose="020B0604020202020204" pitchFamily="34" charset="0"/>
            </a:endParaRPr>
          </a:p>
          <a:p>
            <a:pPr marL="0" indent="0">
              <a:buNone/>
            </a:pPr>
            <a:br>
              <a:rPr lang="en-US" sz="2800" dirty="0"/>
            </a:br>
            <a:r>
              <a:rPr lang="en-US" sz="2800" dirty="0">
                <a:latin typeface="Dubai Medium" panose="020B0603030403030204" pitchFamily="34" charset="-78"/>
                <a:cs typeface="Dubai Medium" panose="020B0603030403030204" pitchFamily="34" charset="-78"/>
              </a:rPr>
              <a:t>Downtime:</a:t>
            </a:r>
          </a:p>
          <a:p>
            <a:pPr marL="0" indent="0">
              <a:buNone/>
            </a:pPr>
            <a:r>
              <a:rPr lang="en-US" sz="2800" dirty="0">
                <a:latin typeface="Book Antiqua" panose="02040602050305030304" pitchFamily="18" charset="0"/>
                <a:cs typeface="Dubai Medium" panose="020B0603030403030204" pitchFamily="34" charset="-78"/>
              </a:rPr>
              <a:t>               </a:t>
            </a:r>
            <a:r>
              <a:rPr lang="en-US" sz="2800" dirty="0">
                <a:latin typeface="Book Antiqua" panose="02040602050305030304" pitchFamily="18" charset="0"/>
                <a:cs typeface="Arial" panose="020B0604020202020204" pitchFamily="34" charset="0"/>
              </a:rPr>
              <a:t>Unexpected outages can disrupt services, resulting in downtime and revenue loss</a:t>
            </a:r>
          </a:p>
          <a:p>
            <a:pPr marL="0" indent="0">
              <a:buNone/>
            </a:pPr>
            <a:br>
              <a:rPr lang="en-US" sz="2800" dirty="0"/>
            </a:br>
            <a:r>
              <a:rPr lang="en-US" sz="2800" dirty="0">
                <a:latin typeface="Dubai Medium" panose="020B0603030403030204" pitchFamily="34" charset="-78"/>
                <a:cs typeface="Dubai Medium" panose="020B0603030403030204" pitchFamily="34" charset="-78"/>
              </a:rPr>
              <a:t>Security Breaches:</a:t>
            </a:r>
          </a:p>
          <a:p>
            <a:pPr marL="0" indent="0">
              <a:buNone/>
            </a:pPr>
            <a:r>
              <a:rPr lang="en-US" sz="2800" dirty="0">
                <a:latin typeface="Book Antiqua" panose="02040602050305030304" pitchFamily="18" charset="0"/>
                <a:cs typeface="Dubai Medium" panose="020B0603030403030204" pitchFamily="34" charset="-78"/>
              </a:rPr>
              <a:t>                </a:t>
            </a:r>
            <a:r>
              <a:rPr lang="en-US" sz="2800" dirty="0">
                <a:latin typeface="Book Antiqua" panose="02040602050305030304" pitchFamily="18" charset="0"/>
              </a:rPr>
              <a:t>Cyberattacks or unauthorized access can compromise data integrity and availability</a:t>
            </a:r>
            <a:endParaRPr lang="en-IN" dirty="0">
              <a:latin typeface="Book Antiqua" panose="02040602050305030304" pitchFamily="18" charset="0"/>
            </a:endParaRPr>
          </a:p>
        </p:txBody>
      </p:sp>
      <p:sp>
        <p:nvSpPr>
          <p:cNvPr id="4" name="Footer Placeholder 3">
            <a:extLst>
              <a:ext uri="{FF2B5EF4-FFF2-40B4-BE49-F238E27FC236}">
                <a16:creationId xmlns:a16="http://schemas.microsoft.com/office/drawing/2014/main" id="{B0325F84-F638-1801-F388-33CA0E5759B1}"/>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29732D3F-F7C8-CABC-CF73-A09EDAEB3105}"/>
              </a:ext>
            </a:extLst>
          </p:cNvPr>
          <p:cNvSpPr>
            <a:spLocks noGrp="1"/>
          </p:cNvSpPr>
          <p:nvPr>
            <p:ph type="sldNum" sz="quarter" idx="11"/>
          </p:nvPr>
        </p:nvSpPr>
        <p:spPr/>
        <p:txBody>
          <a:bodyPr/>
          <a:lstStyle/>
          <a:p>
            <a:fld id="{294A09A9-5501-47C1-A89A-A340965A2BE2}" type="slidenum">
              <a:rPr lang="en-US" smtClean="0"/>
              <a:pPr/>
              <a:t>7</a:t>
            </a:fld>
            <a:endParaRPr lang="en-US" dirty="0"/>
          </a:p>
        </p:txBody>
      </p:sp>
      <p:pic>
        <p:nvPicPr>
          <p:cNvPr id="13" name="Picture 12">
            <a:extLst>
              <a:ext uri="{FF2B5EF4-FFF2-40B4-BE49-F238E27FC236}">
                <a16:creationId xmlns:a16="http://schemas.microsoft.com/office/drawing/2014/main" id="{682C1223-9CF6-FF63-7D9D-ED305B87F2E2}"/>
              </a:ext>
            </a:extLst>
          </p:cNvPr>
          <p:cNvPicPr>
            <a:picLocks noChangeAspect="1"/>
          </p:cNvPicPr>
          <p:nvPr/>
        </p:nvPicPr>
        <p:blipFill>
          <a:blip r:embed="rId2"/>
          <a:stretch>
            <a:fillRect/>
          </a:stretch>
        </p:blipFill>
        <p:spPr>
          <a:xfrm>
            <a:off x="172231" y="2280863"/>
            <a:ext cx="3690851" cy="3000054"/>
          </a:xfrm>
          <a:prstGeom prst="rect">
            <a:avLst/>
          </a:prstGeom>
        </p:spPr>
      </p:pic>
    </p:spTree>
    <p:extLst>
      <p:ext uri="{BB962C8B-B14F-4D97-AF65-F5344CB8AC3E}">
        <p14:creationId xmlns:p14="http://schemas.microsoft.com/office/powerpoint/2010/main" val="1965262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013AC-3AD7-0B2D-9EF2-454662B38772}"/>
              </a:ext>
            </a:extLst>
          </p:cNvPr>
          <p:cNvSpPr>
            <a:spLocks noGrp="1"/>
          </p:cNvSpPr>
          <p:nvPr>
            <p:ph type="title"/>
          </p:nvPr>
        </p:nvSpPr>
        <p:spPr>
          <a:xfrm>
            <a:off x="838200" y="352123"/>
            <a:ext cx="10515600" cy="793283"/>
          </a:xfrm>
        </p:spPr>
        <p:txBody>
          <a:bodyPr>
            <a:normAutofit/>
          </a:bodyPr>
          <a:lstStyle/>
          <a:p>
            <a:r>
              <a:rPr lang="en-IN" sz="3200" b="1" u="sng" dirty="0">
                <a:latin typeface="Book Antiqua" panose="02040602050305030304" pitchFamily="18" charset="0"/>
              </a:rPr>
              <a:t>SOLUTION</a:t>
            </a:r>
          </a:p>
        </p:txBody>
      </p:sp>
      <p:sp>
        <p:nvSpPr>
          <p:cNvPr id="3" name="Content Placeholder 2">
            <a:extLst>
              <a:ext uri="{FF2B5EF4-FFF2-40B4-BE49-F238E27FC236}">
                <a16:creationId xmlns:a16="http://schemas.microsoft.com/office/drawing/2014/main" id="{5A58525D-E853-E59D-187B-5E7B058678EA}"/>
              </a:ext>
            </a:extLst>
          </p:cNvPr>
          <p:cNvSpPr>
            <a:spLocks noGrp="1"/>
          </p:cNvSpPr>
          <p:nvPr>
            <p:ph idx="1"/>
          </p:nvPr>
        </p:nvSpPr>
        <p:spPr>
          <a:xfrm>
            <a:off x="609600" y="1357163"/>
            <a:ext cx="10972800" cy="5364312"/>
          </a:xfrm>
        </p:spPr>
        <p:txBody>
          <a:bodyPr>
            <a:normAutofit fontScale="85000" lnSpcReduction="20000"/>
          </a:bodyPr>
          <a:lstStyle/>
          <a:p>
            <a:pPr marL="0" indent="0">
              <a:buNone/>
            </a:pPr>
            <a:r>
              <a:rPr lang="en-US" dirty="0">
                <a:latin typeface="Dubai Medium" panose="020B0603030403030204" pitchFamily="34" charset="-78"/>
                <a:cs typeface="Dubai Medium" panose="020B0603030403030204" pitchFamily="34" charset="-78"/>
              </a:rPr>
              <a:t>Data Backups : </a:t>
            </a:r>
          </a:p>
          <a:p>
            <a:pPr marL="0" indent="0">
              <a:buNone/>
            </a:pPr>
            <a:r>
              <a:rPr lang="en-US" dirty="0">
                <a:latin typeface="Aptos Display" panose="020B0004020202020204" pitchFamily="34" charset="0"/>
                <a:ea typeface="Cambria" panose="02040503050406030204" pitchFamily="18" charset="0"/>
              </a:rPr>
              <a:t>                  Regularly backup data to secure storage in the cloud or a different geographic region. IBM Cloud offers services like IBM Cloud Object Storage for this purpose</a:t>
            </a:r>
          </a:p>
          <a:p>
            <a:pPr marL="0" indent="0">
              <a:buNone/>
            </a:pPr>
            <a:r>
              <a:rPr lang="en-US" dirty="0">
                <a:latin typeface="Dubai Medium" panose="020B0603030403030204" pitchFamily="34" charset="-78"/>
                <a:cs typeface="Dubai Medium" panose="020B0603030403030204" pitchFamily="34" charset="-78"/>
              </a:rPr>
              <a:t>High Availability (HA) : </a:t>
            </a:r>
          </a:p>
          <a:p>
            <a:pPr marL="0" indent="0">
              <a:buNone/>
            </a:pPr>
            <a:r>
              <a:rPr lang="en-US" dirty="0">
                <a:latin typeface="Dubai Medium" panose="020B0603030403030204" pitchFamily="34" charset="-78"/>
                <a:ea typeface="Cambria" panose="02040503050406030204" pitchFamily="18" charset="0"/>
                <a:cs typeface="Dubai Medium" panose="020B0603030403030204" pitchFamily="34" charset="-78"/>
              </a:rPr>
              <a:t>                </a:t>
            </a:r>
            <a:r>
              <a:rPr lang="en-US" dirty="0">
                <a:latin typeface="Aptos Display" panose="020B0004020202020204" pitchFamily="34" charset="0"/>
                <a:ea typeface="Cambria" panose="02040503050406030204" pitchFamily="18" charset="0"/>
              </a:rPr>
              <a:t>Implement high availability solutions using IBM Cloud's load balancers and redundancy features to ensure services remain accessible even during hardware failures</a:t>
            </a:r>
          </a:p>
          <a:p>
            <a:pPr marL="0" indent="0">
              <a:buNone/>
            </a:pPr>
            <a:r>
              <a:rPr lang="en-US" dirty="0">
                <a:latin typeface="Dubai Medium" panose="020B0603030403030204" pitchFamily="34" charset="-78"/>
                <a:cs typeface="Dubai Medium" panose="020B0603030403030204" pitchFamily="34" charset="-78"/>
              </a:rPr>
              <a:t>Disaster Recovery Plan (DRP) : </a:t>
            </a:r>
          </a:p>
          <a:p>
            <a:pPr marL="0" indent="0">
              <a:buNone/>
            </a:pPr>
            <a:r>
              <a:rPr lang="en-US" dirty="0">
                <a:latin typeface="Dubai Medium" panose="020B0603030403030204" pitchFamily="34" charset="-78"/>
                <a:ea typeface="Cambria" panose="02040503050406030204" pitchFamily="18" charset="0"/>
                <a:cs typeface="Dubai Medium" panose="020B0603030403030204" pitchFamily="34" charset="-78"/>
              </a:rPr>
              <a:t>                </a:t>
            </a:r>
            <a:r>
              <a:rPr lang="en-US" dirty="0">
                <a:latin typeface="Aptos Display" panose="020B0004020202020204" pitchFamily="34" charset="0"/>
                <a:ea typeface="Cambria" panose="02040503050406030204" pitchFamily="18" charset="0"/>
              </a:rPr>
              <a:t>Develop a comprehensive DRP that includes strategies for data recovery and service restoration. IBM Cloud provides services like IBM Resiliency Orchestration to automate and streamline recovery processes</a:t>
            </a:r>
            <a:r>
              <a:rPr lang="en-US" dirty="0">
                <a:latin typeface="Aptos Display" panose="020B0004020202020204" pitchFamily="34" charset="0"/>
              </a:rPr>
              <a:t>.</a:t>
            </a:r>
          </a:p>
          <a:p>
            <a:pPr marL="0" indent="0">
              <a:buNone/>
            </a:pPr>
            <a:r>
              <a:rPr lang="en-US" dirty="0">
                <a:latin typeface="Dubai Medium" panose="020B0603030403030204" pitchFamily="34" charset="-78"/>
                <a:cs typeface="Dubai Medium" panose="020B0603030403030204" pitchFamily="34" charset="-78"/>
              </a:rPr>
              <a:t>Geographic Redundancy :</a:t>
            </a:r>
          </a:p>
          <a:p>
            <a:pPr marL="0" indent="0">
              <a:buNone/>
            </a:pPr>
            <a:r>
              <a:rPr lang="en-US" dirty="0"/>
              <a:t>             </a:t>
            </a:r>
            <a:r>
              <a:rPr lang="en-US" dirty="0">
                <a:latin typeface="Aptos Display" panose="020B0004020202020204" pitchFamily="34" charset="0"/>
                <a:ea typeface="Cambria" panose="02040503050406030204" pitchFamily="18" charset="0"/>
              </a:rPr>
              <a:t>Deploy resources </a:t>
            </a:r>
            <a:r>
              <a:rPr lang="en-US" dirty="0">
                <a:latin typeface="Aptos Display" panose="020B0004020202020204" pitchFamily="34" charset="0"/>
                <a:ea typeface="Cambria" panose="02040503050406030204" pitchFamily="18" charset="0"/>
                <a:cs typeface="Dubai Medium" panose="020B0603030403030204" pitchFamily="34" charset="-78"/>
              </a:rPr>
              <a:t> </a:t>
            </a:r>
            <a:r>
              <a:rPr lang="en-US" dirty="0">
                <a:latin typeface="Aptos Display" panose="020B0004020202020204" pitchFamily="34" charset="0"/>
                <a:ea typeface="Cambria" panose="02040503050406030204" pitchFamily="18" charset="0"/>
              </a:rPr>
              <a:t>in multiple geographic regions to ensure data and services can be quickly restored if one region experiences a disaster</a:t>
            </a:r>
          </a:p>
          <a:p>
            <a:pPr marL="0" indent="0">
              <a:buNone/>
            </a:pPr>
            <a:r>
              <a:rPr lang="en-US" dirty="0">
                <a:latin typeface="Dubai Medium" panose="020B0603030403030204" pitchFamily="34" charset="-78"/>
                <a:cs typeface="Dubai Medium" panose="020B0603030403030204" pitchFamily="34" charset="-78"/>
              </a:rPr>
              <a:t>Security Measures : </a:t>
            </a:r>
          </a:p>
          <a:p>
            <a:pPr marL="0" indent="0">
              <a:buNone/>
            </a:pPr>
            <a:r>
              <a:rPr lang="en-US" dirty="0">
                <a:latin typeface="Dubai Medium" panose="020B0603030403030204" pitchFamily="34" charset="-78"/>
                <a:ea typeface="Cambria" panose="02040503050406030204" pitchFamily="18" charset="0"/>
                <a:cs typeface="Dubai Medium" panose="020B0603030403030204" pitchFamily="34" charset="-78"/>
              </a:rPr>
              <a:t>               </a:t>
            </a:r>
            <a:r>
              <a:rPr lang="en-US" dirty="0">
                <a:latin typeface="Aptos Display" panose="020B0004020202020204" pitchFamily="34" charset="0"/>
                <a:ea typeface="Cambria" panose="02040503050406030204" pitchFamily="18" charset="0"/>
              </a:rPr>
              <a:t>Enhance security through IBM Cloud's built-in security services and follow best practices for access control, encryption, and threat detection</a:t>
            </a:r>
            <a:endParaRPr lang="en-IN" dirty="0">
              <a:latin typeface="Aptos Display" panose="020B0004020202020204" pitchFamily="34" charset="0"/>
            </a:endParaRPr>
          </a:p>
        </p:txBody>
      </p:sp>
      <p:sp>
        <p:nvSpPr>
          <p:cNvPr id="4" name="Footer Placeholder 3">
            <a:extLst>
              <a:ext uri="{FF2B5EF4-FFF2-40B4-BE49-F238E27FC236}">
                <a16:creationId xmlns:a16="http://schemas.microsoft.com/office/drawing/2014/main" id="{DE860E9D-4D52-5B1B-3FF7-617DF4F9A70D}"/>
              </a:ext>
            </a:extLst>
          </p:cNvPr>
          <p:cNvSpPr>
            <a:spLocks noGrp="1"/>
          </p:cNvSpPr>
          <p:nvPr>
            <p:ph type="ftr" sz="quarter" idx="10"/>
          </p:nvPr>
        </p:nvSpPr>
        <p:spPr>
          <a:xfrm>
            <a:off x="228600" y="6356349"/>
            <a:ext cx="4114800" cy="708593"/>
          </a:xfrm>
        </p:spPr>
        <p:txBody>
          <a:bodyPr/>
          <a:lstStyle/>
          <a:p>
            <a:r>
              <a:rPr lang="en-US" dirty="0"/>
              <a:t>Presentation title</a:t>
            </a:r>
          </a:p>
        </p:txBody>
      </p:sp>
      <p:sp>
        <p:nvSpPr>
          <p:cNvPr id="5" name="Slide Number Placeholder 4">
            <a:extLst>
              <a:ext uri="{FF2B5EF4-FFF2-40B4-BE49-F238E27FC236}">
                <a16:creationId xmlns:a16="http://schemas.microsoft.com/office/drawing/2014/main" id="{09A16B2C-0151-5FA1-A2D5-2CC378A9F41D}"/>
              </a:ext>
            </a:extLst>
          </p:cNvPr>
          <p:cNvSpPr>
            <a:spLocks noGrp="1"/>
          </p:cNvSpPr>
          <p:nvPr>
            <p:ph type="sldNum" sz="quarter" idx="11"/>
          </p:nvPr>
        </p:nvSpPr>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2185045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4003533-FECA-1DDB-B059-84AD3DD6F35C}"/>
              </a:ext>
            </a:extLst>
          </p:cNvPr>
          <p:cNvSpPr>
            <a:spLocks noGrp="1"/>
          </p:cNvSpPr>
          <p:nvPr>
            <p:ph type="ftr" sz="quarter" idx="10"/>
          </p:nvPr>
        </p:nvSpPr>
        <p:spPr>
          <a:xfrm>
            <a:off x="96253" y="5684352"/>
            <a:ext cx="4189395" cy="2074245"/>
          </a:xfrm>
        </p:spPr>
        <p:txBody>
          <a:bodyPr/>
          <a:lstStyle/>
          <a:p>
            <a:r>
              <a:rPr lang="en-US" dirty="0"/>
              <a:t>Presentation title</a:t>
            </a:r>
          </a:p>
        </p:txBody>
      </p:sp>
      <p:sp>
        <p:nvSpPr>
          <p:cNvPr id="5" name="Slide Number Placeholder 4">
            <a:extLst>
              <a:ext uri="{FF2B5EF4-FFF2-40B4-BE49-F238E27FC236}">
                <a16:creationId xmlns:a16="http://schemas.microsoft.com/office/drawing/2014/main" id="{9D21068F-1132-E629-B265-FA039BBB00DA}"/>
              </a:ext>
            </a:extLst>
          </p:cNvPr>
          <p:cNvSpPr>
            <a:spLocks noGrp="1"/>
          </p:cNvSpPr>
          <p:nvPr>
            <p:ph type="sldNum" sz="quarter" idx="11"/>
          </p:nvPr>
        </p:nvSpPr>
        <p:spPr/>
        <p:txBody>
          <a:bodyPr/>
          <a:lstStyle/>
          <a:p>
            <a:fld id="{294A09A9-5501-47C1-A89A-A340965A2BE2}" type="slidenum">
              <a:rPr lang="en-US" smtClean="0"/>
              <a:pPr/>
              <a:t>9</a:t>
            </a:fld>
            <a:endParaRPr lang="en-US" dirty="0"/>
          </a:p>
        </p:txBody>
      </p:sp>
      <p:sp>
        <p:nvSpPr>
          <p:cNvPr id="11" name="TextBox 10">
            <a:extLst>
              <a:ext uri="{FF2B5EF4-FFF2-40B4-BE49-F238E27FC236}">
                <a16:creationId xmlns:a16="http://schemas.microsoft.com/office/drawing/2014/main" id="{25910A4F-6548-B47B-628F-CE64CAE99CBC}"/>
              </a:ext>
            </a:extLst>
          </p:cNvPr>
          <p:cNvSpPr txBox="1"/>
          <p:nvPr/>
        </p:nvSpPr>
        <p:spPr>
          <a:xfrm>
            <a:off x="856649" y="0"/>
            <a:ext cx="11106752" cy="1415772"/>
          </a:xfrm>
          <a:prstGeom prst="rect">
            <a:avLst/>
          </a:prstGeom>
          <a:noFill/>
        </p:spPr>
        <p:txBody>
          <a:bodyPr wrap="square">
            <a:spAutoFit/>
          </a:bodyPr>
          <a:lstStyle/>
          <a:p>
            <a:pPr algn="ctr"/>
            <a:endParaRPr lang="en-IN" sz="4000" b="1" u="sng" dirty="0">
              <a:latin typeface="Book Antiqua" panose="02040602050305030304" pitchFamily="18" charset="0"/>
              <a:cs typeface="Arial" panose="020B0604020202020204" pitchFamily="34" charset="0"/>
            </a:endParaRPr>
          </a:p>
          <a:p>
            <a:pPr algn="ctr"/>
            <a:r>
              <a:rPr lang="en-IN" sz="2800" b="1" u="sng" dirty="0">
                <a:latin typeface="Book Antiqua" panose="02040602050305030304" pitchFamily="18" charset="0"/>
                <a:cs typeface="Arial" panose="020B0604020202020204" pitchFamily="34" charset="0"/>
              </a:rPr>
              <a:t>CODING</a:t>
            </a:r>
          </a:p>
          <a:p>
            <a:endParaRPr lang="en-IN" dirty="0">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F05F142E-8682-D801-D771-FA6402511456}"/>
              </a:ext>
            </a:extLst>
          </p:cNvPr>
          <p:cNvSpPr txBox="1"/>
          <p:nvPr/>
        </p:nvSpPr>
        <p:spPr>
          <a:xfrm>
            <a:off x="1274893" y="1477303"/>
            <a:ext cx="8914074" cy="4207049"/>
          </a:xfrm>
          <a:prstGeom prst="rect">
            <a:avLst/>
          </a:prstGeom>
          <a:noFill/>
        </p:spPr>
        <p:txBody>
          <a:bodyPr wrap="square">
            <a:spAutoFit/>
          </a:bodyPr>
          <a:lstStyle/>
          <a:p>
            <a:pPr>
              <a:lnSpc>
                <a:spcPct val="150000"/>
              </a:lnSpc>
            </a:pPr>
            <a:r>
              <a:rPr lang="en-IN" dirty="0"/>
              <a:t>import </a:t>
            </a:r>
            <a:r>
              <a:rPr lang="en-IN" dirty="0" err="1"/>
              <a:t>networkx</a:t>
            </a:r>
            <a:r>
              <a:rPr lang="en-IN" dirty="0"/>
              <a:t> as </a:t>
            </a:r>
            <a:r>
              <a:rPr lang="en-IN" dirty="0" err="1"/>
              <a:t>nx</a:t>
            </a:r>
            <a:endParaRPr lang="en-IN" dirty="0"/>
          </a:p>
          <a:p>
            <a:pPr>
              <a:lnSpc>
                <a:spcPct val="150000"/>
              </a:lnSpc>
            </a:pPr>
            <a:r>
              <a:rPr lang="en-IN" dirty="0"/>
              <a:t>import </a:t>
            </a:r>
            <a:r>
              <a:rPr lang="en-IN" dirty="0" err="1"/>
              <a:t>matplotlib.pyplot</a:t>
            </a:r>
            <a:r>
              <a:rPr lang="en-IN" dirty="0"/>
              <a:t> as </a:t>
            </a:r>
            <a:r>
              <a:rPr lang="en-IN" dirty="0" err="1"/>
              <a:t>plt</a:t>
            </a:r>
            <a:endParaRPr lang="en-IN" dirty="0"/>
          </a:p>
          <a:p>
            <a:pPr>
              <a:lnSpc>
                <a:spcPct val="150000"/>
              </a:lnSpc>
            </a:pPr>
            <a:r>
              <a:rPr lang="en-IN" dirty="0"/>
              <a:t># Create a directed graph to represent cloud resources and dependencies</a:t>
            </a:r>
          </a:p>
          <a:p>
            <a:pPr>
              <a:lnSpc>
                <a:spcPct val="150000"/>
              </a:lnSpc>
            </a:pPr>
            <a:r>
              <a:rPr lang="en-IN" dirty="0" err="1"/>
              <a:t>cloud_graph</a:t>
            </a:r>
            <a:r>
              <a:rPr lang="en-IN" dirty="0"/>
              <a:t> = </a:t>
            </a:r>
            <a:r>
              <a:rPr lang="en-IN" dirty="0" err="1"/>
              <a:t>nx.DiGraph</a:t>
            </a:r>
            <a:r>
              <a:rPr lang="en-IN" dirty="0"/>
              <a:t>()</a:t>
            </a:r>
          </a:p>
          <a:p>
            <a:pPr>
              <a:lnSpc>
                <a:spcPct val="150000"/>
              </a:lnSpc>
            </a:pPr>
            <a:r>
              <a:rPr lang="en-IN" dirty="0"/>
              <a:t># Define cloud resources and their dependencies</a:t>
            </a:r>
          </a:p>
          <a:p>
            <a:pPr>
              <a:lnSpc>
                <a:spcPct val="150000"/>
              </a:lnSpc>
            </a:pPr>
            <a:r>
              <a:rPr lang="en-IN" dirty="0" err="1"/>
              <a:t>cloud_graph.add_node</a:t>
            </a:r>
            <a:r>
              <a:rPr lang="en-IN" dirty="0"/>
              <a:t>("Web Server")</a:t>
            </a:r>
          </a:p>
          <a:p>
            <a:pPr>
              <a:lnSpc>
                <a:spcPct val="150000"/>
              </a:lnSpc>
            </a:pPr>
            <a:r>
              <a:rPr lang="en-IN" dirty="0" err="1"/>
              <a:t>cloud_graph.add_node</a:t>
            </a:r>
            <a:r>
              <a:rPr lang="en-IN" dirty="0"/>
              <a:t>("Application Server")</a:t>
            </a:r>
          </a:p>
          <a:p>
            <a:pPr>
              <a:lnSpc>
                <a:spcPct val="150000"/>
              </a:lnSpc>
            </a:pPr>
            <a:r>
              <a:rPr lang="en-IN" dirty="0" err="1"/>
              <a:t>cloud_graph.add_node</a:t>
            </a:r>
            <a:r>
              <a:rPr lang="en-IN" dirty="0"/>
              <a:t>("Database Server")</a:t>
            </a:r>
          </a:p>
          <a:p>
            <a:pPr>
              <a:lnSpc>
                <a:spcPct val="150000"/>
              </a:lnSpc>
            </a:pPr>
            <a:r>
              <a:rPr lang="en-IN" dirty="0" err="1"/>
              <a:t>cloud_graph.add_edges_from</a:t>
            </a:r>
            <a:r>
              <a:rPr lang="en-IN" dirty="0"/>
              <a:t>([    ("Web Server", "Application Server"),   </a:t>
            </a:r>
          </a:p>
          <a:p>
            <a:pPr>
              <a:lnSpc>
                <a:spcPct val="150000"/>
              </a:lnSpc>
            </a:pPr>
            <a:r>
              <a:rPr lang="en-IN" dirty="0"/>
              <a:t> ("Application Server", "Database Server"),])</a:t>
            </a:r>
          </a:p>
        </p:txBody>
      </p:sp>
    </p:spTree>
    <p:extLst>
      <p:ext uri="{BB962C8B-B14F-4D97-AF65-F5344CB8AC3E}">
        <p14:creationId xmlns:p14="http://schemas.microsoft.com/office/powerpoint/2010/main" val="4009125851"/>
      </p:ext>
    </p:extLst>
  </p:cSld>
  <p:clrMapOvr>
    <a:masterClrMapping/>
  </p:clrMapOvr>
</p:sld>
</file>

<file path=ppt/theme/theme1.xml><?xml version="1.0" encoding="utf-8"?>
<a:theme xmlns:a="http://schemas.openxmlformats.org/drawingml/2006/main" name="Office Theme">
  <a:themeElements>
    <a:clrScheme name="Custom 20">
      <a:dk1>
        <a:srgbClr val="000000"/>
      </a:dk1>
      <a:lt1>
        <a:srgbClr val="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Custom 23">
      <a:majorFont>
        <a:latin typeface="Baskerville Old Face"/>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loral-Flourish_Win32_CP_v8" id="{BCFB3359-BC8B-4F4E-99DD-822A55018E7C}" vid="{7DF7CEC2-9D9A-40F6-95E4-E2F6E93D64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9ACE2AAA-C718-435C-B4E6-95A08ACAC441}">
  <ds:schemaRefs>
    <ds:schemaRef ds:uri="http://schemas.microsoft.com/sharepoint/v3/contenttype/forms"/>
  </ds:schemaRefs>
</ds:datastoreItem>
</file>

<file path=customXml/itemProps2.xml><?xml version="1.0" encoding="utf-8"?>
<ds:datastoreItem xmlns:ds="http://schemas.openxmlformats.org/officeDocument/2006/customXml" ds:itemID="{614EFF02-EA18-493C-972D-813DB244CB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FBB2F3B-6257-41BB-8B64-5AC7494F274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Wisp</Template>
  <TotalTime>347</TotalTime>
  <Words>1119</Words>
  <Application>Microsoft Office PowerPoint</Application>
  <PresentationFormat>Widescreen</PresentationFormat>
  <Paragraphs>116</Paragraphs>
  <Slides>13</Slides>
  <Notes>2</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13</vt:i4>
      </vt:variant>
    </vt:vector>
  </HeadingPairs>
  <TitlesOfParts>
    <vt:vector size="31" baseType="lpstr">
      <vt:lpstr>Aptos</vt:lpstr>
      <vt:lpstr>Aptos Display</vt:lpstr>
      <vt:lpstr>Aptos Narrow</vt:lpstr>
      <vt:lpstr>Arial</vt:lpstr>
      <vt:lpstr>Arial Black</vt:lpstr>
      <vt:lpstr>Baskerville</vt:lpstr>
      <vt:lpstr>Baskerville Old Face</vt:lpstr>
      <vt:lpstr>Book Antiqua</vt:lpstr>
      <vt:lpstr>Bookman Old Style</vt:lpstr>
      <vt:lpstr>Calibri</vt:lpstr>
      <vt:lpstr>Cambria</vt:lpstr>
      <vt:lpstr>Dubai Medium</vt:lpstr>
      <vt:lpstr>Gill Sans Light</vt:lpstr>
      <vt:lpstr>Gill Sans Nova</vt:lpstr>
      <vt:lpstr>Gill Sans Nova Light</vt:lpstr>
      <vt:lpstr>Times New Roman</vt:lpstr>
      <vt:lpstr>Wingdings</vt:lpstr>
      <vt:lpstr>Office Theme</vt:lpstr>
      <vt:lpstr>Department Of  Information Technology</vt:lpstr>
      <vt:lpstr>Batch No:3</vt:lpstr>
      <vt:lpstr>PowerPoint Presentation</vt:lpstr>
      <vt:lpstr>PowerPoint Presentation</vt:lpstr>
      <vt:lpstr>INTRODUCTION </vt:lpstr>
      <vt:lpstr>DESIGN THINKING   Empathize: Understand the needs and challenges of IBM's cloud clients in disaster recovery.  Define: Clearly define the problem and identify key stakeholders.  Ideate: Brainstorm innovative solutions, considering data replication, backup, and failover strategies.  Prototype: Create and test mock-ups or proof-of-concept designs.  Test: Conduct real-world testing and gather feedback for refinement.  Implement: Develop and deploy the chosen disaster recovery solutions, ensuring integration with IBM's cloud services.</vt:lpstr>
      <vt:lpstr>PROBLEM </vt:lpstr>
      <vt:lpstr>SOLUTION</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Information Technology</dc:title>
  <dc:creator>Boobalan</dc:creator>
  <cp:lastModifiedBy>Boobalan</cp:lastModifiedBy>
  <cp:revision>8</cp:revision>
  <dcterms:created xsi:type="dcterms:W3CDTF">2023-09-27T12:59:58Z</dcterms:created>
  <dcterms:modified xsi:type="dcterms:W3CDTF">2023-09-28T07:33:12Z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