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1edaba0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1edaba0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1edaba0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1edaba0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1edaba0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1edaba0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1edaba0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1edaba0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1edaba0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1edaba0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1edaba0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1edaba0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Bug Tracker Website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Sameer Ahmed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Whenever someone sits down to code either by themselves or in a </a:t>
            </a:r>
            <a:r>
              <a:rPr lang="en" sz="1800"/>
              <a:t>group</a:t>
            </a:r>
            <a:r>
              <a:rPr lang="en" sz="1800"/>
              <a:t> they’re bound to get bugs in their code. So I wanted to make some type of rough draft for a tracker that would help keep track of these bugs.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project was basically about creating a “website” where I could potentially track bugs I have on projects for me or for others at some point.</a:t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Coding was done in React, JS, CSS, HTML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 simple bug tracker with a login and priority tracking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Still needs some work with the design of the web page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Sadly with all the errors with version differences from my guides and my version, I was sadly not able to get to the backend.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 used a variety of places to help me out build this very simple rough draft of a bug tracker places like Udemy, YouTube, stackoverflow, Codecademy and other place to help out when bugs always came around.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1182400"/>
            <a:ext cx="3482850" cy="19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025" y="1221825"/>
            <a:ext cx="5214326" cy="29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820" l="-2600" r="2600" t="-3820"/>
          <a:stretch/>
        </p:blipFill>
        <p:spPr>
          <a:xfrm>
            <a:off x="4783525" y="2664350"/>
            <a:ext cx="4170501" cy="232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300" y="488475"/>
            <a:ext cx="4478725" cy="217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091" y="2822025"/>
            <a:ext cx="2919433" cy="232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250" y="1190902"/>
            <a:ext cx="3281202" cy="15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Problems/ </a:t>
            </a:r>
            <a:r>
              <a:rPr lang="en"/>
              <a:t>Things</a:t>
            </a:r>
            <a:r>
              <a:rPr lang="en"/>
              <a:t> I Would Do Better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the extreme problem I’ve had throughout this problem were that most resources I used were with older versions of React,JS,CSS,HTML so I was basically always looking through the webs the fix the </a:t>
            </a:r>
            <a:r>
              <a:rPr lang="en" sz="1800"/>
              <a:t>errors.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 would like to in the future add something like Bootstrap to this project since I feel like they’re resources would make the page look way better. I would also add a database/backend portion to make the page just work better in general.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