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rv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163caeae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163caea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163caeae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163cae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= miles * 1.60934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163caeae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163caea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a, b,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( a + b + c ) 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collectionOfNumbers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 = 0; i&lt;collectionOfNumbers;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um += collectionOfNumbers[i];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sum / collectionOfNumbers.length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163caeae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163cae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tudents = [...]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“No Student”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i = 0; i &lt; students.length;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if(student[i] == 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esult = students[i]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End-if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351a7a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351a7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var i = 1; i &lt;= collection.length; i++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result[i-1] = collection[collection.length - i]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collection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var result = [];</a:t>
            </a:r>
            <a:br>
              <a:rPr lang="en"/>
            </a:br>
            <a:r>
              <a:rPr lang="en"/>
              <a:t>var collection = [2, 5, 6];</a:t>
            </a:r>
            <a:br>
              <a:rPr lang="en"/>
            </a:br>
            <a:r>
              <a:rPr lang="en"/>
              <a:t>for(var i = 1; i &lt;= collection.length; i++){</a:t>
            </a:r>
            <a:br>
              <a:rPr lang="en"/>
            </a:br>
            <a:r>
              <a:rPr lang="en"/>
              <a:t>  result[i-1] = collection[collection.length - i]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console.log(result);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163caeae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163caea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ammount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or( i = 0; true;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If(ammount / 50 &gt;= 1)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a</a:t>
            </a:r>
            <a:r>
              <a:rPr lang="en"/>
              <a:t>mmount -=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 if(ammount / 20 &gt;= 1)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a</a:t>
            </a:r>
            <a:r>
              <a:rPr lang="en"/>
              <a:t>mmount -=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 if(ammount /10 &gt;= 1)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a</a:t>
            </a:r>
            <a:r>
              <a:rPr lang="en"/>
              <a:t>mmount -=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 if(ammount/5 &gt;= 1)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a</a:t>
            </a:r>
            <a:r>
              <a:rPr lang="en"/>
              <a:t>mmount -=5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else if(ammount/1 &gt;= 1) then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ammount -=1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Print i;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calc(ammount){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var i = 0; true;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if(ammount / 50 &gt;= 1) {ammount -= 50; console.log(ammount)}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if(ammount / 20 &gt;= 1) {ammount -= 20; console.log(ammount)}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if(ammount /10 &gt;= 1) {ammount -= 10; console.log(ammount)}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if(ammount/5 &gt;= 1) {ammount -=5; console.log(ammount)}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if(ammount/1 &gt;= 1){ammount -=1; console.log(ammount)}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{console.log(i); break;}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fbe87555_1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3fbe87555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163caea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163cae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163caea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163cae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163caeae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163cae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163caeae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163cae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163caeae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163cae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4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Dragan Gelevski - Gdragan6@gmail.com</a:t>
            </a:r>
            <a:endParaRPr b="1" sz="20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PHASES OF MAKING A PROGRAM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20"/>
          <p:cNvSpPr txBox="1"/>
          <p:nvPr>
            <p:ph idx="2" type="body"/>
          </p:nvPr>
        </p:nvSpPr>
        <p:spPr>
          <a:xfrm>
            <a:off x="4059225" y="1428900"/>
            <a:ext cx="36549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 phase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Verify that our code makes sense and actually works by manual or automatic testing</a:t>
            </a:r>
            <a:r>
              <a:rPr lang="en"/>
              <a:t> </a:t>
            </a:r>
            <a:endParaRPr/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 phase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program in some programming language by following the steps previously describe in the solution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>
            <p:ph idx="2" type="body"/>
          </p:nvPr>
        </p:nvSpPr>
        <p:spPr>
          <a:xfrm>
            <a:off x="4059225" y="2953200"/>
            <a:ext cx="36549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Maintenance</a:t>
            </a:r>
            <a:r>
              <a:rPr b="1"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phase</a:t>
            </a:r>
            <a:endParaRPr b="1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Verify that our code will need a minimal amount of change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simple program that makes a Miles in Kilometers conversion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Mile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= 1.60934Km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</a:t>
            </a:r>
            <a:endParaRPr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program that finds the average of 3 inputs and prints it out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III</a:t>
            </a:r>
            <a:endParaRPr/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program that finds a specific name of student out of a collection of students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IV</a:t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program that will take a collection and return a new collection with the elements of the first but in reverse order ( We are not using any particular programming language, we don’t have a REVERSE function )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9000</a:t>
            </a:r>
            <a:endParaRPr/>
          </a:p>
        </p:txBody>
      </p:sp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 txBox="1"/>
          <p:nvPr/>
        </p:nvSpPr>
        <p:spPr>
          <a:xfrm>
            <a:off x="814275" y="1460925"/>
            <a:ext cx="68037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Given these coin denominations: 1¢, 5¢, 10¢, 20¢, 50¢, find the smallest number of coins needed for a given amount. You do not need to list out what coins are used.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1: For 375 cents, 9 coins are needed.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2: For 543 cents, 15 coins are needed.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2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- 25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idx="4294967295" type="title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Time for </a:t>
            </a:r>
            <a:r>
              <a:rPr b="0" lang="en" sz="4800"/>
              <a:t>questions!</a:t>
            </a:r>
            <a:r>
              <a:rPr b="0" lang="en" sz="4800"/>
              <a:t> </a:t>
            </a:r>
            <a:endParaRPr sz="4800"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4294967295" type="title"/>
          </p:nvPr>
        </p:nvSpPr>
        <p:spPr>
          <a:xfrm>
            <a:off x="2235275" y="347825"/>
            <a:ext cx="3455700" cy="1257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solving is a process</a:t>
            </a:r>
            <a:endParaRPr sz="3600"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PROBLEM SOLVING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735075" y="1460925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Understanding the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Devising a plan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Execution of the plan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Looking back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UNDERSTANDING THE PROBLEM</a:t>
            </a:r>
            <a:endParaRPr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735075" y="1478450"/>
            <a:ext cx="68037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unknown?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data?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What is the condition? Is it possible to satisfy the condition?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condition sufficient to determine the unknown?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Draw a diagram. Introduce suitable notation.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DEVISING A PLAN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Have you seen the problem before? Do you know a related problem?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Look at the unknown. Think of a problem having the same or similar unknown.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Split the problem into smaller sub-problems.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you can’t solve it, solve a more general version, or a special case, or part of it</a:t>
            </a: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EXECUTION OF THE PLAN</a:t>
            </a:r>
            <a:endParaRPr/>
          </a:p>
        </p:txBody>
      </p:sp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Carry out your plan of the solution. Check each step.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see clearly that the step is correct?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prove that it is correct?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EXECUTION OF THE PLAN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check the result?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derive the result differently?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you use the result, or the method, for some other problem?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idx="4294967295" type="title"/>
          </p:nvPr>
        </p:nvSpPr>
        <p:spPr>
          <a:xfrm>
            <a:off x="5591750" y="354775"/>
            <a:ext cx="3376800" cy="14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F5378"/>
                </a:solidFill>
              </a:rPr>
              <a:t>What about building programs?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PHASES OF MAKING A PROGRAM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9"/>
          <p:cNvSpPr txBox="1"/>
          <p:nvPr>
            <p:ph idx="2" type="body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 solving phase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Phase where we introduce some initial solution for the problem. We produce an ordered sequence of steps that describe the solution </a:t>
            </a:r>
            <a:r>
              <a:rPr lang="en"/>
              <a:t> </a:t>
            </a:r>
            <a:endParaRPr/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Clarification/Analysis phase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Phase where we analyze all the data and specification for the problem we need to solve. We make sure we have everything we need to know</a:t>
            </a:r>
            <a:r>
              <a:rPr lang="en"/>
              <a:t> 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