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66" r:id="rId15"/>
    <p:sldId id="267" r:id="rId16"/>
    <p:sldId id="268" r:id="rId17"/>
    <p:sldId id="269" r:id="rId18"/>
    <p:sldId id="277" r:id="rId19"/>
    <p:sldId id="270" r:id="rId20"/>
  </p:sldIdLst>
  <p:sldSz cx="9144000" cy="5143500" type="screen16x9"/>
  <p:notesSz cx="6858000" cy="9144000"/>
  <p:embeddedFontLs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rina Veloska" initials="KV" lastIdx="1" clrIdx="0">
    <p:extLst>
      <p:ext uri="{19B8F6BF-5375-455C-9EA6-DF929625EA0E}">
        <p15:presenceInfo xmlns:p15="http://schemas.microsoft.com/office/powerpoint/2012/main" userId="f5aa9532c7976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22:30:21.75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163caea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163caea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163cae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163cae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163caea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163caea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163caeae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163caeae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163caea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163caea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163caea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163caea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163caea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163caea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415fbe068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415fbe068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33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fbe87555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3fbe87555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f3141c65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f3141c65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5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be875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be875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INTRODUCTION TO WEB DEVELOPMENT - SESSION 4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Katerina Veloska- kveloska@gmail.com</a:t>
            </a:r>
            <a:endParaRPr sz="2000" b="1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UNDERSTANDING THE PROBLEM</a:t>
            </a: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735075" y="1478450"/>
            <a:ext cx="68037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is the unknown?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is the data?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is the condition? Is it possible to satisfy the condition?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condition sufficient to determine the unknown?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Draw a diagram. Introduce suitable notation.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DEVISING A PLAN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9" name="Google Shape;2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Have you seen the problem before? Do you know a related problem?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Look at the unknown. Think of a problem having the same or similar unknown.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Split the problem into smaller sub-problems.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you can’t solve it, solve a more general version, or a special case, or part of it</a:t>
            </a: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EXECUTION OF THE PLAN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8" name="Google Shape;2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Carry out your plan of the solution. Check each step.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see clearly that the step is correct?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prove that it is correct?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EXECUTION OF THE PLAN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check the result?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derive the result differently?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use the result, or the method, for some other problem?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</a:t>
            </a:r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simple program that makes a Miles in Kilometers conversion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1Mile 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 </a:t>
            </a:r>
            <a:r>
              <a:rPr lang="en" sz="240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1.60934Km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II</a:t>
            </a:r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program that finds the average of 3 inputs and prints it out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III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92" name="Google Shape;2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program that finds a specific name of student out of a collection of students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TASK </a:t>
            </a:r>
            <a:r>
              <a:rPr lang="en" dirty="0" smtClean="0">
                <a:solidFill>
                  <a:schemeClr val="lt1"/>
                </a:solidFill>
              </a:rPr>
              <a:t>IV</a:t>
            </a:r>
            <a:endParaRPr dirty="0"/>
          </a:p>
        </p:txBody>
      </p:sp>
      <p:sp>
        <p:nvSpPr>
          <p:cNvPr id="299" name="Google Shape;299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814275" y="1460925"/>
            <a:ext cx="68037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Given these coin denominations: 1¢, 5¢, 10¢, 20¢, 50¢, and $1, find the smallest number of coins needed for a given amount. You do not need to list out what coins are used.</a:t>
            </a:r>
            <a:b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1: For 375 cents, 6 coins are needed.</a:t>
            </a:r>
            <a:b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2: For 543 cents, 10 coins are needed.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20 - 25 minutes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lt1"/>
                </a:solidFill>
              </a:rPr>
              <a:t>TASK</a:t>
            </a:r>
            <a:endParaRPr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78" name="Google Shape;578;p4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79" name="Google Shape;5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1"/>
          <p:cNvSpPr txBox="1"/>
          <p:nvPr/>
        </p:nvSpPr>
        <p:spPr>
          <a:xfrm>
            <a:off x="735075" y="137777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Let's program our way to </a:t>
            </a:r>
            <a:r>
              <a:rPr lang="en" sz="24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CodeCombat!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1000"/>
              </a:spcBef>
            </a:pPr>
            <a:r>
              <a:rPr lang="en-US" sz="2400" u="sng" dirty="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https://codecombat.com/students?_cc=MixBallSharp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/>
            </a:r>
            <a:b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Code: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MixBallSharp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22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Time for questions! </a:t>
            </a:r>
            <a:endParaRPr sz="4800"/>
          </a:p>
        </p:txBody>
      </p:sp>
      <p:sp>
        <p:nvSpPr>
          <p:cNvPr id="308" name="Google Shape;308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PROBLEMS PROGRAMMERS FACE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Naming things is really hard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Finding mistakes and broken things ( bugs 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Fixing mistakes and broken things ( bugs )</a:t>
            </a:r>
            <a:endParaRPr dirty="0"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l="12513" r="12513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1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37" y="0"/>
            <a:ext cx="64990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What’s in a name?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24238"/>
            <a:ext cx="3969323" cy="3272192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descriptive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be unique</a:t>
            </a:r>
          </a:p>
          <a:p>
            <a:r>
              <a:rPr lang="en-US" dirty="0" smtClean="0"/>
              <a:t>Must </a:t>
            </a:r>
            <a:r>
              <a:rPr lang="en-US" dirty="0"/>
              <a:t>not be too short</a:t>
            </a:r>
          </a:p>
          <a:p>
            <a:r>
              <a:rPr lang="en-US" dirty="0" smtClean="0"/>
              <a:t>Must </a:t>
            </a:r>
            <a:r>
              <a:rPr lang="en-US" dirty="0"/>
              <a:t>not be too long</a:t>
            </a:r>
          </a:p>
          <a:p>
            <a:r>
              <a:rPr lang="en-US" dirty="0" smtClean="0"/>
              <a:t>Must </a:t>
            </a:r>
            <a:r>
              <a:rPr lang="en-US" dirty="0"/>
              <a:t>follow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Google Shape;2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6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What’s in a name?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75" y="1546587"/>
            <a:ext cx="7082817" cy="3089913"/>
          </a:xfrm>
        </p:spPr>
        <p:txBody>
          <a:bodyPr/>
          <a:lstStyle/>
          <a:p>
            <a:r>
              <a:rPr lang="en-US" sz="2200" dirty="0"/>
              <a:t>Should reveal intention</a:t>
            </a:r>
          </a:p>
          <a:p>
            <a:pPr marL="76200" indent="0">
              <a:buNone/>
            </a:pPr>
            <a:r>
              <a:rPr lang="en-US" sz="2200" dirty="0" smtClean="0"/>
              <a:t> 	(d</a:t>
            </a:r>
            <a:r>
              <a:rPr lang="en-US" sz="2200" dirty="0"/>
              <a:t>, list1, </a:t>
            </a:r>
            <a:r>
              <a:rPr lang="en-US" sz="2200" dirty="0" err="1"/>
              <a:t>theList</a:t>
            </a:r>
            <a:r>
              <a:rPr lang="en-US" sz="2200" dirty="0"/>
              <a:t>, </a:t>
            </a:r>
            <a:r>
              <a:rPr lang="en-US" sz="2200" dirty="0" smtClean="0"/>
              <a:t>query)</a:t>
            </a:r>
            <a:endParaRPr lang="en-US" sz="2200" dirty="0"/>
          </a:p>
          <a:p>
            <a:r>
              <a:rPr lang="en-US" sz="2200" dirty="0" smtClean="0"/>
              <a:t>Should </a:t>
            </a:r>
            <a:r>
              <a:rPr lang="en-US" sz="2200" dirty="0"/>
              <a:t>avoid disinformation</a:t>
            </a:r>
          </a:p>
          <a:p>
            <a:pPr marL="76200" indent="0">
              <a:buNone/>
            </a:pPr>
            <a:r>
              <a:rPr lang="en-US" sz="2200" dirty="0" smtClean="0"/>
              <a:t>	(</a:t>
            </a:r>
            <a:r>
              <a:rPr lang="en-US" sz="2200" dirty="0" err="1" smtClean="0"/>
              <a:t>AccountList</a:t>
            </a:r>
            <a:r>
              <a:rPr lang="en-US" sz="2200" dirty="0"/>
              <a:t>, l, </a:t>
            </a:r>
            <a:r>
              <a:rPr lang="en-US" sz="2200" dirty="0" smtClean="0"/>
              <a:t>O)</a:t>
            </a:r>
            <a:endParaRPr lang="en-US" sz="2200" dirty="0"/>
          </a:p>
          <a:p>
            <a:r>
              <a:rPr lang="en-US" sz="2200" dirty="0" smtClean="0"/>
              <a:t> </a:t>
            </a:r>
            <a:r>
              <a:rPr lang="en-US" sz="2200" dirty="0"/>
              <a:t>Should be meaningful</a:t>
            </a:r>
          </a:p>
          <a:p>
            <a:pPr marL="76200" indent="0">
              <a:buNone/>
            </a:pPr>
            <a:r>
              <a:rPr lang="en-US" sz="2200" dirty="0" smtClean="0"/>
              <a:t>	(a1</a:t>
            </a:r>
            <a:r>
              <a:rPr lang="en-US" sz="2200" dirty="0"/>
              <a:t>, a2, .. </a:t>
            </a:r>
            <a:r>
              <a:rPr lang="en-US" sz="2200" dirty="0" err="1"/>
              <a:t>aN</a:t>
            </a:r>
            <a:r>
              <a:rPr lang="en-US" sz="2200" dirty="0"/>
              <a:t>; </a:t>
            </a:r>
            <a:r>
              <a:rPr lang="en-US" sz="2200" dirty="0" smtClean="0"/>
              <a:t>Product/</a:t>
            </a:r>
            <a:r>
              <a:rPr lang="en-US" sz="2200" dirty="0" err="1" smtClean="0"/>
              <a:t>ProductInfo</a:t>
            </a:r>
            <a:r>
              <a:rPr lang="en-US" sz="2200" dirty="0" smtClean="0"/>
              <a:t>/</a:t>
            </a:r>
            <a:r>
              <a:rPr lang="en-US" sz="2200" dirty="0" err="1" smtClean="0"/>
              <a:t>ProductData</a:t>
            </a:r>
            <a:r>
              <a:rPr lang="en-US" sz="2200" dirty="0"/>
              <a:t>,</a:t>
            </a:r>
          </a:p>
          <a:p>
            <a:pPr marL="76200" indent="0">
              <a:buNone/>
            </a:pPr>
            <a:r>
              <a:rPr lang="en-US" sz="2200" dirty="0" smtClean="0"/>
              <a:t>	variable</a:t>
            </a:r>
            <a:r>
              <a:rPr lang="en-US" sz="2200" dirty="0"/>
              <a:t>, table, </a:t>
            </a:r>
            <a:r>
              <a:rPr lang="en-US" sz="2200" dirty="0" err="1" smtClean="0"/>
              <a:t>NameString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 smtClean="0"/>
              <a:t>Should </a:t>
            </a:r>
            <a:r>
              <a:rPr lang="en-US" sz="2200" dirty="0"/>
              <a:t>be pronounceable</a:t>
            </a:r>
          </a:p>
          <a:p>
            <a:pPr marL="76200" indent="0">
              <a:buNone/>
            </a:pPr>
            <a:r>
              <a:rPr lang="en-US" sz="2200" dirty="0" smtClean="0"/>
              <a:t>	(DtaRcrd102)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Google Shape;2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What’s in a name?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75" y="1546587"/>
            <a:ext cx="7082817" cy="3089913"/>
          </a:xfrm>
        </p:spPr>
        <p:txBody>
          <a:bodyPr/>
          <a:lstStyle/>
          <a:p>
            <a:r>
              <a:rPr lang="en-US" dirty="0"/>
              <a:t>Should use nouns and verbs correctly</a:t>
            </a:r>
          </a:p>
          <a:p>
            <a:pPr marL="76200" indent="0">
              <a:buNone/>
            </a:pPr>
            <a:r>
              <a:rPr lang="en-US" dirty="0" smtClean="0"/>
              <a:t>	</a:t>
            </a:r>
            <a:r>
              <a:rPr lang="en-US" sz="2200" i="1" dirty="0" err="1" smtClean="0"/>
              <a:t>GetName</a:t>
            </a:r>
            <a:r>
              <a:rPr lang="en-US" sz="2200" i="1" dirty="0"/>
              <a:t>, </a:t>
            </a:r>
            <a:r>
              <a:rPr lang="en-US" sz="2200" i="1" dirty="0" err="1"/>
              <a:t>SetName</a:t>
            </a:r>
            <a:r>
              <a:rPr lang="en-US" sz="2200" i="1" dirty="0"/>
              <a:t>, </a:t>
            </a:r>
            <a:r>
              <a:rPr lang="en-US" sz="2200" i="1" dirty="0" err="1"/>
              <a:t>ChangeName</a:t>
            </a:r>
            <a:endParaRPr lang="en-US" sz="2200" i="1" dirty="0"/>
          </a:p>
          <a:p>
            <a:r>
              <a:rPr lang="en-US" dirty="0" smtClean="0"/>
              <a:t>Should </a:t>
            </a:r>
            <a:r>
              <a:rPr lang="en-US" dirty="0"/>
              <a:t>have one word per concept</a:t>
            </a:r>
          </a:p>
          <a:p>
            <a:pPr marL="76200" indent="0">
              <a:buNone/>
            </a:pPr>
            <a:r>
              <a:rPr lang="en-US" dirty="0" smtClean="0"/>
              <a:t>	</a:t>
            </a:r>
            <a:r>
              <a:rPr lang="en-US" sz="2200" i="1" dirty="0" smtClean="0"/>
              <a:t>get</a:t>
            </a:r>
            <a:r>
              <a:rPr lang="en-US" sz="2200" i="1" dirty="0"/>
              <a:t>, fetch, retrieve - controller, manager, driver</a:t>
            </a:r>
          </a:p>
          <a:p>
            <a:r>
              <a:rPr lang="en-US" dirty="0" smtClean="0"/>
              <a:t>Should </a:t>
            </a:r>
            <a:r>
              <a:rPr lang="en-US" dirty="0"/>
              <a:t>have correct opposites</a:t>
            </a:r>
          </a:p>
          <a:p>
            <a:pPr marL="76200" indent="0">
              <a:buNone/>
            </a:pPr>
            <a:r>
              <a:rPr lang="en-US" sz="2200" dirty="0" smtClean="0"/>
              <a:t>	</a:t>
            </a:r>
            <a:r>
              <a:rPr lang="en-US" sz="2200" i="1" dirty="0" smtClean="0"/>
              <a:t>Start </a:t>
            </a:r>
            <a:r>
              <a:rPr lang="en-US" sz="2200" i="1" dirty="0"/>
              <a:t>with Stop, Open with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Google Shape;2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6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What’s in a name?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75" y="1543984"/>
            <a:ext cx="3315490" cy="3089913"/>
          </a:xfrm>
        </p:spPr>
        <p:txBody>
          <a:bodyPr anchor="t"/>
          <a:lstStyle/>
          <a:p>
            <a:r>
              <a:rPr lang="en-US" sz="2200" dirty="0"/>
              <a:t>Should be consistent</a:t>
            </a:r>
          </a:p>
          <a:p>
            <a:pPr marL="339725" indent="0">
              <a:buNone/>
            </a:pPr>
            <a:r>
              <a:rPr lang="en-US" sz="2000" i="1" dirty="0" smtClean="0"/>
              <a:t>  </a:t>
            </a:r>
            <a:r>
              <a:rPr lang="en-US" sz="2000" i="1" dirty="0" err="1" smtClean="0"/>
              <a:t>employee.id.Get</a:t>
            </a:r>
            <a:r>
              <a:rPr lang="en-US" sz="2000" i="1" dirty="0" smtClean="0"/>
              <a:t>()   </a:t>
            </a:r>
          </a:p>
          <a:p>
            <a:pPr marL="339725" indent="0">
              <a:buNone/>
            </a:pPr>
            <a:r>
              <a:rPr lang="en-US" sz="2000" i="1" dirty="0" smtClean="0"/>
              <a:t>  </a:t>
            </a:r>
            <a:r>
              <a:rPr lang="en-US" sz="2000" i="1" dirty="0" err="1" smtClean="0"/>
              <a:t>dependent.GetId</a:t>
            </a:r>
            <a:r>
              <a:rPr lang="en-US" sz="2000" i="1" dirty="0" smtClean="0"/>
              <a:t>()     </a:t>
            </a:r>
          </a:p>
          <a:p>
            <a:pPr marL="339725" indent="0">
              <a:buNone/>
            </a:pPr>
            <a:r>
              <a:rPr lang="en-US" sz="2000" i="1" dirty="0" smtClean="0"/>
              <a:t>  supervisor()     </a:t>
            </a:r>
          </a:p>
          <a:p>
            <a:pPr marL="339725" indent="0">
              <a:buNone/>
            </a:pPr>
            <a:r>
              <a:rPr lang="en-US" sz="2000" i="1" dirty="0" smtClean="0"/>
              <a:t>  candidate.id()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Google Shape;2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725613" y="1625259"/>
            <a:ext cx="487428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Should use solution / problem domain names correctly</a:t>
            </a:r>
          </a:p>
          <a:p>
            <a:pPr marL="76200" lvl="0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	</a:t>
            </a: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Solution domain names (geek </a:t>
            </a:r>
            <a:r>
              <a:rPr lang="en-US" sz="2000" i="1" dirty="0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	terms</a:t>
            </a: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) for low level code</a:t>
            </a:r>
          </a:p>
          <a:p>
            <a:pPr marL="76200" lvl="0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	Problem domain names for high </a:t>
            </a:r>
            <a:r>
              <a:rPr lang="en-US" sz="2000" i="1" dirty="0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	level </a:t>
            </a: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– conceptual code</a:t>
            </a:r>
          </a:p>
          <a:p>
            <a:pPr marL="76200" lvl="0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	</a:t>
            </a:r>
            <a:r>
              <a:rPr lang="en-US" sz="2000" i="1" dirty="0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Best </a:t>
            </a: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App Ever – </a:t>
            </a:r>
            <a:r>
              <a:rPr lang="en-US" sz="2000" i="1" dirty="0" err="1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BAEAccountAddress</a:t>
            </a:r>
            <a:r>
              <a:rPr lang="en-US" sz="20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, </a:t>
            </a:r>
            <a:r>
              <a:rPr lang="en-US" sz="2000" i="1" dirty="0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	</a:t>
            </a:r>
            <a:r>
              <a:rPr lang="en-US" sz="2000" i="1" dirty="0" err="1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BAECustomer</a:t>
            </a:r>
            <a:r>
              <a:rPr lang="en-US" sz="2000" i="1" dirty="0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 </a:t>
            </a:r>
            <a:endParaRPr lang="en-US" sz="2000" i="1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3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 idx="4294967295"/>
          </p:nvPr>
        </p:nvSpPr>
        <p:spPr>
          <a:xfrm>
            <a:off x="2235275" y="347825"/>
            <a:ext cx="3455700" cy="1257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solving is a process</a:t>
            </a:r>
            <a:endParaRPr sz="360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PROBLEM SOLVING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735075" y="1460925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Understanding the problem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Devising a plan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Execution of the plan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Looking back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492</Words>
  <Application>Microsoft Office PowerPoint</Application>
  <PresentationFormat>On-screen Show (16:9)</PresentationFormat>
  <Paragraphs>118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 Condensed</vt:lpstr>
      <vt:lpstr>Arvo</vt:lpstr>
      <vt:lpstr>Roboto Condensed Light</vt:lpstr>
      <vt:lpstr>Arial</vt:lpstr>
      <vt:lpstr>Salerio template</vt:lpstr>
      <vt:lpstr>INTRODUCTION TO WEB DEVELOPMENT - SESSION 4 </vt:lpstr>
      <vt:lpstr>SOME PROBLEMS PROGRAMMERS FACE</vt:lpstr>
      <vt:lpstr>PowerPoint Presentation</vt:lpstr>
      <vt:lpstr>What’s in a name?</vt:lpstr>
      <vt:lpstr>What’s in a name?</vt:lpstr>
      <vt:lpstr>What’s in a name?</vt:lpstr>
      <vt:lpstr>What’s in a name?</vt:lpstr>
      <vt:lpstr>Problem solving is a process</vt:lpstr>
      <vt:lpstr>THE PROCESS OF PROBLEM SOLVING</vt:lpstr>
      <vt:lpstr>UNDERSTANDING THE PROBLEM</vt:lpstr>
      <vt:lpstr>DEVISING A PLAN</vt:lpstr>
      <vt:lpstr>EXECUTION OF THE PLAN</vt:lpstr>
      <vt:lpstr>EXECUTION OF THE PLAN</vt:lpstr>
      <vt:lpstr>TASK I</vt:lpstr>
      <vt:lpstr>TASK II</vt:lpstr>
      <vt:lpstr>TASK III</vt:lpstr>
      <vt:lpstr>TASK IV</vt:lpstr>
      <vt:lpstr>TASK</vt:lpstr>
      <vt:lpstr>Time for questions!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4 </dc:title>
  <cp:lastModifiedBy>Katerina Veloska</cp:lastModifiedBy>
  <cp:revision>7</cp:revision>
  <dcterms:modified xsi:type="dcterms:W3CDTF">2018-10-29T20:53:20Z</dcterms:modified>
</cp:coreProperties>
</file>