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  <p:embeddedFontLst>
    <p:embeddedFont>
      <p:font typeface="Proxima Nova" panose="02000506030000020004"/>
      <p:regular r:id="rId16"/>
    </p:embeddedFont>
    <p:embeddedFont>
      <p:font typeface="Trebuchet MS" panose="020B0603020202020204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3b6c78ed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g573b6c78ed_0_15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23b107c7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5a23b107c7_1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121f8d6e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g5a121f8d6e_0_13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23b107c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g5a23b107c7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a121f8d6e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g5a121f8d6e_0_5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121f8d6e_0_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5a121f8d6e_0_14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121f8d6e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g5a121f8d6e_0_15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a121f8d6e_0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g5a121f8d6e_0_16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1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 panose="020B0603020202020204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/>
        </p:txBody>
      </p:sp>
      <p:sp>
        <p:nvSpPr>
          <p:cNvPr id="111" name="Google Shape;111;p18"/>
          <p:cNvSpPr txBox="1"/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/>
        </p:txBody>
      </p:sp>
      <p:sp>
        <p:nvSpPr>
          <p:cNvPr id="113" name="Google Shape;113;p18"/>
          <p:cNvSpPr txBox="1"/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 panose="020B0603020202020204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30" name="Google Shape;130;p21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 panose="020B0603020202020204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7" name="Google Shape;137;p22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22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" name="Google Shape;67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 sz="2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png"/><Relationship Id="rId2" Type="http://schemas.openxmlformats.org/officeDocument/2006/relationships/hyperlink" Target="mailto:dejan.obradovikj@seavus.com" TargetMode="External"/><Relationship Id="rId1" Type="http://schemas.openxmlformats.org/officeDocument/2006/relationships/hyperlink" Target="mailto:xhevat.ibraimi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1130300" y="2125200"/>
            <a:ext cx="58251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5000"/>
              <a:t>Let There Be Light</a:t>
            </a:r>
            <a:endParaRPr sz="5000"/>
          </a:p>
        </p:txBody>
      </p:sp>
      <p:sp>
        <p:nvSpPr>
          <p:cNvPr id="194" name="Google Shape;194;p30"/>
          <p:cNvSpPr txBox="1"/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Trainer </a:t>
            </a:r>
            <a:r>
              <a:rPr lang="en-GB" b="1">
                <a:hlinkClick r:id="rId1" tooltip=""/>
              </a:rPr>
              <a:t>xhevat.ibraimi@gmail.com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Assistant </a:t>
            </a:r>
            <a:r>
              <a:rPr lang="en-GB" b="1">
                <a:hlinkClick r:id="rId2" tooltip=""/>
              </a:rPr>
              <a:t>dejan.obradovikj@seavus.com</a:t>
            </a:r>
            <a:r>
              <a:rPr lang="en-GB" b="1"/>
              <a:t> </a:t>
            </a:r>
            <a:r>
              <a:rPr lang="en-GB"/>
              <a:t> </a:t>
            </a:r>
            <a:endParaRPr lang="en-GB"/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Module Contents</a:t>
            </a:r>
            <a:endParaRPr lang="en-GB"/>
          </a:p>
        </p:txBody>
      </p:sp>
      <p:sp>
        <p:nvSpPr>
          <p:cNvPr id="201" name="Google Shape;201;p31"/>
          <p:cNvSpPr txBox="1"/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Various Project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WebForms vs MVC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Creating the first Web Application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MVC Template Project Structure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ASP.NET MVC vs ASP.NET Core template</a:t>
            </a:r>
            <a:endParaRPr sz="230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Various Project Templates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</a:p>
        </p:txBody>
      </p:sp>
      <p:sp>
        <p:nvSpPr>
          <p:cNvPr id="210" name="Google Shape;210;p32"/>
          <p:cNvSpPr txBox="1"/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Aspnet Full Framework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-GB" sz="2300"/>
              <a:t>Empty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-GB" sz="2300"/>
              <a:t>WebForms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-GB" sz="2300"/>
              <a:t>MVC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-GB" sz="2300"/>
              <a:t>Web API ...and many more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Aspnet Core</a:t>
            </a:r>
            <a:endParaRPr sz="23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-GB" sz="2100"/>
              <a:t>Empty</a:t>
            </a:r>
            <a:endParaRPr sz="21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-GB" sz="2100"/>
              <a:t>WebApi</a:t>
            </a:r>
            <a:endParaRPr sz="21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-GB" sz="2100"/>
              <a:t>Web App (MVC/RazorPages) ...and many more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11" name="Google Shape;211;p32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WebForms vs MVC</a:t>
            </a:r>
            <a:endParaRPr lang="en-GB"/>
          </a:p>
        </p:txBody>
      </p:sp>
      <p:pic>
        <p:nvPicPr>
          <p:cNvPr id="219" name="Google Shape;219;p33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4675" y="1206326"/>
            <a:ext cx="6014251" cy="2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How To Create First Web App?</a:t>
            </a:r>
            <a:endParaRPr lang="en-GB"/>
          </a:p>
        </p:txBody>
      </p:sp>
      <p:sp>
        <p:nvSpPr>
          <p:cNvPr id="228" name="Google Shape;228;p34"/>
          <p:cNvSpPr txBox="1"/>
          <p:nvPr>
            <p:ph type="body" idx="1"/>
          </p:nvPr>
        </p:nvSpPr>
        <p:spPr>
          <a:xfrm>
            <a:off x="2786500" y="2121588"/>
            <a:ext cx="1620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139700" algn="ctr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GB" sz="4000"/>
              <a:t>DEMO</a:t>
            </a:r>
            <a:endParaRPr sz="4000"/>
          </a:p>
        </p:txBody>
      </p:sp>
      <p:pic>
        <p:nvPicPr>
          <p:cNvPr id="229" name="Google Shape;229;p34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MVC Template Project Structure</a:t>
            </a:r>
            <a:endParaRPr lang="en-GB"/>
          </a:p>
        </p:txBody>
      </p:sp>
      <p:pic>
        <p:nvPicPr>
          <p:cNvPr id="237" name="Google Shape;237;p35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7125" y="1061688"/>
            <a:ext cx="1883600" cy="356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27550" y="1061700"/>
            <a:ext cx="3360874" cy="35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ASP.NET MVC vs ASP.NET Core template</a:t>
            </a:r>
            <a:endParaRPr lang="en-GB"/>
          </a:p>
        </p:txBody>
      </p:sp>
      <p:pic>
        <p:nvPicPr>
          <p:cNvPr id="247" name="Google Shape;247;p36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24094" y="1033200"/>
            <a:ext cx="2495814" cy="342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7125" y="1061688"/>
            <a:ext cx="1883600" cy="356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 sz="20000"/>
              <a:t>?</a:t>
            </a:r>
            <a:endParaRPr sz="20000"/>
          </a:p>
        </p:txBody>
      </p:sp>
      <p:pic>
        <p:nvPicPr>
          <p:cNvPr id="257" name="Google Shape;257;p37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Presentation</Application>
  <PresentationFormat/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Proxima Nova</vt:lpstr>
      <vt:lpstr>Trebuchet MS</vt:lpstr>
      <vt:lpstr>Noto Sans Symbols</vt:lpstr>
      <vt:lpstr>Microsoft YaHei</vt:lpstr>
      <vt:lpstr>Arial Unicode MS</vt:lpstr>
      <vt:lpstr>Segoe Print</vt:lpstr>
      <vt:lpstr>Spearmint</vt:lpstr>
      <vt:lpstr>Facet</vt:lpstr>
      <vt:lpstr>Let There Be Light</vt:lpstr>
      <vt:lpstr>Module Contents</vt:lpstr>
      <vt:lpstr>Various Project Templates</vt:lpstr>
      <vt:lpstr>WebForms vs MVC</vt:lpstr>
      <vt:lpstr>How To Create First Web App?</vt:lpstr>
      <vt:lpstr>MVC Template Project Structure</vt:lpstr>
      <vt:lpstr>ASP.NET MVC vs ASP.NET Core template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There Be Light</dc:title>
  <dc:creator/>
  <cp:lastModifiedBy>Dejan.Obradovikj</cp:lastModifiedBy>
  <cp:revision>1</cp:revision>
  <dcterms:created xsi:type="dcterms:W3CDTF">2019-05-30T11:11:56Z</dcterms:created>
  <dcterms:modified xsi:type="dcterms:W3CDTF">2019-05-30T11:11:56Z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