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ormorant Garamond Bold Italics" charset="0"/>
      <p:regular r:id="rId10"/>
    </p:embeddedFont>
    <p:embeddedFont>
      <p:font typeface="Quicksand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Quicksand Bold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-4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96150" y="3653506"/>
            <a:ext cx="13567311" cy="301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39"/>
              </a:lnSpc>
              <a:spcBef>
                <a:spcPct val="0"/>
              </a:spcBef>
            </a:pPr>
            <a:r>
              <a:rPr lang="en-US" sz="8671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 Data-Driven Journey for AppPoint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96150" y="2529912"/>
            <a:ext cx="12812922" cy="8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Solving the Complaint Surge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85558" y="7064047"/>
            <a:ext cx="6988496" cy="1074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22 May, 2025</a:t>
            </a:r>
          </a:p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9455" y="3419566"/>
            <a:ext cx="15879577" cy="3266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341" lvl="1" indent="-416670" algn="ctr">
              <a:lnSpc>
                <a:spcPts val="6561"/>
              </a:lnSpc>
              <a:buFont typeface="Arial"/>
              <a:buChar char="•"/>
            </a:pPr>
            <a:r>
              <a:rPr lang="en-US" sz="385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 complaints on App Point’s photo editing apps are increasing, risking app ratings and user retention.</a:t>
            </a:r>
          </a:p>
          <a:p>
            <a:pPr marL="833341" lvl="1" indent="-416670" algn="ctr">
              <a:lnSpc>
                <a:spcPts val="6561"/>
              </a:lnSpc>
              <a:buFont typeface="Arial"/>
              <a:buChar char="•"/>
            </a:pPr>
            <a:r>
              <a:rPr lang="en-US" sz="3859" b="1" u="none" strike="noStrik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Negative Impact on user experience &amp; app store  ratings</a:t>
            </a:r>
          </a:p>
          <a:p>
            <a:pPr algn="ctr">
              <a:lnSpc>
                <a:spcPts val="6561"/>
              </a:lnSpc>
            </a:pPr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6670741" y="2275408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6073392" y="7798816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319512" y="1559974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Problem We Faced</a:t>
            </a:r>
          </a:p>
        </p:txBody>
      </p:sp>
      <p:sp>
        <p:nvSpPr>
          <p:cNvPr id="7" name="Freeform 7"/>
          <p:cNvSpPr/>
          <p:nvPr/>
        </p:nvSpPr>
        <p:spPr>
          <a:xfrm>
            <a:off x="8479513" y="83902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1" y="2456695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34344" y="3088463"/>
            <a:ext cx="2348889" cy="2348889"/>
          </a:xfrm>
          <a:custGeom>
            <a:avLst/>
            <a:gdLst/>
            <a:ahLst/>
            <a:cxnLst/>
            <a:rect l="l" t="t" r="r" b="b"/>
            <a:pathLst>
              <a:path w="2348889" h="2348889">
                <a:moveTo>
                  <a:pt x="0" y="0"/>
                </a:moveTo>
                <a:lnTo>
                  <a:pt x="2348889" y="0"/>
                </a:lnTo>
                <a:lnTo>
                  <a:pt x="2348889" y="2348888"/>
                </a:lnTo>
                <a:lnTo>
                  <a:pt x="0" y="234888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451118" y="2456695"/>
            <a:ext cx="5385764" cy="6426664"/>
            <a:chOff x="0" y="0"/>
            <a:chExt cx="1418473" cy="16926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984503" y="2877488"/>
            <a:ext cx="2318994" cy="2348889"/>
          </a:xfrm>
          <a:custGeom>
            <a:avLst/>
            <a:gdLst/>
            <a:ahLst/>
            <a:cxnLst/>
            <a:rect l="l" t="t" r="r" b="b"/>
            <a:pathLst>
              <a:path w="2318994" h="2348889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2015475" y="2456695"/>
            <a:ext cx="5385764" cy="6426664"/>
            <a:chOff x="0" y="0"/>
            <a:chExt cx="1418473" cy="16926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595029" y="3088463"/>
            <a:ext cx="2226655" cy="2226655"/>
          </a:xfrm>
          <a:custGeom>
            <a:avLst/>
            <a:gdLst/>
            <a:ahLst/>
            <a:cxnLst/>
            <a:rect l="l" t="t" r="r" b="b"/>
            <a:pathLst>
              <a:path w="2226655" h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How We Investigated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5382" y="5792584"/>
            <a:ext cx="5101887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1400+ complaints analyzed from App Point.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79349" y="5785120"/>
            <a:ext cx="5336126" cy="1930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7"/>
              </a:lnSpc>
            </a:pPr>
            <a:r>
              <a:rPr lang="en-US" sz="2762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fields: App, Complaint Type, Subscription, Device, Date.</a:t>
            </a:r>
          </a:p>
          <a:p>
            <a:pPr marL="0" lvl="0" indent="0" algn="l">
              <a:lnSpc>
                <a:spcPts val="3867"/>
              </a:lnSpc>
              <a:spcBef>
                <a:spcPct val="0"/>
              </a:spcBef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12157413" y="5880210"/>
            <a:ext cx="5101887" cy="148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Analysis focused on app-wise, complaint-wise.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endParaRPr/>
          </a:p>
        </p:txBody>
      </p:sp>
      <p:sp>
        <p:nvSpPr>
          <p:cNvPr id="18" name="AutoShape 18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83806" y="2928050"/>
            <a:ext cx="12693536" cy="6330250"/>
            <a:chOff x="0" y="0"/>
            <a:chExt cx="3343153" cy="16672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43153" cy="1667227"/>
            </a:xfrm>
            <a:custGeom>
              <a:avLst/>
              <a:gdLst/>
              <a:ahLst/>
              <a:cxnLst/>
              <a:rect l="l" t="t" r="r" b="b"/>
              <a:pathLst>
                <a:path w="3343153" h="1667227">
                  <a:moveTo>
                    <a:pt x="31105" y="0"/>
                  </a:moveTo>
                  <a:lnTo>
                    <a:pt x="3312048" y="0"/>
                  </a:lnTo>
                  <a:cubicBezTo>
                    <a:pt x="3329227" y="0"/>
                    <a:pt x="3343153" y="13926"/>
                    <a:pt x="3343153" y="31105"/>
                  </a:cubicBezTo>
                  <a:lnTo>
                    <a:pt x="3343153" y="1636121"/>
                  </a:lnTo>
                  <a:cubicBezTo>
                    <a:pt x="3343153" y="1653300"/>
                    <a:pt x="3329227" y="1667227"/>
                    <a:pt x="3312048" y="1667227"/>
                  </a:cubicBezTo>
                  <a:lnTo>
                    <a:pt x="31105" y="1667227"/>
                  </a:lnTo>
                  <a:cubicBezTo>
                    <a:pt x="22856" y="1667227"/>
                    <a:pt x="14944" y="1663949"/>
                    <a:pt x="9111" y="1658116"/>
                  </a:cubicBezTo>
                  <a:cubicBezTo>
                    <a:pt x="3277" y="1652282"/>
                    <a:pt x="0" y="1644371"/>
                    <a:pt x="0" y="1636121"/>
                  </a:cubicBezTo>
                  <a:lnTo>
                    <a:pt x="0" y="31105"/>
                  </a:lnTo>
                  <a:cubicBezTo>
                    <a:pt x="0" y="22856"/>
                    <a:pt x="3277" y="14944"/>
                    <a:pt x="9111" y="9111"/>
                  </a:cubicBezTo>
                  <a:cubicBezTo>
                    <a:pt x="14944" y="3277"/>
                    <a:pt x="22856" y="0"/>
                    <a:pt x="311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3343153" cy="1791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83806" y="2790929"/>
            <a:ext cx="12693536" cy="6604491"/>
          </a:xfrm>
          <a:custGeom>
            <a:avLst/>
            <a:gdLst/>
            <a:ahLst/>
            <a:cxnLst/>
            <a:rect l="l" t="t" r="r" b="b"/>
            <a:pathLst>
              <a:path w="12693536" h="6604491">
                <a:moveTo>
                  <a:pt x="0" y="0"/>
                </a:moveTo>
                <a:lnTo>
                  <a:pt x="12693536" y="0"/>
                </a:lnTo>
                <a:lnTo>
                  <a:pt x="12693536" y="6604491"/>
                </a:lnTo>
                <a:lnTo>
                  <a:pt x="0" y="660449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807" b="-1519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103265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What We Found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7306" y="1802626"/>
            <a:ext cx="16230600" cy="644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Pareto Pattern = 70.25% Complaints just from 3 Apps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86212" y="4738039"/>
            <a:ext cx="584531" cy="58453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86212" y="5887276"/>
            <a:ext cx="584531" cy="584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186212" y="7083504"/>
            <a:ext cx="584531" cy="5845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09646" y="2697838"/>
            <a:ext cx="9427230" cy="6155001"/>
          </a:xfrm>
          <a:custGeom>
            <a:avLst/>
            <a:gdLst/>
            <a:ahLst/>
            <a:cxnLst/>
            <a:rect l="l" t="t" r="r" b="b"/>
            <a:pathLst>
              <a:path w="9427230" h="6155001">
                <a:moveTo>
                  <a:pt x="0" y="0"/>
                </a:moveTo>
                <a:lnTo>
                  <a:pt x="9427231" y="0"/>
                </a:lnTo>
                <a:lnTo>
                  <a:pt x="9427231" y="6155001"/>
                </a:lnTo>
                <a:lnTo>
                  <a:pt x="0" y="615500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2224" b="-9687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What We Found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55279" y="2312338"/>
            <a:ext cx="5904009" cy="1816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29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these three apps, 70.25% of complaints stem from 3 main issues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24684" y="4728210"/>
            <a:ext cx="4693075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Too Many Ads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66213" y="5698212"/>
            <a:ext cx="4693075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Frequent Pop-Up for upgrades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66213" y="7026354"/>
            <a:ext cx="4693075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Limited Free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8622" y="4099272"/>
            <a:ext cx="4210757" cy="3273864"/>
          </a:xfrm>
          <a:custGeom>
            <a:avLst/>
            <a:gdLst/>
            <a:ahLst/>
            <a:cxnLst/>
            <a:rect l="l" t="t" r="r" b="b"/>
            <a:pathLst>
              <a:path w="4210757" h="3273864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036482" y="6214379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911071" y="7344561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Final Insights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7893" y="3865525"/>
            <a:ext cx="5314580" cy="2161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77"/>
              </a:lnSpc>
            </a:pPr>
            <a:r>
              <a:rPr lang="en-US" sz="248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FilterFlex, LightArt and PixelPerfect collectively account for 69.96% of all customer complaints highlighting a major problem with these Apps.</a:t>
            </a:r>
          </a:p>
          <a:p>
            <a:pPr marL="0" lvl="0" indent="0" algn="r">
              <a:lnSpc>
                <a:spcPts val="3477"/>
              </a:lnSpc>
              <a:spcBef>
                <a:spcPct val="0"/>
              </a:spcBef>
            </a:pPr>
            <a:r>
              <a:rPr lang="en-US" sz="248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4384" y="3161819"/>
            <a:ext cx="513084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App-wise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86330" y="5148465"/>
            <a:ext cx="5770273" cy="1800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these three apps, 70.25% of complaints stem from 3 main issues Too Many Ads, Frequent Pop-Ups for Upgrades and Limited Free Features.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11071" y="4507360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Complaint-Type Analysis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What We Recommend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09181" y="2958207"/>
            <a:ext cx="13743353" cy="2718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8318" lvl="1" indent="-334159" algn="l">
              <a:lnSpc>
                <a:spcPts val="5262"/>
              </a:lnSpc>
              <a:buFont typeface="Arial"/>
              <a:buChar char="•"/>
            </a:pPr>
            <a:r>
              <a:rPr lang="en-US" sz="309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Redesign user experience for top 3 apps.</a:t>
            </a:r>
          </a:p>
          <a:p>
            <a:pPr marL="668318" lvl="1" indent="-334159" algn="l">
              <a:lnSpc>
                <a:spcPts val="5262"/>
              </a:lnSpc>
              <a:buFont typeface="Arial"/>
              <a:buChar char="•"/>
            </a:pPr>
            <a:r>
              <a:rPr lang="en-US" sz="309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Reduce aggressive pop-ups and ad interruptions.</a:t>
            </a:r>
          </a:p>
          <a:p>
            <a:pPr marL="668318" lvl="1" indent="-334159" algn="l">
              <a:lnSpc>
                <a:spcPts val="5262"/>
              </a:lnSpc>
              <a:buFont typeface="Arial"/>
              <a:buChar char="•"/>
            </a:pPr>
            <a:r>
              <a:rPr lang="en-US" sz="309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Improve accessibility of features for free users.</a:t>
            </a:r>
          </a:p>
          <a:p>
            <a:pPr marL="0" lvl="0" indent="0" algn="l">
              <a:lnSpc>
                <a:spcPts val="5262"/>
              </a:lnSpc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201</Words>
  <Application>Microsoft Office PowerPoint</Application>
  <PresentationFormat>Custom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Cormorant Garamond Bold Italics</vt:lpstr>
      <vt:lpstr>Quicksand</vt:lpstr>
      <vt:lpstr>Calibri</vt:lpstr>
      <vt:lpstr>Quicksand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</dc:title>
  <dc:creator>Sameer Dhingra</dc:creator>
  <cp:lastModifiedBy>WELCOME</cp:lastModifiedBy>
  <cp:revision>2</cp:revision>
  <dcterms:created xsi:type="dcterms:W3CDTF">2006-08-16T00:00:00Z</dcterms:created>
  <dcterms:modified xsi:type="dcterms:W3CDTF">2025-05-22T19:20:50Z</dcterms:modified>
  <dc:identifier>DAGoMdvZ8Ao</dc:identifier>
</cp:coreProperties>
</file>