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eer dubey" userId="8aa4a40ae8700a45" providerId="LiveId" clId="{3DA01A36-DBB6-4D1D-BEE2-51A7603A82C5}"/>
    <pc:docChg chg="modSld">
      <pc:chgData name="sameer dubey" userId="8aa4a40ae8700a45" providerId="LiveId" clId="{3DA01A36-DBB6-4D1D-BEE2-51A7603A82C5}" dt="2024-04-25T10:28:33.371" v="29" actId="14100"/>
      <pc:docMkLst>
        <pc:docMk/>
      </pc:docMkLst>
      <pc:sldChg chg="modSp mod modTransition">
        <pc:chgData name="sameer dubey" userId="8aa4a40ae8700a45" providerId="LiveId" clId="{3DA01A36-DBB6-4D1D-BEE2-51A7603A82C5}" dt="2024-04-25T10:25:28.152" v="14" actId="14100"/>
        <pc:sldMkLst>
          <pc:docMk/>
          <pc:sldMk cId="3560181326" sldId="256"/>
        </pc:sldMkLst>
        <pc:picChg chg="mod">
          <ac:chgData name="sameer dubey" userId="8aa4a40ae8700a45" providerId="LiveId" clId="{3DA01A36-DBB6-4D1D-BEE2-51A7603A82C5}" dt="2024-04-25T10:25:28.152" v="14" actId="14100"/>
          <ac:picMkLst>
            <pc:docMk/>
            <pc:sldMk cId="3560181326" sldId="256"/>
            <ac:picMk id="5" creationId="{83045D4F-578D-393D-7F2C-3B6AD90E319A}"/>
          </ac:picMkLst>
        </pc:picChg>
      </pc:sldChg>
      <pc:sldChg chg="modSp mod modTransition">
        <pc:chgData name="sameer dubey" userId="8aa4a40ae8700a45" providerId="LiveId" clId="{3DA01A36-DBB6-4D1D-BEE2-51A7603A82C5}" dt="2024-04-25T10:25:49.697" v="15" actId="14100"/>
        <pc:sldMkLst>
          <pc:docMk/>
          <pc:sldMk cId="662641914" sldId="257"/>
        </pc:sldMkLst>
        <pc:picChg chg="mod">
          <ac:chgData name="sameer dubey" userId="8aa4a40ae8700a45" providerId="LiveId" clId="{3DA01A36-DBB6-4D1D-BEE2-51A7603A82C5}" dt="2024-04-25T10:25:49.697" v="15" actId="14100"/>
          <ac:picMkLst>
            <pc:docMk/>
            <pc:sldMk cId="662641914" sldId="257"/>
            <ac:picMk id="5" creationId="{C027EFDA-9832-EC22-A424-63CE998A8E98}"/>
          </ac:picMkLst>
        </pc:picChg>
      </pc:sldChg>
      <pc:sldChg chg="modSp mod modTransition">
        <pc:chgData name="sameer dubey" userId="8aa4a40ae8700a45" providerId="LiveId" clId="{3DA01A36-DBB6-4D1D-BEE2-51A7603A82C5}" dt="2024-04-25T10:26:24.531" v="16" actId="14100"/>
        <pc:sldMkLst>
          <pc:docMk/>
          <pc:sldMk cId="766214145" sldId="258"/>
        </pc:sldMkLst>
        <pc:picChg chg="mod">
          <ac:chgData name="sameer dubey" userId="8aa4a40ae8700a45" providerId="LiveId" clId="{3DA01A36-DBB6-4D1D-BEE2-51A7603A82C5}" dt="2024-04-25T10:26:24.531" v="16" actId="14100"/>
          <ac:picMkLst>
            <pc:docMk/>
            <pc:sldMk cId="766214145" sldId="258"/>
            <ac:picMk id="5" creationId="{913F4A5E-B3B2-6A13-212A-6B67CE6D7D2B}"/>
          </ac:picMkLst>
        </pc:picChg>
      </pc:sldChg>
      <pc:sldChg chg="modTransition">
        <pc:chgData name="sameer dubey" userId="8aa4a40ae8700a45" providerId="LiveId" clId="{3DA01A36-DBB6-4D1D-BEE2-51A7603A82C5}" dt="2024-04-25T10:23:52.412" v="3"/>
        <pc:sldMkLst>
          <pc:docMk/>
          <pc:sldMk cId="314211042" sldId="259"/>
        </pc:sldMkLst>
      </pc:sldChg>
      <pc:sldChg chg="modSp mod modTransition">
        <pc:chgData name="sameer dubey" userId="8aa4a40ae8700a45" providerId="LiveId" clId="{3DA01A36-DBB6-4D1D-BEE2-51A7603A82C5}" dt="2024-04-25T10:26:32.313" v="17" actId="14100"/>
        <pc:sldMkLst>
          <pc:docMk/>
          <pc:sldMk cId="723575527" sldId="260"/>
        </pc:sldMkLst>
        <pc:picChg chg="mod">
          <ac:chgData name="sameer dubey" userId="8aa4a40ae8700a45" providerId="LiveId" clId="{3DA01A36-DBB6-4D1D-BEE2-51A7603A82C5}" dt="2024-04-25T10:26:32.313" v="17" actId="14100"/>
          <ac:picMkLst>
            <pc:docMk/>
            <pc:sldMk cId="723575527" sldId="260"/>
            <ac:picMk id="5" creationId="{2CAB3789-B23F-EDFA-A65F-C6DC227C5949}"/>
          </ac:picMkLst>
        </pc:picChg>
      </pc:sldChg>
      <pc:sldChg chg="modTransition">
        <pc:chgData name="sameer dubey" userId="8aa4a40ae8700a45" providerId="LiveId" clId="{3DA01A36-DBB6-4D1D-BEE2-51A7603A82C5}" dt="2024-04-25T10:23:58.766" v="5"/>
        <pc:sldMkLst>
          <pc:docMk/>
          <pc:sldMk cId="2300368600" sldId="261"/>
        </pc:sldMkLst>
      </pc:sldChg>
      <pc:sldChg chg="modSp mod modTransition">
        <pc:chgData name="sameer dubey" userId="8aa4a40ae8700a45" providerId="LiveId" clId="{3DA01A36-DBB6-4D1D-BEE2-51A7603A82C5}" dt="2024-04-25T10:26:46.436" v="18" actId="14100"/>
        <pc:sldMkLst>
          <pc:docMk/>
          <pc:sldMk cId="764485756" sldId="262"/>
        </pc:sldMkLst>
        <pc:picChg chg="mod">
          <ac:chgData name="sameer dubey" userId="8aa4a40ae8700a45" providerId="LiveId" clId="{3DA01A36-DBB6-4D1D-BEE2-51A7603A82C5}" dt="2024-04-25T10:26:46.436" v="18" actId="14100"/>
          <ac:picMkLst>
            <pc:docMk/>
            <pc:sldMk cId="764485756" sldId="262"/>
            <ac:picMk id="5" creationId="{7597B8BF-8D65-3B0E-D165-81BFC68A52DE}"/>
          </ac:picMkLst>
        </pc:picChg>
      </pc:sldChg>
      <pc:sldChg chg="modSp mod modTransition">
        <pc:chgData name="sameer dubey" userId="8aa4a40ae8700a45" providerId="LiveId" clId="{3DA01A36-DBB6-4D1D-BEE2-51A7603A82C5}" dt="2024-04-25T10:28:33.371" v="29" actId="14100"/>
        <pc:sldMkLst>
          <pc:docMk/>
          <pc:sldMk cId="4085315020" sldId="263"/>
        </pc:sldMkLst>
        <pc:picChg chg="mod">
          <ac:chgData name="sameer dubey" userId="8aa4a40ae8700a45" providerId="LiveId" clId="{3DA01A36-DBB6-4D1D-BEE2-51A7603A82C5}" dt="2024-04-25T10:28:33.371" v="29" actId="14100"/>
          <ac:picMkLst>
            <pc:docMk/>
            <pc:sldMk cId="4085315020" sldId="263"/>
            <ac:picMk id="5" creationId="{C580108F-C81E-3C66-8D54-7F9B5EA118AD}"/>
          </ac:picMkLst>
        </pc:picChg>
      </pc:sldChg>
      <pc:sldChg chg="modTransition">
        <pc:chgData name="sameer dubey" userId="8aa4a40ae8700a45" providerId="LiveId" clId="{3DA01A36-DBB6-4D1D-BEE2-51A7603A82C5}" dt="2024-04-25T10:24:05.936" v="8"/>
        <pc:sldMkLst>
          <pc:docMk/>
          <pc:sldMk cId="140414473" sldId="264"/>
        </pc:sldMkLst>
      </pc:sldChg>
      <pc:sldChg chg="modTransition">
        <pc:chgData name="sameer dubey" userId="8aa4a40ae8700a45" providerId="LiveId" clId="{3DA01A36-DBB6-4D1D-BEE2-51A7603A82C5}" dt="2024-04-25T10:24:08.938" v="9"/>
        <pc:sldMkLst>
          <pc:docMk/>
          <pc:sldMk cId="2155187692" sldId="265"/>
        </pc:sldMkLst>
      </pc:sldChg>
      <pc:sldChg chg="modSp mod modTransition">
        <pc:chgData name="sameer dubey" userId="8aa4a40ae8700a45" providerId="LiveId" clId="{3DA01A36-DBB6-4D1D-BEE2-51A7603A82C5}" dt="2024-04-25T10:27:10.772" v="21" actId="14100"/>
        <pc:sldMkLst>
          <pc:docMk/>
          <pc:sldMk cId="2617361381" sldId="266"/>
        </pc:sldMkLst>
        <pc:picChg chg="mod">
          <ac:chgData name="sameer dubey" userId="8aa4a40ae8700a45" providerId="LiveId" clId="{3DA01A36-DBB6-4D1D-BEE2-51A7603A82C5}" dt="2024-04-25T10:27:10.772" v="21" actId="14100"/>
          <ac:picMkLst>
            <pc:docMk/>
            <pc:sldMk cId="2617361381" sldId="266"/>
            <ac:picMk id="5" creationId="{58603A0C-F95E-EBB7-B7DD-201E9AF82C9B}"/>
          </ac:picMkLst>
        </pc:picChg>
      </pc:sldChg>
      <pc:sldChg chg="modSp mod modTransition">
        <pc:chgData name="sameer dubey" userId="8aa4a40ae8700a45" providerId="LiveId" clId="{3DA01A36-DBB6-4D1D-BEE2-51A7603A82C5}" dt="2024-04-25T10:28:02.795" v="28" actId="14100"/>
        <pc:sldMkLst>
          <pc:docMk/>
          <pc:sldMk cId="2734692197" sldId="267"/>
        </pc:sldMkLst>
        <pc:picChg chg="mod">
          <ac:chgData name="sameer dubey" userId="8aa4a40ae8700a45" providerId="LiveId" clId="{3DA01A36-DBB6-4D1D-BEE2-51A7603A82C5}" dt="2024-04-25T10:28:02.795" v="28" actId="14100"/>
          <ac:picMkLst>
            <pc:docMk/>
            <pc:sldMk cId="2734692197" sldId="267"/>
            <ac:picMk id="5" creationId="{BB82A743-89E6-209E-3948-C18A4FBB97E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8549E-0CB2-96C3-6289-52F40A154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3E2FF-08E4-E624-CC66-39B16CCAA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AA152-538A-6ADD-69EE-8EF4B835A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D4748-6FA9-44EB-9C2D-A6D4A35875CD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F9264-CE1A-5458-F25C-7E7F330EA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6C3ED-81C9-1C9E-B853-B7E989599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E517-1390-4EC7-A55A-7E6C1F0D1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009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A3990-C5C9-0CCE-BA29-7DE1C11D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0F715-6DCE-71B1-BF33-2315358A7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8FC25-6F2E-288B-5DF4-2F64E6470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D4748-6FA9-44EB-9C2D-A6D4A35875CD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5FEF4-42B5-4DC0-15F4-8152A0ECD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6403E-9711-8BC2-AE87-FFE0E635A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E517-1390-4EC7-A55A-7E6C1F0D1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540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3FF96F-0D6B-0269-E082-E1363F5D67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BD5A8D-31FB-AE39-F869-C066C28F3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8BF3B-133F-7616-7718-F0EB4D1E0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D4748-6FA9-44EB-9C2D-A6D4A35875CD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C2695-9BF0-A865-DD4D-4709ECBFF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983F9-F9BE-11DA-B965-886CED368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E517-1390-4EC7-A55A-7E6C1F0D1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761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99B95-4C38-7EA9-E044-306ADFF3F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49F68-95A3-BD91-BCB2-AC7E04670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7F751-D462-6AFB-C891-D69A01FC8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D4748-6FA9-44EB-9C2D-A6D4A35875CD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27447-3633-B879-EF27-DE95CE3E6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A7B5E-2CA0-205D-D8A1-5B07260E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E517-1390-4EC7-A55A-7E6C1F0D1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95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BFCA3-1A19-192B-907A-987A3EB23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FA7F1-BB52-B738-19ED-88451C279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997A1-1208-81EC-82CC-9D0613F15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D4748-6FA9-44EB-9C2D-A6D4A35875CD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FD350-7391-DE49-C88F-6806DE3B5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AC8DC-34BC-7F2D-693C-FD5D3E246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E517-1390-4EC7-A55A-7E6C1F0D1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34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0348-F2F1-48B2-2845-9B78E80C2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82FB5-32A7-7A3C-FED3-2643867163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AF111-ADAB-FEA8-296B-B23FC7394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6FD59-F661-95E3-8D49-CCE96E2BD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D4748-6FA9-44EB-9C2D-A6D4A35875CD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B2464-1D2C-1C19-D73B-F65EB93F3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8F0D5-7052-7186-7751-8C2557D74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E517-1390-4EC7-A55A-7E6C1F0D1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673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3040F-9A1C-7283-04E7-4A96710A3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2EFE7-5CE3-32D4-8027-1A281553E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9214C-052E-2839-33F1-601EB2971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778D7-4F90-3399-53E1-C00E59ACAB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5EDAF9-13F3-5065-2637-DC1F2F14D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EF06D2-384D-3033-E407-D25B84970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D4748-6FA9-44EB-9C2D-A6D4A35875CD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1CD8D4-A74D-C436-4A27-20EE66E54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6EA024-CF76-2FCB-0932-7F57EEC23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E517-1390-4EC7-A55A-7E6C1F0D1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695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8C5B2-5CF6-EEE6-2AD5-CF2EAECB6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408F62-BC87-C758-5A2A-899A0674E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D4748-6FA9-44EB-9C2D-A6D4A35875CD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12BF7-EFB3-0706-6C74-3585C6D2B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F08448-531A-C2F3-6139-CA27FCEAE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E517-1390-4EC7-A55A-7E6C1F0D1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848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092362-6B95-0514-AA0C-006B9A753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D4748-6FA9-44EB-9C2D-A6D4A35875CD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6C2341-97CF-71FC-79A5-8CCF7ECF9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4CC6F-EB7C-4F7E-9529-6C51603CA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E517-1390-4EC7-A55A-7E6C1F0D1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496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709DD-B1E9-24D1-86C3-984D5D161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72159-C9CD-1F51-DE31-04993EAD5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AB5E6-650A-8249-F156-A9EDE0809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4729E-57EC-4298-D4E2-907537105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D4748-6FA9-44EB-9C2D-A6D4A35875CD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F680F-E6B3-47AE-55A8-3E6B1C415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EEBE5-1E09-2162-2609-AEC8FF6C8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E517-1390-4EC7-A55A-7E6C1F0D1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808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0E61-1CFA-E030-9377-D72C0D75D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B8F611-D522-E769-43F4-0C0A69AE17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B26955-C539-BBB5-E84B-A1F725AE0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79219-A25D-12C8-1768-A4766B4B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D4748-6FA9-44EB-9C2D-A6D4A35875CD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2A248-22CE-FA33-5EE8-A43F68239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3FA5A-02C3-255D-90A2-2C360D347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E517-1390-4EC7-A55A-7E6C1F0D1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67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606DBE-63B7-869D-3D21-BB2E90F1D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5014E-815E-7770-20EF-02110C1B3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C2E22-475E-6DEF-7468-D990B8B11F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D4748-6FA9-44EB-9C2D-A6D4A35875CD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0D49F-2C7B-192B-9718-1604ECD7CD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9B2BA-A7D4-406B-DF7A-24BE3303E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4E517-1390-4EC7-A55A-7E6C1F0D1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486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9383A-DC0C-1C55-6250-CC1D3263EF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8D12F-C5E2-461C-2960-1BABFD9E6F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045D4F-578D-393D-7F2C-3B6AD90E3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2192" y="-71919"/>
            <a:ext cx="12349536" cy="692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181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DD1E7-D575-C180-811F-BB4C3A9F7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4BF74-D960-345C-EA14-71ED869EF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81BF04-EB4C-2FF2-95C3-BAAAAA12A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22"/>
            <a:ext cx="12201832" cy="685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187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1315-EFEF-1B2B-7F0C-D41689062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7DB07-4743-3F01-DD59-856D3FBCD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603A0C-F95E-EBB7-B7DD-201E9AF82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302" y="-120770"/>
            <a:ext cx="12260604" cy="697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361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65723-BFC8-5D0C-F6A8-5E2EAAE29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545" y="266700"/>
            <a:ext cx="10515600" cy="132556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A6208-8BD4-9737-E755-4E3DC7F11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82A743-89E6-209E-3948-C18A4FBB9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069" y="-94891"/>
            <a:ext cx="12308457" cy="695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692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F46D5-2003-DDB2-B960-9AEB8F1CC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62CE3-17DF-111B-74E7-7BFFC502D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27EFDA-9832-EC22-A424-63CE998A8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3572"/>
            <a:ext cx="12192000" cy="693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641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4CB37-89A6-DE4A-0832-A977A51AA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AE760-2CD8-0CD4-9D6C-69C1A44D7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3F4A5E-B3B2-6A13-212A-6B67CE6D7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3290"/>
            <a:ext cx="12192000" cy="698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214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61316-7870-6087-B71A-2DA32CDA6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8BDD13D-EFAA-3106-FD8D-DCE5C4A53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11" name="Content Placeholder 6">
            <a:extLst>
              <a:ext uri="{FF2B5EF4-FFF2-40B4-BE49-F238E27FC236}">
                <a16:creationId xmlns:a16="http://schemas.microsoft.com/office/drawing/2014/main" id="{289BF672-9A69-11CA-01F0-3792EFFA8D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276083" cy="6857999"/>
          </a:xfrm>
        </p:spPr>
      </p:pic>
    </p:spTree>
    <p:extLst>
      <p:ext uri="{BB962C8B-B14F-4D97-AF65-F5344CB8AC3E}">
        <p14:creationId xmlns:p14="http://schemas.microsoft.com/office/powerpoint/2010/main" val="314211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D1075-CD2D-0466-62B8-6D774D340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1052D-2CBB-1994-84C6-898F76978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AB3789-B23F-EDFA-A65F-C6DC227C5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9710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575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11FFA-CA74-3021-4443-3E3F88BC0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590DB-F873-9346-3BDC-0DC143638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959D3D-FEBD-D796-4AF4-6A3B0542A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368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20035-1611-ED46-C523-CF7CA498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A0073-072F-9CE5-9AA8-8AF50C31A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97B8BF-8D65-3B0E-D165-81BFC68A5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9010"/>
            <a:ext cx="12250329" cy="692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485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0B6A4-9F2E-1FB7-CFAE-A550F2480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4CCCA-13EC-AC54-3855-144E9694D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80108F-C81E-3C66-8D54-7F9B5EA11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0385"/>
            <a:ext cx="12192000" cy="691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315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EC409-C404-1FD6-9E01-75DD3136E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C9CF2-54CC-BCC8-70EB-81FED1382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55195C-E169-F4E1-7E78-ABF954308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981" y="0"/>
            <a:ext cx="123399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14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sameer dubey</dc:creator>
  <cp:lastModifiedBy>sameer dubey</cp:lastModifiedBy>
  <cp:revision>1</cp:revision>
  <dcterms:created xsi:type="dcterms:W3CDTF">2024-04-25T10:19:15Z</dcterms:created>
  <dcterms:modified xsi:type="dcterms:W3CDTF">2024-04-25T10:28:37Z</dcterms:modified>
</cp:coreProperties>
</file>