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A3456-38CA-42B4-A60F-6FD20891243C}" type="datetimeFigureOut">
              <a:rPr lang="en-US" smtClean="0"/>
              <a:t>6/28/2021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594EC3-8973-4482-8606-CBD004FFDE8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57594EC3-8973-4482-8606-CBD004FFDE8E}"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6/28/2021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6/28/2021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6/28/2021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6/28/2021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6/28/2021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flair.training/blogs/android-architectu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PROJECT NAME</a:t>
            </a:r>
            <a:br>
              <a:rPr lang="en-US" dirty="0"/>
            </a:br>
            <a:br>
              <a:rPr lang="en-US" dirty="0"/>
            </a:br>
            <a:r>
              <a:rPr lang="en-US" dirty="0"/>
              <a:t>GROUP MEMBERS</a:t>
            </a:r>
          </a:p>
        </p:txBody>
      </p:sp>
      <p:sp>
        <p:nvSpPr>
          <p:cNvPr id="3" name="Subtitle 2"/>
          <p:cNvSpPr>
            <a:spLocks noGrp="1"/>
          </p:cNvSpPr>
          <p:nvPr>
            <p:ph type="subTitle" idx="1"/>
          </p:nvPr>
        </p:nvSpPr>
        <p:spPr>
          <a:xfrm>
            <a:off x="500034" y="1928802"/>
            <a:ext cx="8072494" cy="2928958"/>
          </a:xfrm>
        </p:spPr>
        <p:txBody>
          <a:bodyPr>
            <a:normAutofit fontScale="92500" lnSpcReduction="10000"/>
          </a:bodyPr>
          <a:lstStyle/>
          <a:p>
            <a:pPr algn="ctr"/>
            <a:r>
              <a:rPr lang="en-US" dirty="0"/>
              <a:t>MENTAL HEALTH AND SELF IMPROVEMENT</a:t>
            </a:r>
          </a:p>
          <a:p>
            <a:endParaRPr lang="en-US" dirty="0"/>
          </a:p>
          <a:p>
            <a:endParaRPr lang="en-US" dirty="0"/>
          </a:p>
          <a:p>
            <a:pPr marL="514350" indent="-514350" algn="ctr">
              <a:buFont typeface="+mj-lt"/>
              <a:buAutoNum type="arabicPeriod"/>
            </a:pPr>
            <a:endParaRPr lang="en-US" dirty="0"/>
          </a:p>
          <a:p>
            <a:pPr marL="514350" indent="-514350" algn="l"/>
            <a:r>
              <a:rPr lang="en-US" dirty="0"/>
              <a:t>			1. Dalvi Kumar Subhash</a:t>
            </a:r>
          </a:p>
          <a:p>
            <a:pPr marL="514350" indent="-514350" algn="l"/>
            <a:r>
              <a:rPr lang="en-US" dirty="0"/>
              <a:t> 			2. Kapse Sameer Bhimraj</a:t>
            </a:r>
          </a:p>
          <a:p>
            <a:pPr marL="514350" indent="-514350" algn="l"/>
            <a:r>
              <a:rPr lang="en-US" dirty="0"/>
              <a:t>            	3. Kapse Yashvardhan Sandeep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INTRODUCTION</a:t>
            </a:r>
          </a:p>
        </p:txBody>
      </p:sp>
      <p:sp>
        <p:nvSpPr>
          <p:cNvPr id="3" name="Content Placeholder 2"/>
          <p:cNvSpPr>
            <a:spLocks noGrp="1"/>
          </p:cNvSpPr>
          <p:nvPr>
            <p:ph idx="1"/>
          </p:nvPr>
        </p:nvSpPr>
        <p:spPr/>
        <p:txBody>
          <a:bodyPr/>
          <a:lstStyle/>
          <a:p>
            <a:r>
              <a:rPr lang="en-US" dirty="0"/>
              <a:t>Mental illness is becoming a serious global health problem worldwide, with a growing number of patients suffering from depression, anxiety and other disorders. New solutions are needed to tackle this issue. The main goal of this research project is to develop prediction models to classify users with poor mental health from social network data and then implement an intervention model to help these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START SCREEN</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564886" y="1935163"/>
            <a:ext cx="6014228" cy="43894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1143000"/>
          </a:xfrm>
        </p:spPr>
        <p:txBody>
          <a:bodyPr>
            <a:normAutofit/>
          </a:bodyPr>
          <a:lstStyle/>
          <a:p>
            <a:pPr algn="ctr"/>
            <a:r>
              <a:rPr lang="en-US" sz="4400" dirty="0"/>
              <a:t>HOME SCREEN / DASHBOARD</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1452" y="1935163"/>
            <a:ext cx="5161096" cy="43894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ABOUT US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8913" y="1935163"/>
            <a:ext cx="5086173" cy="43894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ZEN MUSIC SCREEN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44988" y="1935163"/>
            <a:ext cx="5254023" cy="43894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 SET SCREEN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99614" y="1935163"/>
            <a:ext cx="4544771" cy="43894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3DED-CFF7-4790-A4F3-D97DC1D00C36}"/>
              </a:ext>
            </a:extLst>
          </p:cNvPr>
          <p:cNvSpPr>
            <a:spLocks noGrp="1"/>
          </p:cNvSpPr>
          <p:nvPr>
            <p:ph type="title"/>
          </p:nvPr>
        </p:nvSpPr>
        <p:spPr/>
        <p:txBody>
          <a:bodyPr>
            <a:normAutofit fontScale="90000"/>
          </a:bodyPr>
          <a:lstStyle/>
          <a:p>
            <a:br>
              <a:rPr lang="en-US" sz="4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4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4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4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FUTURE SCOPE</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A57B5C8-F44B-44B4-99B3-90F965D2D428}"/>
              </a:ext>
            </a:extLst>
          </p:cNvPr>
          <p:cNvSpPr>
            <a:spLocks noGrp="1"/>
          </p:cNvSpPr>
          <p:nvPr>
            <p:ph idx="1"/>
          </p:nvPr>
        </p:nvSpPr>
        <p:spPr/>
        <p:txBody>
          <a:bodyPr/>
          <a:lstStyle/>
          <a:p>
            <a:pPr marL="0" marR="0" algn="just">
              <a:lnSpc>
                <a:spcPct val="150000"/>
              </a:lnSpc>
              <a:spcBef>
                <a:spcPts val="0"/>
              </a:spcBef>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Our project technologies can be extended in to following future scope: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the world of today, Mental health app is must and this is just an small initiative and there is a lot more than this.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Music has a lot potential in todays world and has a big future in store.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0"/>
              </a:spcAft>
              <a:buFont typeface="+mj-lt"/>
              <a:buAutoNum type="arabicPeriod"/>
            </a:pPr>
            <a:r>
              <a:rPr lang="en-US" sz="1200" dirty="0" err="1">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Infact</a:t>
            </a:r>
            <a:r>
              <a:rPr lang="en-US" sz="12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US" sz="1200" u="sng" dirty="0">
                <a:solidFill>
                  <a:srgbClr val="65ABF6"/>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Android Architecture</a:t>
            </a:r>
            <a:r>
              <a:rPr lang="en-US" sz="12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by Google is a lot helpful in defining the best practices. It makes Android App development much easier and understandable to handle.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1000"/>
              </a:spcAft>
              <a:buFont typeface="+mj-lt"/>
              <a:buAutoNum type="arabicPeriod"/>
            </a:pPr>
            <a:r>
              <a:rPr lang="en-US" sz="12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There’s a drastic rise in the number of Android Applications today. </a:t>
            </a:r>
            <a:r>
              <a:rPr lang="en-US" sz="1200" dirty="0" err="1">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Infact</a:t>
            </a:r>
            <a:r>
              <a:rPr lang="en-US" sz="12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real-time applications are more in trend that helps in making payment, or shopping online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361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a:t>This thesis has shown what Android is and how it works with XML in combination with Java. It has described how to setup a development environment and the emulator AVD.</a:t>
            </a:r>
          </a:p>
          <a:p>
            <a:r>
              <a:rPr lang="en-US" dirty="0"/>
              <a:t>We were successful in making an app, which can understand our question and give us a defining answer to overcome that question and connecting all the strings and making an Music section for people who needs an calmness into their life. It was a great journey from the start to now.</a:t>
            </a:r>
          </a:p>
          <a:p>
            <a:r>
              <a:rPr lang="en-US" dirty="0"/>
              <a:t>So henceforth,  we have finally joined all the dots to make this possible. </a:t>
            </a:r>
            <a:br>
              <a:rPr lang="en-US" dirty="0"/>
            </a:b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314</TotalTime>
  <Words>343</Words>
  <Application>Microsoft Office PowerPoint</Application>
  <PresentationFormat>On-screen Show (4:3)</PresentationFormat>
  <Paragraphs>26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Times New Roman</vt:lpstr>
      <vt:lpstr>Wingdings 2</vt:lpstr>
      <vt:lpstr>Flow</vt:lpstr>
      <vt:lpstr>PROJECT NAME  GROUP MEMBERS</vt:lpstr>
      <vt:lpstr>INTRODUCTION</vt:lpstr>
      <vt:lpstr>START SCREEN</vt:lpstr>
      <vt:lpstr>HOME SCREEN / DASHBOARD</vt:lpstr>
      <vt:lpstr>ABOUT US</vt:lpstr>
      <vt:lpstr>ZEN MUSIC SCREEN</vt:lpstr>
      <vt:lpstr>QUESTION SET SCREEN</vt:lpstr>
      <vt:lpstr>    FUTURE SCOPE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GROUP MEMBERS</dc:title>
  <dc:creator>Kumar</dc:creator>
  <cp:lastModifiedBy>kapaseyashvardhan@gmail.com</cp:lastModifiedBy>
  <cp:revision>6</cp:revision>
  <dcterms:created xsi:type="dcterms:W3CDTF">2021-06-25T04:53:04Z</dcterms:created>
  <dcterms:modified xsi:type="dcterms:W3CDTF">2021-06-28T04:25:30Z</dcterms:modified>
</cp:coreProperties>
</file>